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9" r:id="rId1"/>
  </p:sldMasterIdLst>
  <p:notesMasterIdLst>
    <p:notesMasterId r:id="rId18"/>
  </p:notesMasterIdLst>
  <p:sldIdLst>
    <p:sldId id="256" r:id="rId2"/>
    <p:sldId id="257" r:id="rId3"/>
    <p:sldId id="280" r:id="rId4"/>
    <p:sldId id="289" r:id="rId5"/>
    <p:sldId id="292" r:id="rId6"/>
    <p:sldId id="258" r:id="rId7"/>
    <p:sldId id="260" r:id="rId8"/>
    <p:sldId id="262" r:id="rId9"/>
    <p:sldId id="263" r:id="rId10"/>
    <p:sldId id="264" r:id="rId11"/>
    <p:sldId id="266" r:id="rId12"/>
    <p:sldId id="269" r:id="rId13"/>
    <p:sldId id="270" r:id="rId14"/>
    <p:sldId id="271" r:id="rId15"/>
    <p:sldId id="274" r:id="rId16"/>
    <p:sldId id="288" r:id="rId17"/>
  </p:sldIdLst>
  <p:sldSz cx="9144000" cy="5143500" type="screen16x9"/>
  <p:notesSz cx="6858000" cy="9144000"/>
  <p:embeddedFontLst>
    <p:embeddedFont>
      <p:font typeface="Chewy" charset="0"/>
      <p:regular r:id="rId19"/>
    </p:embeddedFont>
    <p:embeddedFont>
      <p:font typeface="Lato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620349BD-5C39-4FF6-A576-C92DE27C8D2C}">
  <a:tblStyle styleId="{620349BD-5C39-4FF6-A576-C92DE27C8D2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61EFF6F-761B-4666-8061-C6E07D132135}" styleName="Table_1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7E8"/>
          </a:solidFill>
        </a:fill>
      </a:tcStyle>
    </a:wholeTbl>
    <a:band1H>
      <a:tcTxStyle/>
      <a:tcStyle>
        <a:tcBdr/>
        <a:fill>
          <a:solidFill>
            <a:srgbClr val="CECBC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ECBC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EC3A3B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EC3A3B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C3A3B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EC3A3B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Pengguna</a:t>
            </a:r>
            <a:r>
              <a:rPr lang="en-US" baseline="0"/>
              <a:t> Internet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Sheet1!$A$3:$B$3</c:f>
              <c:strCache>
                <c:ptCount val="2"/>
                <c:pt idx="0">
                  <c:v>Petani</c:v>
                </c:pt>
                <c:pt idx="1">
                  <c:v>Milenial</c:v>
                </c:pt>
              </c:strCache>
            </c:strRef>
          </c:cat>
          <c:val>
            <c:numRef>
              <c:f>Sheet1!$A$4:$B$4</c:f>
              <c:numCache>
                <c:formatCode>General</c:formatCode>
                <c:ptCount val="2"/>
              </c:numCache>
            </c:numRef>
          </c:val>
        </c:ser>
        <c:ser>
          <c:idx val="1"/>
          <c:order val="1"/>
          <c:dPt>
            <c:idx val="0"/>
            <c:spPr>
              <a:solidFill>
                <a:srgbClr val="00B0F0"/>
              </a:solidFill>
            </c:spPr>
          </c:dPt>
          <c:dLbls>
            <c:showVal val="1"/>
          </c:dLbls>
          <c:cat>
            <c:strRef>
              <c:f>Sheet1!$A$3:$B$3</c:f>
              <c:strCache>
                <c:ptCount val="2"/>
                <c:pt idx="0">
                  <c:v>Petani</c:v>
                </c:pt>
                <c:pt idx="1">
                  <c:v>Milenial</c:v>
                </c:pt>
              </c:strCache>
            </c:strRef>
          </c:cat>
          <c:val>
            <c:numRef>
              <c:f>Sheet1!$A$5:$B$5</c:f>
              <c:numCache>
                <c:formatCode>General</c:formatCode>
                <c:ptCount val="2"/>
                <c:pt idx="0">
                  <c:v>13</c:v>
                </c:pt>
                <c:pt idx="1">
                  <c:v>57</c:v>
                </c:pt>
              </c:numCache>
            </c:numRef>
          </c:val>
        </c:ser>
        <c:dLbls>
          <c:showVal val="1"/>
        </c:dLbls>
        <c:overlap val="-25"/>
        <c:axId val="154339200"/>
        <c:axId val="154752512"/>
      </c:barChart>
      <c:catAx>
        <c:axId val="154339200"/>
        <c:scaling>
          <c:orientation val="minMax"/>
        </c:scaling>
        <c:axPos val="b"/>
        <c:majorTickMark val="none"/>
        <c:tickLblPos val="nextTo"/>
        <c:crossAx val="154752512"/>
        <c:crosses val="autoZero"/>
        <c:auto val="1"/>
        <c:lblAlgn val="ctr"/>
        <c:lblOffset val="100"/>
      </c:catAx>
      <c:valAx>
        <c:axId val="154752512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154339200"/>
        <c:crosses val="autoZero"/>
        <c:crossBetween val="between"/>
      </c:valAx>
    </c:plotArea>
    <c:legend>
      <c:legendPos val="t"/>
      <c:layout/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Pengguna</a:t>
            </a:r>
            <a:r>
              <a:rPr lang="en-US" baseline="0"/>
              <a:t> internet milenial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Sheet1!$A$3:$C$3</c:f>
              <c:strCache>
                <c:ptCount val="3"/>
                <c:pt idx="0">
                  <c:v>Perkotaan</c:v>
                </c:pt>
                <c:pt idx="2">
                  <c:v>Pedesaan</c:v>
                </c:pt>
              </c:strCache>
            </c:strRef>
          </c:cat>
          <c:val>
            <c:numRef>
              <c:f>Sheet1!$A$4:$C$4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dLbls>
            <c:showVal val="1"/>
          </c:dLbls>
          <c:cat>
            <c:strRef>
              <c:f>Sheet1!$A$3:$C$3</c:f>
              <c:strCache>
                <c:ptCount val="3"/>
                <c:pt idx="0">
                  <c:v>Perkotaan</c:v>
                </c:pt>
                <c:pt idx="2">
                  <c:v>Pedesaan</c:v>
                </c:pt>
              </c:strCache>
            </c:strRef>
          </c:cat>
          <c:val>
            <c:numRef>
              <c:f>Sheet1!$A$5:$C$5</c:f>
              <c:numCache>
                <c:formatCode>General</c:formatCode>
                <c:ptCount val="3"/>
                <c:pt idx="0">
                  <c:v>40</c:v>
                </c:pt>
                <c:pt idx="2">
                  <c:v>17</c:v>
                </c:pt>
              </c:numCache>
            </c:numRef>
          </c:val>
        </c:ser>
        <c:dLbls>
          <c:showVal val="1"/>
        </c:dLbls>
        <c:overlap val="-25"/>
        <c:axId val="157393664"/>
        <c:axId val="157496448"/>
      </c:barChart>
      <c:catAx>
        <c:axId val="157393664"/>
        <c:scaling>
          <c:orientation val="minMax"/>
        </c:scaling>
        <c:axPos val="b"/>
        <c:majorTickMark val="none"/>
        <c:tickLblPos val="nextTo"/>
        <c:crossAx val="157496448"/>
        <c:crosses val="autoZero"/>
        <c:auto val="1"/>
        <c:lblAlgn val="ctr"/>
        <c:lblOffset val="100"/>
      </c:catAx>
      <c:valAx>
        <c:axId val="157496448"/>
        <c:scaling>
          <c:orientation val="minMax"/>
        </c:scaling>
        <c:delete val="1"/>
        <c:axPos val="l"/>
        <c:numFmt formatCode="General" sourceLinked="1"/>
        <c:tickLblPos val="nextTo"/>
        <c:crossAx val="157393664"/>
        <c:crosses val="autoZero"/>
        <c:crossBetween val="between"/>
      </c:valAx>
    </c:plotArea>
    <c:legend>
      <c:legendPos val="t"/>
      <c:layout/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Distribusi Milenial bekerja menurut lapangan usaha &amp; tempat tinggal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Sheet1!$A$1:$A$19</c:f>
              <c:strCache>
                <c:ptCount val="19"/>
                <c:pt idx="0">
                  <c:v>Pertanian</c:v>
                </c:pt>
                <c:pt idx="2">
                  <c:v>kota</c:v>
                </c:pt>
                <c:pt idx="3">
                  <c:v>desa</c:v>
                </c:pt>
                <c:pt idx="5">
                  <c:v>perdagangan</c:v>
                </c:pt>
                <c:pt idx="7">
                  <c:v>kota</c:v>
                </c:pt>
                <c:pt idx="8">
                  <c:v>desa</c:v>
                </c:pt>
                <c:pt idx="10">
                  <c:v>industri</c:v>
                </c:pt>
                <c:pt idx="12">
                  <c:v>kota</c:v>
                </c:pt>
                <c:pt idx="13">
                  <c:v>desa</c:v>
                </c:pt>
                <c:pt idx="15">
                  <c:v>lainnya</c:v>
                </c:pt>
                <c:pt idx="17">
                  <c:v>kota</c:v>
                </c:pt>
                <c:pt idx="18">
                  <c:v>desa</c:v>
                </c:pt>
              </c:strCache>
            </c:strRef>
          </c:cat>
          <c:val>
            <c:numRef>
              <c:f>Sheet1!$B$1:$B$19</c:f>
              <c:numCache>
                <c:formatCode>General</c:formatCode>
                <c:ptCount val="19"/>
                <c:pt idx="2">
                  <c:v>5</c:v>
                </c:pt>
                <c:pt idx="3">
                  <c:v>42</c:v>
                </c:pt>
                <c:pt idx="7">
                  <c:v>24</c:v>
                </c:pt>
                <c:pt idx="8">
                  <c:v>15</c:v>
                </c:pt>
                <c:pt idx="12">
                  <c:v>21</c:v>
                </c:pt>
                <c:pt idx="13">
                  <c:v>13</c:v>
                </c:pt>
                <c:pt idx="17">
                  <c:v>50</c:v>
                </c:pt>
                <c:pt idx="18">
                  <c:v>30</c:v>
                </c:pt>
              </c:numCache>
            </c:numRef>
          </c:val>
        </c:ser>
        <c:dLbls>
          <c:showVal val="1"/>
        </c:dLbls>
        <c:overlap val="-25"/>
        <c:axId val="160775168"/>
        <c:axId val="160830592"/>
      </c:barChart>
      <c:catAx>
        <c:axId val="160775168"/>
        <c:scaling>
          <c:orientation val="minMax"/>
        </c:scaling>
        <c:axPos val="b"/>
        <c:majorTickMark val="none"/>
        <c:tickLblPos val="nextTo"/>
        <c:crossAx val="160830592"/>
        <c:crosses val="autoZero"/>
        <c:auto val="1"/>
        <c:lblAlgn val="ctr"/>
        <c:lblOffset val="100"/>
      </c:catAx>
      <c:valAx>
        <c:axId val="160830592"/>
        <c:scaling>
          <c:orientation val="minMax"/>
        </c:scaling>
        <c:delete val="1"/>
        <c:axPos val="l"/>
        <c:numFmt formatCode="General" sourceLinked="1"/>
        <c:tickLblPos val="nextTo"/>
        <c:crossAx val="160775168"/>
        <c:crossesAt val="1"/>
        <c:crossBetween val="between"/>
      </c:valAx>
    </c:plotArea>
    <c:legend>
      <c:legendPos val="t"/>
      <c:layout/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Google Shape;8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2" name="Google Shape;8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" name="Google Shape;1310;gee570e8ed2_0_139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1" name="Google Shape;1311;gee570e8ed2_0_139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3" name="Google Shape;1463;gee570e8ed2_0_14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4" name="Google Shape;1464;gee570e8ed2_0_14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6" name="Google Shape;1656;gee570e8ed2_0_146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7" name="Google Shape;1657;gee570e8ed2_0_146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" name="Google Shape;1720;gee570e8ed2_0_147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1" name="Google Shape;1721;gee570e8ed2_0_147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" name="Google Shape;1873;gee570e8ed2_0_149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4" name="Google Shape;1874;gee570e8ed2_0_149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9" name="Google Shape;2639;gee570e8ed2_0_176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0" name="Google Shape;2640;gee570e8ed2_0_176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" name="Google Shape;953;gee570e8ed2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4" name="Google Shape;954;gee570e8ed2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" name="Google Shape;2287;gee570e8ed2_0_169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8" name="Google Shape;2288;gee570e8ed2_0_169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" name="Google Shape;2664;gee570e8ed2_0_178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5" name="Google Shape;2665;gee570e8ed2_0_178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8" name="Google Shape;3148;gee570e8ed2_0_179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9" name="Google Shape;3149;gee570e8ed2_0_179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geca171c1d5_0_6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0" name="Google Shape;960;geca171c1d5_0_6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" name="Google Shape;1020;geca171c1d5_0_8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1" name="Google Shape;1021;geca171c1d5_0_8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Google Shape;1149;gee570e8ed2_0_15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0" name="Google Shape;1150;gee570e8ed2_0_15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6" name="Google Shape;1226;gee570e8ed2_0_140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7" name="Google Shape;1227;gee570e8ed2_0_140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295575" y="402200"/>
            <a:ext cx="4835225" cy="5378650"/>
          </a:xfrm>
          <a:custGeom>
            <a:avLst/>
            <a:gdLst/>
            <a:ahLst/>
            <a:cxnLst/>
            <a:rect l="l" t="t" r="r" b="b"/>
            <a:pathLst>
              <a:path w="193409" h="215146" extrusionOk="0">
                <a:moveTo>
                  <a:pt x="152589" y="0"/>
                </a:moveTo>
                <a:cubicBezTo>
                  <a:pt x="139046" y="0"/>
                  <a:pt x="124282" y="4397"/>
                  <a:pt x="113863" y="12766"/>
                </a:cubicBezTo>
                <a:cubicBezTo>
                  <a:pt x="101553" y="22615"/>
                  <a:pt x="93984" y="38116"/>
                  <a:pt x="93771" y="53861"/>
                </a:cubicBezTo>
                <a:cubicBezTo>
                  <a:pt x="93680" y="62098"/>
                  <a:pt x="95382" y="70822"/>
                  <a:pt x="91948" y="78330"/>
                </a:cubicBezTo>
                <a:cubicBezTo>
                  <a:pt x="87267" y="88543"/>
                  <a:pt x="75139" y="92524"/>
                  <a:pt x="64379" y="95746"/>
                </a:cubicBezTo>
                <a:cubicBezTo>
                  <a:pt x="53649" y="98968"/>
                  <a:pt x="41552" y="103862"/>
                  <a:pt x="38087" y="114500"/>
                </a:cubicBezTo>
                <a:cubicBezTo>
                  <a:pt x="34773" y="124592"/>
                  <a:pt x="40397" y="136963"/>
                  <a:pt x="34196" y="145534"/>
                </a:cubicBezTo>
                <a:cubicBezTo>
                  <a:pt x="29515" y="151978"/>
                  <a:pt x="20396" y="152981"/>
                  <a:pt x="13709" y="157328"/>
                </a:cubicBezTo>
                <a:cubicBezTo>
                  <a:pt x="2615" y="164471"/>
                  <a:pt x="1" y="180854"/>
                  <a:pt x="5989" y="192617"/>
                </a:cubicBezTo>
                <a:cubicBezTo>
                  <a:pt x="11977" y="204380"/>
                  <a:pt x="24652" y="211645"/>
                  <a:pt x="37631" y="214015"/>
                </a:cubicBezTo>
                <a:cubicBezTo>
                  <a:pt x="41948" y="214815"/>
                  <a:pt x="46299" y="215145"/>
                  <a:pt x="50662" y="215145"/>
                </a:cubicBezTo>
                <a:cubicBezTo>
                  <a:pt x="60889" y="215145"/>
                  <a:pt x="71189" y="213334"/>
                  <a:pt x="81309" y="211523"/>
                </a:cubicBezTo>
                <a:cubicBezTo>
                  <a:pt x="107206" y="206873"/>
                  <a:pt x="133134" y="202252"/>
                  <a:pt x="159031" y="197632"/>
                </a:cubicBezTo>
                <a:cubicBezTo>
                  <a:pt x="168849" y="195869"/>
                  <a:pt x="179548" y="193620"/>
                  <a:pt x="185810" y="185869"/>
                </a:cubicBezTo>
                <a:cubicBezTo>
                  <a:pt x="191281" y="179091"/>
                  <a:pt x="191980" y="169760"/>
                  <a:pt x="192223" y="161066"/>
                </a:cubicBezTo>
                <a:cubicBezTo>
                  <a:pt x="193409" y="116233"/>
                  <a:pt x="187907" y="71247"/>
                  <a:pt x="175901" y="28025"/>
                </a:cubicBezTo>
                <a:cubicBezTo>
                  <a:pt x="172740" y="16657"/>
                  <a:pt x="169426" y="699"/>
                  <a:pt x="155323" y="61"/>
                </a:cubicBezTo>
                <a:cubicBezTo>
                  <a:pt x="154418" y="21"/>
                  <a:pt x="153506" y="0"/>
                  <a:pt x="152589" y="0"/>
                </a:cubicBezTo>
                <a:close/>
              </a:path>
            </a:pathLst>
          </a:custGeom>
          <a:solidFill>
            <a:srgbClr val="A7AF5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7570075" y="349400"/>
            <a:ext cx="424575" cy="380200"/>
            <a:chOff x="3158625" y="1679100"/>
            <a:chExt cx="424575" cy="380200"/>
          </a:xfrm>
        </p:grpSpPr>
        <p:sp>
          <p:nvSpPr>
            <p:cNvPr id="12" name="Google Shape;12;p2"/>
            <p:cNvSpPr/>
            <p:nvPr/>
          </p:nvSpPr>
          <p:spPr>
            <a:xfrm>
              <a:off x="3184575" y="1824750"/>
              <a:ext cx="392925" cy="89250"/>
            </a:xfrm>
            <a:custGeom>
              <a:avLst/>
              <a:gdLst/>
              <a:ahLst/>
              <a:cxnLst/>
              <a:rect l="l" t="t" r="r" b="b"/>
              <a:pathLst>
                <a:path w="15717" h="3570" extrusionOk="0">
                  <a:moveTo>
                    <a:pt x="9873" y="0"/>
                  </a:moveTo>
                  <a:cubicBezTo>
                    <a:pt x="8769" y="0"/>
                    <a:pt x="7665" y="49"/>
                    <a:pt x="6555" y="109"/>
                  </a:cubicBezTo>
                  <a:cubicBezTo>
                    <a:pt x="4859" y="210"/>
                    <a:pt x="3113" y="83"/>
                    <a:pt x="1493" y="539"/>
                  </a:cubicBezTo>
                  <a:cubicBezTo>
                    <a:pt x="987" y="691"/>
                    <a:pt x="456" y="944"/>
                    <a:pt x="253" y="1425"/>
                  </a:cubicBezTo>
                  <a:cubicBezTo>
                    <a:pt x="0" y="2007"/>
                    <a:pt x="380" y="2715"/>
                    <a:pt x="911" y="3019"/>
                  </a:cubicBezTo>
                  <a:cubicBezTo>
                    <a:pt x="1468" y="3348"/>
                    <a:pt x="2151" y="3399"/>
                    <a:pt x="2784" y="3424"/>
                  </a:cubicBezTo>
                  <a:cubicBezTo>
                    <a:pt x="4474" y="3508"/>
                    <a:pt x="6170" y="3570"/>
                    <a:pt x="7865" y="3570"/>
                  </a:cubicBezTo>
                  <a:cubicBezTo>
                    <a:pt x="9725" y="3570"/>
                    <a:pt x="11585" y="3496"/>
                    <a:pt x="13439" y="3297"/>
                  </a:cubicBezTo>
                  <a:cubicBezTo>
                    <a:pt x="13945" y="3247"/>
                    <a:pt x="14451" y="3171"/>
                    <a:pt x="14907" y="2918"/>
                  </a:cubicBezTo>
                  <a:cubicBezTo>
                    <a:pt x="15362" y="2690"/>
                    <a:pt x="15716" y="2209"/>
                    <a:pt x="15691" y="1703"/>
                  </a:cubicBezTo>
                  <a:cubicBezTo>
                    <a:pt x="15666" y="767"/>
                    <a:pt x="14502" y="362"/>
                    <a:pt x="13591" y="235"/>
                  </a:cubicBezTo>
                  <a:cubicBezTo>
                    <a:pt x="12347" y="61"/>
                    <a:pt x="11110" y="0"/>
                    <a:pt x="9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3158625" y="1969800"/>
              <a:ext cx="424575" cy="89500"/>
            </a:xfrm>
            <a:custGeom>
              <a:avLst/>
              <a:gdLst/>
              <a:ahLst/>
              <a:cxnLst/>
              <a:rect l="l" t="t" r="r" b="b"/>
              <a:pathLst>
                <a:path w="16983" h="3580" extrusionOk="0">
                  <a:moveTo>
                    <a:pt x="5335" y="0"/>
                  </a:moveTo>
                  <a:cubicBezTo>
                    <a:pt x="4090" y="0"/>
                    <a:pt x="2858" y="104"/>
                    <a:pt x="1646" y="482"/>
                  </a:cubicBezTo>
                  <a:cubicBezTo>
                    <a:pt x="937" y="709"/>
                    <a:pt x="153" y="1114"/>
                    <a:pt x="77" y="1848"/>
                  </a:cubicBezTo>
                  <a:cubicBezTo>
                    <a:pt x="1" y="2430"/>
                    <a:pt x="431" y="2962"/>
                    <a:pt x="962" y="3215"/>
                  </a:cubicBezTo>
                  <a:cubicBezTo>
                    <a:pt x="1494" y="3443"/>
                    <a:pt x="2101" y="3468"/>
                    <a:pt x="2683" y="3468"/>
                  </a:cubicBezTo>
                  <a:cubicBezTo>
                    <a:pt x="4860" y="3493"/>
                    <a:pt x="7036" y="3544"/>
                    <a:pt x="9213" y="3569"/>
                  </a:cubicBezTo>
                  <a:cubicBezTo>
                    <a:pt x="9631" y="3574"/>
                    <a:pt x="10051" y="3580"/>
                    <a:pt x="10470" y="3580"/>
                  </a:cubicBezTo>
                  <a:cubicBezTo>
                    <a:pt x="12105" y="3580"/>
                    <a:pt x="13736" y="3501"/>
                    <a:pt x="15287" y="3038"/>
                  </a:cubicBezTo>
                  <a:cubicBezTo>
                    <a:pt x="16071" y="2810"/>
                    <a:pt x="16957" y="2304"/>
                    <a:pt x="16957" y="1494"/>
                  </a:cubicBezTo>
                  <a:cubicBezTo>
                    <a:pt x="16982" y="937"/>
                    <a:pt x="16527" y="456"/>
                    <a:pt x="15995" y="254"/>
                  </a:cubicBezTo>
                  <a:cubicBezTo>
                    <a:pt x="15489" y="51"/>
                    <a:pt x="14907" y="51"/>
                    <a:pt x="14350" y="51"/>
                  </a:cubicBezTo>
                  <a:cubicBezTo>
                    <a:pt x="12889" y="84"/>
                    <a:pt x="11428" y="149"/>
                    <a:pt x="9973" y="149"/>
                  </a:cubicBezTo>
                  <a:cubicBezTo>
                    <a:pt x="9186" y="149"/>
                    <a:pt x="8401" y="130"/>
                    <a:pt x="7618" y="77"/>
                  </a:cubicBezTo>
                  <a:cubicBezTo>
                    <a:pt x="6853" y="38"/>
                    <a:pt x="6091" y="0"/>
                    <a:pt x="533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158625" y="1679100"/>
              <a:ext cx="424575" cy="89800"/>
            </a:xfrm>
            <a:custGeom>
              <a:avLst/>
              <a:gdLst/>
              <a:ahLst/>
              <a:cxnLst/>
              <a:rect l="l" t="t" r="r" b="b"/>
              <a:pathLst>
                <a:path w="16983" h="3592" extrusionOk="0">
                  <a:moveTo>
                    <a:pt x="5357" y="1"/>
                  </a:moveTo>
                  <a:cubicBezTo>
                    <a:pt x="4104" y="1"/>
                    <a:pt x="2865" y="113"/>
                    <a:pt x="1646" y="493"/>
                  </a:cubicBezTo>
                  <a:cubicBezTo>
                    <a:pt x="937" y="696"/>
                    <a:pt x="153" y="1126"/>
                    <a:pt x="77" y="1860"/>
                  </a:cubicBezTo>
                  <a:cubicBezTo>
                    <a:pt x="1" y="2442"/>
                    <a:pt x="431" y="2974"/>
                    <a:pt x="962" y="3227"/>
                  </a:cubicBezTo>
                  <a:cubicBezTo>
                    <a:pt x="1494" y="3454"/>
                    <a:pt x="2101" y="3480"/>
                    <a:pt x="2683" y="3480"/>
                  </a:cubicBezTo>
                  <a:cubicBezTo>
                    <a:pt x="4860" y="3505"/>
                    <a:pt x="7036" y="3530"/>
                    <a:pt x="9213" y="3581"/>
                  </a:cubicBezTo>
                  <a:cubicBezTo>
                    <a:pt x="9631" y="3586"/>
                    <a:pt x="10051" y="3591"/>
                    <a:pt x="10470" y="3591"/>
                  </a:cubicBezTo>
                  <a:cubicBezTo>
                    <a:pt x="12105" y="3591"/>
                    <a:pt x="13736" y="3513"/>
                    <a:pt x="15287" y="3049"/>
                  </a:cubicBezTo>
                  <a:cubicBezTo>
                    <a:pt x="16071" y="2822"/>
                    <a:pt x="16957" y="2316"/>
                    <a:pt x="16957" y="1506"/>
                  </a:cubicBezTo>
                  <a:cubicBezTo>
                    <a:pt x="16982" y="949"/>
                    <a:pt x="16527" y="468"/>
                    <a:pt x="15995" y="240"/>
                  </a:cubicBezTo>
                  <a:cubicBezTo>
                    <a:pt x="15590" y="78"/>
                    <a:pt x="15137" y="62"/>
                    <a:pt x="14686" y="62"/>
                  </a:cubicBezTo>
                  <a:cubicBezTo>
                    <a:pt x="14574" y="62"/>
                    <a:pt x="14462" y="63"/>
                    <a:pt x="14350" y="63"/>
                  </a:cubicBezTo>
                  <a:cubicBezTo>
                    <a:pt x="12897" y="96"/>
                    <a:pt x="11443" y="150"/>
                    <a:pt x="9996" y="150"/>
                  </a:cubicBezTo>
                  <a:cubicBezTo>
                    <a:pt x="9201" y="150"/>
                    <a:pt x="8408" y="133"/>
                    <a:pt x="7618" y="88"/>
                  </a:cubicBezTo>
                  <a:cubicBezTo>
                    <a:pt x="6860" y="41"/>
                    <a:pt x="6106" y="1"/>
                    <a:pt x="535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" name="Google Shape;15;p2"/>
          <p:cNvSpPr/>
          <p:nvPr/>
        </p:nvSpPr>
        <p:spPr>
          <a:xfrm>
            <a:off x="-70850" y="4287163"/>
            <a:ext cx="1274175" cy="412375"/>
          </a:xfrm>
          <a:custGeom>
            <a:avLst/>
            <a:gdLst/>
            <a:ahLst/>
            <a:cxnLst/>
            <a:rect l="l" t="t" r="r" b="b"/>
            <a:pathLst>
              <a:path w="50967" h="16495" extrusionOk="0">
                <a:moveTo>
                  <a:pt x="38604" y="1"/>
                </a:moveTo>
                <a:cubicBezTo>
                  <a:pt x="35880" y="1"/>
                  <a:pt x="33154" y="860"/>
                  <a:pt x="31002" y="2537"/>
                </a:cubicBezTo>
                <a:cubicBezTo>
                  <a:pt x="29079" y="4030"/>
                  <a:pt x="27636" y="6029"/>
                  <a:pt x="25839" y="7674"/>
                </a:cubicBezTo>
                <a:cubicBezTo>
                  <a:pt x="24284" y="9118"/>
                  <a:pt x="22280" y="10329"/>
                  <a:pt x="20187" y="10329"/>
                </a:cubicBezTo>
                <a:cubicBezTo>
                  <a:pt x="19896" y="10329"/>
                  <a:pt x="19603" y="10305"/>
                  <a:pt x="19310" y="10256"/>
                </a:cubicBezTo>
                <a:cubicBezTo>
                  <a:pt x="15995" y="9699"/>
                  <a:pt x="14046" y="6206"/>
                  <a:pt x="11060" y="4637"/>
                </a:cubicBezTo>
                <a:cubicBezTo>
                  <a:pt x="9986" y="4070"/>
                  <a:pt x="8773" y="3791"/>
                  <a:pt x="7558" y="3791"/>
                </a:cubicBezTo>
                <a:cubicBezTo>
                  <a:pt x="6224" y="3791"/>
                  <a:pt x="4885" y="4127"/>
                  <a:pt x="3720" y="4789"/>
                </a:cubicBezTo>
                <a:cubicBezTo>
                  <a:pt x="2455" y="5498"/>
                  <a:pt x="1417" y="6611"/>
                  <a:pt x="759" y="7927"/>
                </a:cubicBezTo>
                <a:cubicBezTo>
                  <a:pt x="0" y="9395"/>
                  <a:pt x="734" y="11192"/>
                  <a:pt x="2303" y="11749"/>
                </a:cubicBezTo>
                <a:cubicBezTo>
                  <a:pt x="2404" y="11774"/>
                  <a:pt x="2505" y="11799"/>
                  <a:pt x="2607" y="11850"/>
                </a:cubicBezTo>
                <a:cubicBezTo>
                  <a:pt x="2880" y="11941"/>
                  <a:pt x="3164" y="11986"/>
                  <a:pt x="3446" y="11986"/>
                </a:cubicBezTo>
                <a:cubicBezTo>
                  <a:pt x="4182" y="11986"/>
                  <a:pt x="4911" y="11683"/>
                  <a:pt x="5441" y="11116"/>
                </a:cubicBezTo>
                <a:cubicBezTo>
                  <a:pt x="5871" y="10661"/>
                  <a:pt x="6504" y="10306"/>
                  <a:pt x="7061" y="10205"/>
                </a:cubicBezTo>
                <a:cubicBezTo>
                  <a:pt x="7253" y="10158"/>
                  <a:pt x="7446" y="10137"/>
                  <a:pt x="7639" y="10137"/>
                </a:cubicBezTo>
                <a:cubicBezTo>
                  <a:pt x="8491" y="10137"/>
                  <a:pt x="9336" y="10559"/>
                  <a:pt x="9997" y="11116"/>
                </a:cubicBezTo>
                <a:cubicBezTo>
                  <a:pt x="10832" y="11774"/>
                  <a:pt x="11490" y="12635"/>
                  <a:pt x="12249" y="13394"/>
                </a:cubicBezTo>
                <a:cubicBezTo>
                  <a:pt x="14413" y="15467"/>
                  <a:pt x="17438" y="16494"/>
                  <a:pt x="20420" y="16494"/>
                </a:cubicBezTo>
                <a:cubicBezTo>
                  <a:pt x="20751" y="16494"/>
                  <a:pt x="21082" y="16481"/>
                  <a:pt x="21410" y="16456"/>
                </a:cubicBezTo>
                <a:cubicBezTo>
                  <a:pt x="24726" y="16203"/>
                  <a:pt x="27889" y="14760"/>
                  <a:pt x="30496" y="12711"/>
                </a:cubicBezTo>
                <a:cubicBezTo>
                  <a:pt x="32166" y="11420"/>
                  <a:pt x="33659" y="9851"/>
                  <a:pt x="35482" y="8763"/>
                </a:cubicBezTo>
                <a:cubicBezTo>
                  <a:pt x="36726" y="7991"/>
                  <a:pt x="38201" y="7463"/>
                  <a:pt x="39645" y="7463"/>
                </a:cubicBezTo>
                <a:cubicBezTo>
                  <a:pt x="40287" y="7463"/>
                  <a:pt x="40923" y="7567"/>
                  <a:pt x="41530" y="7801"/>
                </a:cubicBezTo>
                <a:cubicBezTo>
                  <a:pt x="42770" y="8282"/>
                  <a:pt x="43757" y="9471"/>
                  <a:pt x="44036" y="10711"/>
                </a:cubicBezTo>
                <a:cubicBezTo>
                  <a:pt x="44339" y="11926"/>
                  <a:pt x="45352" y="12812"/>
                  <a:pt x="46592" y="12812"/>
                </a:cubicBezTo>
                <a:cubicBezTo>
                  <a:pt x="47022" y="12837"/>
                  <a:pt x="47452" y="12837"/>
                  <a:pt x="47882" y="12837"/>
                </a:cubicBezTo>
                <a:cubicBezTo>
                  <a:pt x="47896" y="12837"/>
                  <a:pt x="47909" y="12837"/>
                  <a:pt x="47922" y="12837"/>
                </a:cubicBezTo>
                <a:cubicBezTo>
                  <a:pt x="49673" y="12837"/>
                  <a:pt x="50967" y="11179"/>
                  <a:pt x="50540" y="9471"/>
                </a:cubicBezTo>
                <a:cubicBezTo>
                  <a:pt x="49679" y="6029"/>
                  <a:pt x="47351" y="2942"/>
                  <a:pt x="44162" y="1297"/>
                </a:cubicBezTo>
                <a:cubicBezTo>
                  <a:pt x="42446" y="428"/>
                  <a:pt x="40526" y="1"/>
                  <a:pt x="3860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" name="Google Shape;16;p2"/>
          <p:cNvGrpSpPr/>
          <p:nvPr/>
        </p:nvGrpSpPr>
        <p:grpSpPr>
          <a:xfrm flipH="1">
            <a:off x="4715313" y="4335700"/>
            <a:ext cx="947175" cy="861950"/>
            <a:chOff x="3575213" y="4145450"/>
            <a:chExt cx="947175" cy="861950"/>
          </a:xfrm>
        </p:grpSpPr>
        <p:sp>
          <p:nvSpPr>
            <p:cNvPr id="17" name="Google Shape;17;p2"/>
            <p:cNvSpPr/>
            <p:nvPr/>
          </p:nvSpPr>
          <p:spPr>
            <a:xfrm>
              <a:off x="3575213" y="4145450"/>
              <a:ext cx="947175" cy="861950"/>
            </a:xfrm>
            <a:custGeom>
              <a:avLst/>
              <a:gdLst/>
              <a:ahLst/>
              <a:cxnLst/>
              <a:rect l="l" t="t" r="r" b="b"/>
              <a:pathLst>
                <a:path w="37887" h="34478" extrusionOk="0">
                  <a:moveTo>
                    <a:pt x="17078" y="0"/>
                  </a:moveTo>
                  <a:cubicBezTo>
                    <a:pt x="16564" y="0"/>
                    <a:pt x="16071" y="245"/>
                    <a:pt x="15768" y="842"/>
                  </a:cubicBezTo>
                  <a:cubicBezTo>
                    <a:pt x="12984" y="6334"/>
                    <a:pt x="10883" y="12053"/>
                    <a:pt x="9339" y="17950"/>
                  </a:cubicBezTo>
                  <a:cubicBezTo>
                    <a:pt x="9213" y="16204"/>
                    <a:pt x="9061" y="14432"/>
                    <a:pt x="8833" y="12686"/>
                  </a:cubicBezTo>
                  <a:cubicBezTo>
                    <a:pt x="8327" y="8814"/>
                    <a:pt x="8125" y="3018"/>
                    <a:pt x="4253" y="867"/>
                  </a:cubicBezTo>
                  <a:cubicBezTo>
                    <a:pt x="4024" y="734"/>
                    <a:pt x="3764" y="670"/>
                    <a:pt x="3506" y="670"/>
                  </a:cubicBezTo>
                  <a:cubicBezTo>
                    <a:pt x="2881" y="670"/>
                    <a:pt x="2263" y="1047"/>
                    <a:pt x="2101" y="1728"/>
                  </a:cubicBezTo>
                  <a:cubicBezTo>
                    <a:pt x="1" y="10560"/>
                    <a:pt x="785" y="19975"/>
                    <a:pt x="4177" y="28402"/>
                  </a:cubicBezTo>
                  <a:cubicBezTo>
                    <a:pt x="4885" y="30174"/>
                    <a:pt x="5645" y="32679"/>
                    <a:pt x="7214" y="33843"/>
                  </a:cubicBezTo>
                  <a:cubicBezTo>
                    <a:pt x="7831" y="34303"/>
                    <a:pt x="8473" y="34477"/>
                    <a:pt x="9122" y="34477"/>
                  </a:cubicBezTo>
                  <a:cubicBezTo>
                    <a:pt x="9615" y="34477"/>
                    <a:pt x="10112" y="34376"/>
                    <a:pt x="10605" y="34223"/>
                  </a:cubicBezTo>
                  <a:cubicBezTo>
                    <a:pt x="10809" y="34310"/>
                    <a:pt x="11031" y="34360"/>
                    <a:pt x="11260" y="34360"/>
                  </a:cubicBezTo>
                  <a:cubicBezTo>
                    <a:pt x="11626" y="34360"/>
                    <a:pt x="12008" y="34231"/>
                    <a:pt x="12351" y="33919"/>
                  </a:cubicBezTo>
                  <a:cubicBezTo>
                    <a:pt x="12579" y="33717"/>
                    <a:pt x="12832" y="33489"/>
                    <a:pt x="13085" y="33286"/>
                  </a:cubicBezTo>
                  <a:cubicBezTo>
                    <a:pt x="15236" y="32451"/>
                    <a:pt x="17362" y="31566"/>
                    <a:pt x="19488" y="30629"/>
                  </a:cubicBezTo>
                  <a:cubicBezTo>
                    <a:pt x="21968" y="29870"/>
                    <a:pt x="24322" y="28706"/>
                    <a:pt x="26397" y="27162"/>
                  </a:cubicBezTo>
                  <a:cubicBezTo>
                    <a:pt x="30421" y="24859"/>
                    <a:pt x="34141" y="22050"/>
                    <a:pt x="37203" y="18532"/>
                  </a:cubicBezTo>
                  <a:cubicBezTo>
                    <a:pt x="37709" y="17950"/>
                    <a:pt x="37887" y="16963"/>
                    <a:pt x="37229" y="16381"/>
                  </a:cubicBezTo>
                  <a:cubicBezTo>
                    <a:pt x="36560" y="15787"/>
                    <a:pt x="35851" y="15559"/>
                    <a:pt x="35130" y="15559"/>
                  </a:cubicBezTo>
                  <a:cubicBezTo>
                    <a:pt x="33640" y="15559"/>
                    <a:pt x="32097" y="16533"/>
                    <a:pt x="30750" y="17267"/>
                  </a:cubicBezTo>
                  <a:cubicBezTo>
                    <a:pt x="29105" y="18127"/>
                    <a:pt x="27485" y="19038"/>
                    <a:pt x="25891" y="19975"/>
                  </a:cubicBezTo>
                  <a:cubicBezTo>
                    <a:pt x="26523" y="18456"/>
                    <a:pt x="27131" y="16938"/>
                    <a:pt x="27789" y="15470"/>
                  </a:cubicBezTo>
                  <a:cubicBezTo>
                    <a:pt x="29636" y="11243"/>
                    <a:pt x="31433" y="7017"/>
                    <a:pt x="33129" y="2740"/>
                  </a:cubicBezTo>
                  <a:cubicBezTo>
                    <a:pt x="33573" y="1610"/>
                    <a:pt x="32487" y="544"/>
                    <a:pt x="31414" y="544"/>
                  </a:cubicBezTo>
                  <a:cubicBezTo>
                    <a:pt x="31141" y="544"/>
                    <a:pt x="30869" y="612"/>
                    <a:pt x="30623" y="766"/>
                  </a:cubicBezTo>
                  <a:cubicBezTo>
                    <a:pt x="26625" y="3196"/>
                    <a:pt x="23309" y="6435"/>
                    <a:pt x="20146" y="9826"/>
                  </a:cubicBezTo>
                  <a:cubicBezTo>
                    <a:pt x="19538" y="10484"/>
                    <a:pt x="18906" y="11193"/>
                    <a:pt x="18273" y="11927"/>
                  </a:cubicBezTo>
                  <a:cubicBezTo>
                    <a:pt x="19361" y="8460"/>
                    <a:pt x="20272" y="4613"/>
                    <a:pt x="18956" y="1298"/>
                  </a:cubicBezTo>
                  <a:cubicBezTo>
                    <a:pt x="18668" y="553"/>
                    <a:pt x="17850" y="0"/>
                    <a:pt x="170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3660888" y="4217200"/>
              <a:ext cx="782500" cy="680825"/>
            </a:xfrm>
            <a:custGeom>
              <a:avLst/>
              <a:gdLst/>
              <a:ahLst/>
              <a:cxnLst/>
              <a:rect l="l" t="t" r="r" b="b"/>
              <a:pathLst>
                <a:path w="31300" h="27233" extrusionOk="0">
                  <a:moveTo>
                    <a:pt x="13942" y="0"/>
                  </a:moveTo>
                  <a:cubicBezTo>
                    <a:pt x="13908" y="0"/>
                    <a:pt x="13875" y="15"/>
                    <a:pt x="13859" y="47"/>
                  </a:cubicBezTo>
                  <a:cubicBezTo>
                    <a:pt x="10114" y="8196"/>
                    <a:pt x="7785" y="17105"/>
                    <a:pt x="6444" y="25937"/>
                  </a:cubicBezTo>
                  <a:cubicBezTo>
                    <a:pt x="6292" y="25785"/>
                    <a:pt x="6140" y="25532"/>
                    <a:pt x="6039" y="25228"/>
                  </a:cubicBezTo>
                  <a:cubicBezTo>
                    <a:pt x="5837" y="24722"/>
                    <a:pt x="5735" y="24115"/>
                    <a:pt x="5609" y="23583"/>
                  </a:cubicBezTo>
                  <a:cubicBezTo>
                    <a:pt x="5330" y="22571"/>
                    <a:pt x="5077" y="21559"/>
                    <a:pt x="4824" y="20546"/>
                  </a:cubicBezTo>
                  <a:cubicBezTo>
                    <a:pt x="4343" y="18623"/>
                    <a:pt x="3837" y="16700"/>
                    <a:pt x="3356" y="14751"/>
                  </a:cubicBezTo>
                  <a:cubicBezTo>
                    <a:pt x="2319" y="10575"/>
                    <a:pt x="1281" y="6425"/>
                    <a:pt x="218" y="2249"/>
                  </a:cubicBezTo>
                  <a:cubicBezTo>
                    <a:pt x="198" y="2198"/>
                    <a:pt x="157" y="2176"/>
                    <a:pt x="117" y="2176"/>
                  </a:cubicBezTo>
                  <a:cubicBezTo>
                    <a:pt x="58" y="2176"/>
                    <a:pt x="1" y="2224"/>
                    <a:pt x="16" y="2300"/>
                  </a:cubicBezTo>
                  <a:cubicBezTo>
                    <a:pt x="1079" y="7007"/>
                    <a:pt x="2167" y="11714"/>
                    <a:pt x="3280" y="16396"/>
                  </a:cubicBezTo>
                  <a:cubicBezTo>
                    <a:pt x="3837" y="18851"/>
                    <a:pt x="4394" y="21306"/>
                    <a:pt x="4951" y="23761"/>
                  </a:cubicBezTo>
                  <a:cubicBezTo>
                    <a:pt x="5204" y="24874"/>
                    <a:pt x="5381" y="26671"/>
                    <a:pt x="6646" y="27126"/>
                  </a:cubicBezTo>
                  <a:cubicBezTo>
                    <a:pt x="6849" y="27200"/>
                    <a:pt x="7064" y="27232"/>
                    <a:pt x="7289" y="27232"/>
                  </a:cubicBezTo>
                  <a:cubicBezTo>
                    <a:pt x="8609" y="27232"/>
                    <a:pt x="10236" y="26113"/>
                    <a:pt x="11252" y="25659"/>
                  </a:cubicBezTo>
                  <a:cubicBezTo>
                    <a:pt x="13404" y="24722"/>
                    <a:pt x="15555" y="23735"/>
                    <a:pt x="17706" y="22774"/>
                  </a:cubicBezTo>
                  <a:cubicBezTo>
                    <a:pt x="22109" y="20800"/>
                    <a:pt x="26462" y="18800"/>
                    <a:pt x="30841" y="16776"/>
                  </a:cubicBezTo>
                  <a:cubicBezTo>
                    <a:pt x="31300" y="16579"/>
                    <a:pt x="31022" y="15967"/>
                    <a:pt x="30612" y="15967"/>
                  </a:cubicBezTo>
                  <a:cubicBezTo>
                    <a:pt x="30547" y="15967"/>
                    <a:pt x="30479" y="15982"/>
                    <a:pt x="30410" y="16016"/>
                  </a:cubicBezTo>
                  <a:cubicBezTo>
                    <a:pt x="26690" y="17737"/>
                    <a:pt x="22970" y="19433"/>
                    <a:pt x="19250" y="21129"/>
                  </a:cubicBezTo>
                  <a:cubicBezTo>
                    <a:pt x="17377" y="21989"/>
                    <a:pt x="15529" y="22824"/>
                    <a:pt x="13657" y="23685"/>
                  </a:cubicBezTo>
                  <a:cubicBezTo>
                    <a:pt x="12720" y="24090"/>
                    <a:pt x="11784" y="24520"/>
                    <a:pt x="10847" y="24950"/>
                  </a:cubicBezTo>
                  <a:cubicBezTo>
                    <a:pt x="10038" y="25330"/>
                    <a:pt x="8975" y="26038"/>
                    <a:pt x="8064" y="26215"/>
                  </a:cubicBezTo>
                  <a:cubicBezTo>
                    <a:pt x="7785" y="26266"/>
                    <a:pt x="7532" y="26291"/>
                    <a:pt x="7330" y="26291"/>
                  </a:cubicBezTo>
                  <a:cubicBezTo>
                    <a:pt x="14137" y="19104"/>
                    <a:pt x="21198" y="12068"/>
                    <a:pt x="27753" y="4679"/>
                  </a:cubicBezTo>
                  <a:cubicBezTo>
                    <a:pt x="28029" y="4364"/>
                    <a:pt x="27753" y="3926"/>
                    <a:pt x="27438" y="3926"/>
                  </a:cubicBezTo>
                  <a:cubicBezTo>
                    <a:pt x="27348" y="3926"/>
                    <a:pt x="27255" y="3962"/>
                    <a:pt x="27171" y="4046"/>
                  </a:cubicBezTo>
                  <a:cubicBezTo>
                    <a:pt x="20388" y="10803"/>
                    <a:pt x="13960" y="17990"/>
                    <a:pt x="7431" y="24975"/>
                  </a:cubicBezTo>
                  <a:cubicBezTo>
                    <a:pt x="8798" y="16447"/>
                    <a:pt x="11176" y="8298"/>
                    <a:pt x="14062" y="148"/>
                  </a:cubicBezTo>
                  <a:cubicBezTo>
                    <a:pt x="14096" y="63"/>
                    <a:pt x="14014" y="0"/>
                    <a:pt x="139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" name="Google Shape;19;p2"/>
          <p:cNvGrpSpPr/>
          <p:nvPr/>
        </p:nvGrpSpPr>
        <p:grpSpPr>
          <a:xfrm>
            <a:off x="4591800" y="438350"/>
            <a:ext cx="473900" cy="508875"/>
            <a:chOff x="1566150" y="4150650"/>
            <a:chExt cx="473900" cy="508875"/>
          </a:xfrm>
        </p:grpSpPr>
        <p:sp>
          <p:nvSpPr>
            <p:cNvPr id="20" name="Google Shape;20;p2"/>
            <p:cNvSpPr/>
            <p:nvPr/>
          </p:nvSpPr>
          <p:spPr>
            <a:xfrm>
              <a:off x="1566150" y="4282700"/>
              <a:ext cx="113275" cy="79450"/>
            </a:xfrm>
            <a:custGeom>
              <a:avLst/>
              <a:gdLst/>
              <a:ahLst/>
              <a:cxnLst/>
              <a:rect l="l" t="t" r="r" b="b"/>
              <a:pathLst>
                <a:path w="4531" h="3178" extrusionOk="0">
                  <a:moveTo>
                    <a:pt x="2289" y="1"/>
                  </a:moveTo>
                  <a:cubicBezTo>
                    <a:pt x="2192" y="1"/>
                    <a:pt x="2095" y="4"/>
                    <a:pt x="1999" y="10"/>
                  </a:cubicBezTo>
                  <a:cubicBezTo>
                    <a:pt x="1594" y="60"/>
                    <a:pt x="1189" y="136"/>
                    <a:pt x="835" y="364"/>
                  </a:cubicBezTo>
                  <a:cubicBezTo>
                    <a:pt x="380" y="642"/>
                    <a:pt x="25" y="1123"/>
                    <a:pt x="25" y="1655"/>
                  </a:cubicBezTo>
                  <a:cubicBezTo>
                    <a:pt x="0" y="2287"/>
                    <a:pt x="481" y="2870"/>
                    <a:pt x="1088" y="3072"/>
                  </a:cubicBezTo>
                  <a:cubicBezTo>
                    <a:pt x="1303" y="3144"/>
                    <a:pt x="1525" y="3177"/>
                    <a:pt x="1747" y="3177"/>
                  </a:cubicBezTo>
                  <a:cubicBezTo>
                    <a:pt x="2152" y="3177"/>
                    <a:pt x="2560" y="3066"/>
                    <a:pt x="2936" y="2870"/>
                  </a:cubicBezTo>
                  <a:cubicBezTo>
                    <a:pt x="3543" y="2566"/>
                    <a:pt x="4530" y="1958"/>
                    <a:pt x="4378" y="1149"/>
                  </a:cubicBezTo>
                  <a:cubicBezTo>
                    <a:pt x="4328" y="820"/>
                    <a:pt x="4075" y="541"/>
                    <a:pt x="3796" y="364"/>
                  </a:cubicBezTo>
                  <a:cubicBezTo>
                    <a:pt x="3619" y="238"/>
                    <a:pt x="3417" y="162"/>
                    <a:pt x="3214" y="111"/>
                  </a:cubicBezTo>
                  <a:cubicBezTo>
                    <a:pt x="2924" y="34"/>
                    <a:pt x="2605" y="1"/>
                    <a:pt x="22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644600" y="4464300"/>
              <a:ext cx="72925" cy="58625"/>
            </a:xfrm>
            <a:custGeom>
              <a:avLst/>
              <a:gdLst/>
              <a:ahLst/>
              <a:cxnLst/>
              <a:rect l="l" t="t" r="r" b="b"/>
              <a:pathLst>
                <a:path w="2917" h="2345" extrusionOk="0">
                  <a:moveTo>
                    <a:pt x="1272" y="1"/>
                  </a:moveTo>
                  <a:cubicBezTo>
                    <a:pt x="925" y="1"/>
                    <a:pt x="576" y="159"/>
                    <a:pt x="329" y="541"/>
                  </a:cubicBezTo>
                  <a:cubicBezTo>
                    <a:pt x="0" y="1047"/>
                    <a:pt x="177" y="1831"/>
                    <a:pt x="709" y="2160"/>
                  </a:cubicBezTo>
                  <a:cubicBezTo>
                    <a:pt x="888" y="2286"/>
                    <a:pt x="1102" y="2345"/>
                    <a:pt x="1319" y="2345"/>
                  </a:cubicBezTo>
                  <a:cubicBezTo>
                    <a:pt x="1714" y="2345"/>
                    <a:pt x="2116" y="2149"/>
                    <a:pt x="2328" y="1806"/>
                  </a:cubicBezTo>
                  <a:cubicBezTo>
                    <a:pt x="2917" y="897"/>
                    <a:pt x="2099" y="1"/>
                    <a:pt x="12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778100" y="4378350"/>
              <a:ext cx="60125" cy="64200"/>
            </a:xfrm>
            <a:custGeom>
              <a:avLst/>
              <a:gdLst/>
              <a:ahLst/>
              <a:cxnLst/>
              <a:rect l="l" t="t" r="r" b="b"/>
              <a:pathLst>
                <a:path w="2405" h="2568" extrusionOk="0">
                  <a:moveTo>
                    <a:pt x="1217" y="0"/>
                  </a:moveTo>
                  <a:cubicBezTo>
                    <a:pt x="863" y="0"/>
                    <a:pt x="495" y="118"/>
                    <a:pt x="304" y="309"/>
                  </a:cubicBezTo>
                  <a:cubicBezTo>
                    <a:pt x="25" y="587"/>
                    <a:pt x="0" y="992"/>
                    <a:pt x="25" y="1372"/>
                  </a:cubicBezTo>
                  <a:cubicBezTo>
                    <a:pt x="25" y="1676"/>
                    <a:pt x="76" y="2005"/>
                    <a:pt x="278" y="2258"/>
                  </a:cubicBezTo>
                  <a:cubicBezTo>
                    <a:pt x="417" y="2436"/>
                    <a:pt x="649" y="2568"/>
                    <a:pt x="889" y="2568"/>
                  </a:cubicBezTo>
                  <a:cubicBezTo>
                    <a:pt x="956" y="2568"/>
                    <a:pt x="1023" y="2558"/>
                    <a:pt x="1088" y="2536"/>
                  </a:cubicBezTo>
                  <a:cubicBezTo>
                    <a:pt x="1240" y="2460"/>
                    <a:pt x="1367" y="2308"/>
                    <a:pt x="1468" y="2182"/>
                  </a:cubicBezTo>
                  <a:cubicBezTo>
                    <a:pt x="1772" y="1751"/>
                    <a:pt x="2404" y="790"/>
                    <a:pt x="1974" y="284"/>
                  </a:cubicBezTo>
                  <a:cubicBezTo>
                    <a:pt x="1811" y="86"/>
                    <a:pt x="1519" y="0"/>
                    <a:pt x="1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771775" y="4150650"/>
              <a:ext cx="81000" cy="76625"/>
            </a:xfrm>
            <a:custGeom>
              <a:avLst/>
              <a:gdLst/>
              <a:ahLst/>
              <a:cxnLst/>
              <a:rect l="l" t="t" r="r" b="b"/>
              <a:pathLst>
                <a:path w="3240" h="3065" extrusionOk="0">
                  <a:moveTo>
                    <a:pt x="1827" y="0"/>
                  </a:moveTo>
                  <a:cubicBezTo>
                    <a:pt x="1135" y="0"/>
                    <a:pt x="498" y="917"/>
                    <a:pt x="228" y="1496"/>
                  </a:cubicBezTo>
                  <a:cubicBezTo>
                    <a:pt x="101" y="1774"/>
                    <a:pt x="0" y="2052"/>
                    <a:pt x="51" y="2331"/>
                  </a:cubicBezTo>
                  <a:cubicBezTo>
                    <a:pt x="152" y="2685"/>
                    <a:pt x="481" y="2888"/>
                    <a:pt x="810" y="2989"/>
                  </a:cubicBezTo>
                  <a:cubicBezTo>
                    <a:pt x="988" y="3038"/>
                    <a:pt x="1178" y="3065"/>
                    <a:pt x="1367" y="3065"/>
                  </a:cubicBezTo>
                  <a:cubicBezTo>
                    <a:pt x="1662" y="3065"/>
                    <a:pt x="1955" y="3001"/>
                    <a:pt x="2202" y="2862"/>
                  </a:cubicBezTo>
                  <a:cubicBezTo>
                    <a:pt x="3138" y="2356"/>
                    <a:pt x="3239" y="1040"/>
                    <a:pt x="2480" y="306"/>
                  </a:cubicBezTo>
                  <a:cubicBezTo>
                    <a:pt x="2264" y="89"/>
                    <a:pt x="2043" y="0"/>
                    <a:pt x="18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976325" y="4376600"/>
              <a:ext cx="63725" cy="77325"/>
            </a:xfrm>
            <a:custGeom>
              <a:avLst/>
              <a:gdLst/>
              <a:ahLst/>
              <a:cxnLst/>
              <a:rect l="l" t="t" r="r" b="b"/>
              <a:pathLst>
                <a:path w="2549" h="3093" extrusionOk="0">
                  <a:moveTo>
                    <a:pt x="1066" y="0"/>
                  </a:moveTo>
                  <a:cubicBezTo>
                    <a:pt x="509" y="0"/>
                    <a:pt x="1" y="633"/>
                    <a:pt x="94" y="1265"/>
                  </a:cubicBezTo>
                  <a:cubicBezTo>
                    <a:pt x="144" y="1670"/>
                    <a:pt x="397" y="2024"/>
                    <a:pt x="701" y="2302"/>
                  </a:cubicBezTo>
                  <a:cubicBezTo>
                    <a:pt x="1005" y="2581"/>
                    <a:pt x="1359" y="2783"/>
                    <a:pt x="1713" y="2960"/>
                  </a:cubicBezTo>
                  <a:cubicBezTo>
                    <a:pt x="1840" y="3033"/>
                    <a:pt x="1980" y="3092"/>
                    <a:pt x="2115" y="3092"/>
                  </a:cubicBezTo>
                  <a:cubicBezTo>
                    <a:pt x="2168" y="3092"/>
                    <a:pt x="2220" y="3083"/>
                    <a:pt x="2270" y="3062"/>
                  </a:cubicBezTo>
                  <a:cubicBezTo>
                    <a:pt x="2447" y="2986"/>
                    <a:pt x="2523" y="2758"/>
                    <a:pt x="2523" y="2555"/>
                  </a:cubicBezTo>
                  <a:cubicBezTo>
                    <a:pt x="2549" y="1897"/>
                    <a:pt x="2118" y="784"/>
                    <a:pt x="1663" y="278"/>
                  </a:cubicBezTo>
                  <a:cubicBezTo>
                    <a:pt x="1475" y="83"/>
                    <a:pt x="1267" y="0"/>
                    <a:pt x="10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845200" y="4620425"/>
              <a:ext cx="51225" cy="39100"/>
            </a:xfrm>
            <a:custGeom>
              <a:avLst/>
              <a:gdLst/>
              <a:ahLst/>
              <a:cxnLst/>
              <a:rect l="l" t="t" r="r" b="b"/>
              <a:pathLst>
                <a:path w="2049" h="1564" extrusionOk="0">
                  <a:moveTo>
                    <a:pt x="1081" y="0"/>
                  </a:moveTo>
                  <a:cubicBezTo>
                    <a:pt x="857" y="0"/>
                    <a:pt x="630" y="85"/>
                    <a:pt x="480" y="268"/>
                  </a:cubicBezTo>
                  <a:cubicBezTo>
                    <a:pt x="1" y="792"/>
                    <a:pt x="467" y="1563"/>
                    <a:pt x="1100" y="1563"/>
                  </a:cubicBezTo>
                  <a:cubicBezTo>
                    <a:pt x="1170" y="1563"/>
                    <a:pt x="1242" y="1554"/>
                    <a:pt x="1315" y="1534"/>
                  </a:cubicBezTo>
                  <a:cubicBezTo>
                    <a:pt x="1846" y="1407"/>
                    <a:pt x="2049" y="724"/>
                    <a:pt x="1720" y="293"/>
                  </a:cubicBezTo>
                  <a:cubicBezTo>
                    <a:pt x="1644" y="192"/>
                    <a:pt x="1543" y="116"/>
                    <a:pt x="1416" y="66"/>
                  </a:cubicBezTo>
                  <a:cubicBezTo>
                    <a:pt x="1313" y="23"/>
                    <a:pt x="1197" y="0"/>
                    <a:pt x="10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971700" y="4242975"/>
              <a:ext cx="44225" cy="33775"/>
            </a:xfrm>
            <a:custGeom>
              <a:avLst/>
              <a:gdLst/>
              <a:ahLst/>
              <a:cxnLst/>
              <a:rect l="l" t="t" r="r" b="b"/>
              <a:pathLst>
                <a:path w="1769" h="1351" extrusionOk="0">
                  <a:moveTo>
                    <a:pt x="629" y="0"/>
                  </a:moveTo>
                  <a:cubicBezTo>
                    <a:pt x="385" y="0"/>
                    <a:pt x="160" y="79"/>
                    <a:pt x="76" y="283"/>
                  </a:cubicBezTo>
                  <a:cubicBezTo>
                    <a:pt x="0" y="435"/>
                    <a:pt x="51" y="612"/>
                    <a:pt x="127" y="738"/>
                  </a:cubicBezTo>
                  <a:cubicBezTo>
                    <a:pt x="203" y="890"/>
                    <a:pt x="329" y="991"/>
                    <a:pt x="481" y="1093"/>
                  </a:cubicBezTo>
                  <a:cubicBezTo>
                    <a:pt x="658" y="1219"/>
                    <a:pt x="835" y="1346"/>
                    <a:pt x="1063" y="1346"/>
                  </a:cubicBezTo>
                  <a:cubicBezTo>
                    <a:pt x="1095" y="1349"/>
                    <a:pt x="1125" y="1351"/>
                    <a:pt x="1153" y="1351"/>
                  </a:cubicBezTo>
                  <a:cubicBezTo>
                    <a:pt x="1769" y="1351"/>
                    <a:pt x="1729" y="595"/>
                    <a:pt x="1342" y="232"/>
                  </a:cubicBezTo>
                  <a:cubicBezTo>
                    <a:pt x="1195" y="99"/>
                    <a:pt x="900" y="0"/>
                    <a:pt x="6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" name="Google Shape;27;p2"/>
          <p:cNvGrpSpPr/>
          <p:nvPr/>
        </p:nvGrpSpPr>
        <p:grpSpPr>
          <a:xfrm>
            <a:off x="1717575" y="4268700"/>
            <a:ext cx="484500" cy="449300"/>
            <a:chOff x="1717575" y="4268700"/>
            <a:chExt cx="484500" cy="449300"/>
          </a:xfrm>
        </p:grpSpPr>
        <p:sp>
          <p:nvSpPr>
            <p:cNvPr id="28" name="Google Shape;28;p2"/>
            <p:cNvSpPr/>
            <p:nvPr/>
          </p:nvSpPr>
          <p:spPr>
            <a:xfrm>
              <a:off x="1857225" y="4549425"/>
              <a:ext cx="189850" cy="168575"/>
            </a:xfrm>
            <a:custGeom>
              <a:avLst/>
              <a:gdLst/>
              <a:ahLst/>
              <a:cxnLst/>
              <a:rect l="l" t="t" r="r" b="b"/>
              <a:pathLst>
                <a:path w="7594" h="6743" extrusionOk="0">
                  <a:moveTo>
                    <a:pt x="3803" y="0"/>
                  </a:moveTo>
                  <a:cubicBezTo>
                    <a:pt x="3443" y="0"/>
                    <a:pt x="3099" y="186"/>
                    <a:pt x="3033" y="597"/>
                  </a:cubicBezTo>
                  <a:cubicBezTo>
                    <a:pt x="2911" y="1266"/>
                    <a:pt x="2820" y="1995"/>
                    <a:pt x="2729" y="2694"/>
                  </a:cubicBezTo>
                  <a:cubicBezTo>
                    <a:pt x="2060" y="2542"/>
                    <a:pt x="1422" y="2390"/>
                    <a:pt x="753" y="2238"/>
                  </a:cubicBezTo>
                  <a:cubicBezTo>
                    <a:pt x="713" y="2230"/>
                    <a:pt x="676" y="2226"/>
                    <a:pt x="640" y="2226"/>
                  </a:cubicBezTo>
                  <a:cubicBezTo>
                    <a:pt x="150" y="2226"/>
                    <a:pt x="0" y="2950"/>
                    <a:pt x="510" y="3120"/>
                  </a:cubicBezTo>
                  <a:cubicBezTo>
                    <a:pt x="1209" y="3363"/>
                    <a:pt x="1908" y="3606"/>
                    <a:pt x="2607" y="3849"/>
                  </a:cubicBezTo>
                  <a:cubicBezTo>
                    <a:pt x="2546" y="4670"/>
                    <a:pt x="2485" y="5491"/>
                    <a:pt x="2516" y="6281"/>
                  </a:cubicBezTo>
                  <a:cubicBezTo>
                    <a:pt x="2516" y="6590"/>
                    <a:pt x="2725" y="6743"/>
                    <a:pt x="2952" y="6743"/>
                  </a:cubicBezTo>
                  <a:cubicBezTo>
                    <a:pt x="3149" y="6743"/>
                    <a:pt x="3359" y="6628"/>
                    <a:pt x="3458" y="6403"/>
                  </a:cubicBezTo>
                  <a:cubicBezTo>
                    <a:pt x="3701" y="5764"/>
                    <a:pt x="3914" y="5065"/>
                    <a:pt x="4096" y="4366"/>
                  </a:cubicBezTo>
                  <a:cubicBezTo>
                    <a:pt x="4826" y="4640"/>
                    <a:pt x="5555" y="4944"/>
                    <a:pt x="6285" y="5096"/>
                  </a:cubicBezTo>
                  <a:cubicBezTo>
                    <a:pt x="6348" y="5107"/>
                    <a:pt x="6409" y="5113"/>
                    <a:pt x="6468" y="5113"/>
                  </a:cubicBezTo>
                  <a:cubicBezTo>
                    <a:pt x="7329" y="5113"/>
                    <a:pt x="7593" y="3918"/>
                    <a:pt x="6710" y="3576"/>
                  </a:cubicBezTo>
                  <a:cubicBezTo>
                    <a:pt x="5981" y="3302"/>
                    <a:pt x="5160" y="3181"/>
                    <a:pt x="4370" y="3029"/>
                  </a:cubicBezTo>
                  <a:cubicBezTo>
                    <a:pt x="4522" y="2299"/>
                    <a:pt x="4613" y="1539"/>
                    <a:pt x="4704" y="840"/>
                  </a:cubicBezTo>
                  <a:cubicBezTo>
                    <a:pt x="4756" y="309"/>
                    <a:pt x="4267" y="0"/>
                    <a:pt x="38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2011525" y="4367950"/>
              <a:ext cx="190550" cy="168450"/>
            </a:xfrm>
            <a:custGeom>
              <a:avLst/>
              <a:gdLst/>
              <a:ahLst/>
              <a:cxnLst/>
              <a:rect l="l" t="t" r="r" b="b"/>
              <a:pathLst>
                <a:path w="7622" h="6738" extrusionOk="0">
                  <a:moveTo>
                    <a:pt x="3823" y="0"/>
                  </a:moveTo>
                  <a:cubicBezTo>
                    <a:pt x="3455" y="0"/>
                    <a:pt x="3098" y="193"/>
                    <a:pt x="3031" y="622"/>
                  </a:cubicBezTo>
                  <a:cubicBezTo>
                    <a:pt x="2940" y="1291"/>
                    <a:pt x="2818" y="1990"/>
                    <a:pt x="2757" y="2689"/>
                  </a:cubicBezTo>
                  <a:cubicBezTo>
                    <a:pt x="2089" y="2537"/>
                    <a:pt x="1450" y="2385"/>
                    <a:pt x="782" y="2233"/>
                  </a:cubicBezTo>
                  <a:cubicBezTo>
                    <a:pt x="742" y="2225"/>
                    <a:pt x="704" y="2221"/>
                    <a:pt x="668" y="2221"/>
                  </a:cubicBezTo>
                  <a:cubicBezTo>
                    <a:pt x="175" y="2221"/>
                    <a:pt x="0" y="2947"/>
                    <a:pt x="538" y="3145"/>
                  </a:cubicBezTo>
                  <a:cubicBezTo>
                    <a:pt x="1238" y="3358"/>
                    <a:pt x="1937" y="3601"/>
                    <a:pt x="2636" y="3844"/>
                  </a:cubicBezTo>
                  <a:cubicBezTo>
                    <a:pt x="2545" y="4665"/>
                    <a:pt x="2514" y="5485"/>
                    <a:pt x="2545" y="6276"/>
                  </a:cubicBezTo>
                  <a:cubicBezTo>
                    <a:pt x="2545" y="6585"/>
                    <a:pt x="2754" y="6737"/>
                    <a:pt x="2976" y="6737"/>
                  </a:cubicBezTo>
                  <a:cubicBezTo>
                    <a:pt x="3169" y="6737"/>
                    <a:pt x="3372" y="6623"/>
                    <a:pt x="3456" y="6397"/>
                  </a:cubicBezTo>
                  <a:cubicBezTo>
                    <a:pt x="3730" y="5759"/>
                    <a:pt x="3943" y="5090"/>
                    <a:pt x="4095" y="4361"/>
                  </a:cubicBezTo>
                  <a:cubicBezTo>
                    <a:pt x="4824" y="4634"/>
                    <a:pt x="5584" y="4938"/>
                    <a:pt x="6314" y="5090"/>
                  </a:cubicBezTo>
                  <a:cubicBezTo>
                    <a:pt x="6377" y="5102"/>
                    <a:pt x="6438" y="5107"/>
                    <a:pt x="6496" y="5107"/>
                  </a:cubicBezTo>
                  <a:cubicBezTo>
                    <a:pt x="7358" y="5107"/>
                    <a:pt x="7622" y="3912"/>
                    <a:pt x="6739" y="3570"/>
                  </a:cubicBezTo>
                  <a:cubicBezTo>
                    <a:pt x="6010" y="3297"/>
                    <a:pt x="5189" y="3175"/>
                    <a:pt x="4399" y="3023"/>
                  </a:cubicBezTo>
                  <a:cubicBezTo>
                    <a:pt x="4520" y="2294"/>
                    <a:pt x="4642" y="1534"/>
                    <a:pt x="4703" y="835"/>
                  </a:cubicBezTo>
                  <a:cubicBezTo>
                    <a:pt x="4771" y="308"/>
                    <a:pt x="4288" y="0"/>
                    <a:pt x="38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1717575" y="4268700"/>
              <a:ext cx="189675" cy="168275"/>
            </a:xfrm>
            <a:custGeom>
              <a:avLst/>
              <a:gdLst/>
              <a:ahLst/>
              <a:cxnLst/>
              <a:rect l="l" t="t" r="r" b="b"/>
              <a:pathLst>
                <a:path w="7587" h="6731" extrusionOk="0">
                  <a:moveTo>
                    <a:pt x="3815" y="1"/>
                  </a:moveTo>
                  <a:cubicBezTo>
                    <a:pt x="3449" y="1"/>
                    <a:pt x="3093" y="192"/>
                    <a:pt x="3026" y="610"/>
                  </a:cubicBezTo>
                  <a:cubicBezTo>
                    <a:pt x="2904" y="1279"/>
                    <a:pt x="2813" y="1978"/>
                    <a:pt x="2722" y="2677"/>
                  </a:cubicBezTo>
                  <a:cubicBezTo>
                    <a:pt x="2053" y="2525"/>
                    <a:pt x="1415" y="2403"/>
                    <a:pt x="746" y="2251"/>
                  </a:cubicBezTo>
                  <a:cubicBezTo>
                    <a:pt x="699" y="2239"/>
                    <a:pt x="655" y="2233"/>
                    <a:pt x="613" y="2233"/>
                  </a:cubicBezTo>
                  <a:cubicBezTo>
                    <a:pt x="139" y="2233"/>
                    <a:pt x="0" y="2965"/>
                    <a:pt x="503" y="3133"/>
                  </a:cubicBezTo>
                  <a:cubicBezTo>
                    <a:pt x="1202" y="3346"/>
                    <a:pt x="1901" y="3589"/>
                    <a:pt x="2600" y="3832"/>
                  </a:cubicBezTo>
                  <a:cubicBezTo>
                    <a:pt x="2539" y="4653"/>
                    <a:pt x="2479" y="5504"/>
                    <a:pt x="2509" y="6264"/>
                  </a:cubicBezTo>
                  <a:cubicBezTo>
                    <a:pt x="2509" y="6578"/>
                    <a:pt x="2725" y="6730"/>
                    <a:pt x="2956" y="6730"/>
                  </a:cubicBezTo>
                  <a:cubicBezTo>
                    <a:pt x="3150" y="6730"/>
                    <a:pt x="3354" y="6623"/>
                    <a:pt x="3451" y="6416"/>
                  </a:cubicBezTo>
                  <a:cubicBezTo>
                    <a:pt x="3694" y="5777"/>
                    <a:pt x="3907" y="5078"/>
                    <a:pt x="4090" y="4349"/>
                  </a:cubicBezTo>
                  <a:cubicBezTo>
                    <a:pt x="4819" y="4653"/>
                    <a:pt x="5549" y="4926"/>
                    <a:pt x="6278" y="5078"/>
                  </a:cubicBezTo>
                  <a:cubicBezTo>
                    <a:pt x="6342" y="5090"/>
                    <a:pt x="6403" y="5095"/>
                    <a:pt x="6461" y="5095"/>
                  </a:cubicBezTo>
                  <a:cubicBezTo>
                    <a:pt x="7322" y="5095"/>
                    <a:pt x="7586" y="3902"/>
                    <a:pt x="6704" y="3589"/>
                  </a:cubicBezTo>
                  <a:cubicBezTo>
                    <a:pt x="5974" y="3285"/>
                    <a:pt x="5153" y="3163"/>
                    <a:pt x="4363" y="3011"/>
                  </a:cubicBezTo>
                  <a:cubicBezTo>
                    <a:pt x="4515" y="2282"/>
                    <a:pt x="4606" y="1552"/>
                    <a:pt x="4698" y="823"/>
                  </a:cubicBezTo>
                  <a:cubicBezTo>
                    <a:pt x="4748" y="299"/>
                    <a:pt x="4273" y="1"/>
                    <a:pt x="38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" name="Google Shape;31;p2"/>
          <p:cNvSpPr/>
          <p:nvPr/>
        </p:nvSpPr>
        <p:spPr>
          <a:xfrm>
            <a:off x="-260800" y="3698050"/>
            <a:ext cx="527700" cy="570650"/>
          </a:xfrm>
          <a:custGeom>
            <a:avLst/>
            <a:gdLst/>
            <a:ahLst/>
            <a:cxnLst/>
            <a:rect l="l" t="t" r="r" b="b"/>
            <a:pathLst>
              <a:path w="21108" h="22826" extrusionOk="0">
                <a:moveTo>
                  <a:pt x="10511" y="0"/>
                </a:moveTo>
                <a:cubicBezTo>
                  <a:pt x="10149" y="0"/>
                  <a:pt x="9783" y="25"/>
                  <a:pt x="9415" y="76"/>
                </a:cubicBezTo>
                <a:cubicBezTo>
                  <a:pt x="5315" y="633"/>
                  <a:pt x="2911" y="4277"/>
                  <a:pt x="1873" y="7998"/>
                </a:cubicBezTo>
                <a:cubicBezTo>
                  <a:pt x="734" y="12072"/>
                  <a:pt x="0" y="18070"/>
                  <a:pt x="2152" y="21942"/>
                </a:cubicBezTo>
                <a:cubicBezTo>
                  <a:pt x="2492" y="22545"/>
                  <a:pt x="3098" y="22825"/>
                  <a:pt x="3709" y="22825"/>
                </a:cubicBezTo>
                <a:cubicBezTo>
                  <a:pt x="4507" y="22825"/>
                  <a:pt x="5313" y="22347"/>
                  <a:pt x="5543" y="21487"/>
                </a:cubicBezTo>
                <a:cubicBezTo>
                  <a:pt x="5998" y="19842"/>
                  <a:pt x="5897" y="18095"/>
                  <a:pt x="5998" y="16425"/>
                </a:cubicBezTo>
                <a:cubicBezTo>
                  <a:pt x="6100" y="14603"/>
                  <a:pt x="6277" y="12831"/>
                  <a:pt x="6606" y="11035"/>
                </a:cubicBezTo>
                <a:cubicBezTo>
                  <a:pt x="6985" y="9111"/>
                  <a:pt x="7694" y="5796"/>
                  <a:pt x="9997" y="5315"/>
                </a:cubicBezTo>
                <a:cubicBezTo>
                  <a:pt x="10195" y="5277"/>
                  <a:pt x="10389" y="5258"/>
                  <a:pt x="10579" y="5258"/>
                </a:cubicBezTo>
                <a:cubicBezTo>
                  <a:pt x="12761" y="5258"/>
                  <a:pt x="14348" y="7676"/>
                  <a:pt x="14907" y="9516"/>
                </a:cubicBezTo>
                <a:cubicBezTo>
                  <a:pt x="15868" y="12654"/>
                  <a:pt x="15818" y="16147"/>
                  <a:pt x="15793" y="19411"/>
                </a:cubicBezTo>
                <a:cubicBezTo>
                  <a:pt x="15793" y="21120"/>
                  <a:pt x="17109" y="21974"/>
                  <a:pt x="18428" y="21974"/>
                </a:cubicBezTo>
                <a:cubicBezTo>
                  <a:pt x="19747" y="21974"/>
                  <a:pt x="21069" y="21120"/>
                  <a:pt x="21082" y="19411"/>
                </a:cubicBezTo>
                <a:cubicBezTo>
                  <a:pt x="21107" y="14983"/>
                  <a:pt x="21107" y="10073"/>
                  <a:pt x="19184" y="5998"/>
                </a:cubicBezTo>
                <a:cubicBezTo>
                  <a:pt x="17614" y="2652"/>
                  <a:pt x="14256" y="0"/>
                  <a:pt x="1051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 txBox="1">
            <a:spLocks noGrp="1"/>
          </p:cNvSpPr>
          <p:nvPr>
            <p:ph type="ctrTitle"/>
          </p:nvPr>
        </p:nvSpPr>
        <p:spPr>
          <a:xfrm>
            <a:off x="713225" y="843525"/>
            <a:ext cx="4421400" cy="2487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3" name="Google Shape;33;p2"/>
          <p:cNvSpPr txBox="1">
            <a:spLocks noGrp="1"/>
          </p:cNvSpPr>
          <p:nvPr>
            <p:ph type="subTitle" idx="1"/>
          </p:nvPr>
        </p:nvSpPr>
        <p:spPr>
          <a:xfrm>
            <a:off x="713225" y="3386100"/>
            <a:ext cx="3796800" cy="43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">
  <p:cSld name="CUSTOM_4"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20"/>
          <p:cNvSpPr/>
          <p:nvPr/>
        </p:nvSpPr>
        <p:spPr>
          <a:xfrm rot="-410849" flipH="1">
            <a:off x="6644233" y="1512352"/>
            <a:ext cx="3297163" cy="3934879"/>
          </a:xfrm>
          <a:custGeom>
            <a:avLst/>
            <a:gdLst/>
            <a:ahLst/>
            <a:cxnLst/>
            <a:rect l="l" t="t" r="r" b="b"/>
            <a:pathLst>
              <a:path w="73893" h="88046" extrusionOk="0">
                <a:moveTo>
                  <a:pt x="44457" y="1"/>
                </a:moveTo>
                <a:cubicBezTo>
                  <a:pt x="43581" y="1"/>
                  <a:pt x="42706" y="56"/>
                  <a:pt x="41856" y="146"/>
                </a:cubicBezTo>
                <a:cubicBezTo>
                  <a:pt x="26840" y="1726"/>
                  <a:pt x="12949" y="11575"/>
                  <a:pt x="6475" y="25192"/>
                </a:cubicBezTo>
                <a:cubicBezTo>
                  <a:pt x="1" y="38839"/>
                  <a:pt x="1125" y="55800"/>
                  <a:pt x="9393" y="68445"/>
                </a:cubicBezTo>
                <a:cubicBezTo>
                  <a:pt x="14469" y="76196"/>
                  <a:pt x="22099" y="82153"/>
                  <a:pt x="30670" y="85497"/>
                </a:cubicBezTo>
                <a:cubicBezTo>
                  <a:pt x="35050" y="87190"/>
                  <a:pt x="38950" y="88046"/>
                  <a:pt x="42862" y="88046"/>
                </a:cubicBezTo>
                <a:cubicBezTo>
                  <a:pt x="46252" y="88046"/>
                  <a:pt x="49650" y="87403"/>
                  <a:pt x="53376" y="86104"/>
                </a:cubicBezTo>
                <a:cubicBezTo>
                  <a:pt x="58969" y="84159"/>
                  <a:pt x="63953" y="81424"/>
                  <a:pt x="67631" y="76621"/>
                </a:cubicBezTo>
                <a:cubicBezTo>
                  <a:pt x="72130" y="70755"/>
                  <a:pt x="73893" y="62791"/>
                  <a:pt x="72008" y="55648"/>
                </a:cubicBezTo>
                <a:cubicBezTo>
                  <a:pt x="70306" y="49174"/>
                  <a:pt x="65929" y="43794"/>
                  <a:pt x="61978" y="38383"/>
                </a:cubicBezTo>
                <a:cubicBezTo>
                  <a:pt x="58026" y="32973"/>
                  <a:pt x="54257" y="26924"/>
                  <a:pt x="54136" y="20237"/>
                </a:cubicBezTo>
                <a:cubicBezTo>
                  <a:pt x="54105" y="17198"/>
                  <a:pt x="54804" y="14219"/>
                  <a:pt x="54956" y="11210"/>
                </a:cubicBezTo>
                <a:cubicBezTo>
                  <a:pt x="55078" y="8170"/>
                  <a:pt x="54561" y="4918"/>
                  <a:pt x="52464" y="2729"/>
                </a:cubicBezTo>
                <a:cubicBezTo>
                  <a:pt x="50421" y="639"/>
                  <a:pt x="47434" y="1"/>
                  <a:pt x="4445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4" name="Google Shape;374;p20"/>
          <p:cNvGrpSpPr/>
          <p:nvPr/>
        </p:nvGrpSpPr>
        <p:grpSpPr>
          <a:xfrm>
            <a:off x="541725" y="614300"/>
            <a:ext cx="424575" cy="380200"/>
            <a:chOff x="3158625" y="1679100"/>
            <a:chExt cx="424575" cy="380200"/>
          </a:xfrm>
        </p:grpSpPr>
        <p:sp>
          <p:nvSpPr>
            <p:cNvPr id="375" name="Google Shape;375;p20"/>
            <p:cNvSpPr/>
            <p:nvPr/>
          </p:nvSpPr>
          <p:spPr>
            <a:xfrm>
              <a:off x="3184575" y="1824750"/>
              <a:ext cx="392925" cy="89250"/>
            </a:xfrm>
            <a:custGeom>
              <a:avLst/>
              <a:gdLst/>
              <a:ahLst/>
              <a:cxnLst/>
              <a:rect l="l" t="t" r="r" b="b"/>
              <a:pathLst>
                <a:path w="15717" h="3570" extrusionOk="0">
                  <a:moveTo>
                    <a:pt x="9873" y="0"/>
                  </a:moveTo>
                  <a:cubicBezTo>
                    <a:pt x="8769" y="0"/>
                    <a:pt x="7665" y="49"/>
                    <a:pt x="6555" y="109"/>
                  </a:cubicBezTo>
                  <a:cubicBezTo>
                    <a:pt x="4859" y="210"/>
                    <a:pt x="3113" y="83"/>
                    <a:pt x="1493" y="539"/>
                  </a:cubicBezTo>
                  <a:cubicBezTo>
                    <a:pt x="987" y="691"/>
                    <a:pt x="456" y="944"/>
                    <a:pt x="253" y="1425"/>
                  </a:cubicBezTo>
                  <a:cubicBezTo>
                    <a:pt x="0" y="2007"/>
                    <a:pt x="380" y="2715"/>
                    <a:pt x="911" y="3019"/>
                  </a:cubicBezTo>
                  <a:cubicBezTo>
                    <a:pt x="1468" y="3348"/>
                    <a:pt x="2151" y="3399"/>
                    <a:pt x="2784" y="3424"/>
                  </a:cubicBezTo>
                  <a:cubicBezTo>
                    <a:pt x="4474" y="3508"/>
                    <a:pt x="6170" y="3570"/>
                    <a:pt x="7865" y="3570"/>
                  </a:cubicBezTo>
                  <a:cubicBezTo>
                    <a:pt x="9725" y="3570"/>
                    <a:pt x="11585" y="3496"/>
                    <a:pt x="13439" y="3297"/>
                  </a:cubicBezTo>
                  <a:cubicBezTo>
                    <a:pt x="13945" y="3247"/>
                    <a:pt x="14451" y="3171"/>
                    <a:pt x="14907" y="2918"/>
                  </a:cubicBezTo>
                  <a:cubicBezTo>
                    <a:pt x="15362" y="2690"/>
                    <a:pt x="15716" y="2209"/>
                    <a:pt x="15691" y="1703"/>
                  </a:cubicBezTo>
                  <a:cubicBezTo>
                    <a:pt x="15666" y="767"/>
                    <a:pt x="14502" y="362"/>
                    <a:pt x="13591" y="235"/>
                  </a:cubicBezTo>
                  <a:cubicBezTo>
                    <a:pt x="12347" y="61"/>
                    <a:pt x="11110" y="0"/>
                    <a:pt x="987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0"/>
            <p:cNvSpPr/>
            <p:nvPr/>
          </p:nvSpPr>
          <p:spPr>
            <a:xfrm>
              <a:off x="3158625" y="1969800"/>
              <a:ext cx="424575" cy="89500"/>
            </a:xfrm>
            <a:custGeom>
              <a:avLst/>
              <a:gdLst/>
              <a:ahLst/>
              <a:cxnLst/>
              <a:rect l="l" t="t" r="r" b="b"/>
              <a:pathLst>
                <a:path w="16983" h="3580" extrusionOk="0">
                  <a:moveTo>
                    <a:pt x="5335" y="0"/>
                  </a:moveTo>
                  <a:cubicBezTo>
                    <a:pt x="4090" y="0"/>
                    <a:pt x="2858" y="104"/>
                    <a:pt x="1646" y="482"/>
                  </a:cubicBezTo>
                  <a:cubicBezTo>
                    <a:pt x="937" y="709"/>
                    <a:pt x="153" y="1114"/>
                    <a:pt x="77" y="1848"/>
                  </a:cubicBezTo>
                  <a:cubicBezTo>
                    <a:pt x="1" y="2430"/>
                    <a:pt x="431" y="2962"/>
                    <a:pt x="962" y="3215"/>
                  </a:cubicBezTo>
                  <a:cubicBezTo>
                    <a:pt x="1494" y="3443"/>
                    <a:pt x="2101" y="3468"/>
                    <a:pt x="2683" y="3468"/>
                  </a:cubicBezTo>
                  <a:cubicBezTo>
                    <a:pt x="4860" y="3493"/>
                    <a:pt x="7036" y="3544"/>
                    <a:pt x="9213" y="3569"/>
                  </a:cubicBezTo>
                  <a:cubicBezTo>
                    <a:pt x="9631" y="3574"/>
                    <a:pt x="10051" y="3580"/>
                    <a:pt x="10470" y="3580"/>
                  </a:cubicBezTo>
                  <a:cubicBezTo>
                    <a:pt x="12105" y="3580"/>
                    <a:pt x="13736" y="3501"/>
                    <a:pt x="15287" y="3038"/>
                  </a:cubicBezTo>
                  <a:cubicBezTo>
                    <a:pt x="16071" y="2810"/>
                    <a:pt x="16957" y="2304"/>
                    <a:pt x="16957" y="1494"/>
                  </a:cubicBezTo>
                  <a:cubicBezTo>
                    <a:pt x="16982" y="937"/>
                    <a:pt x="16527" y="456"/>
                    <a:pt x="15995" y="254"/>
                  </a:cubicBezTo>
                  <a:cubicBezTo>
                    <a:pt x="15489" y="51"/>
                    <a:pt x="14907" y="51"/>
                    <a:pt x="14350" y="51"/>
                  </a:cubicBezTo>
                  <a:cubicBezTo>
                    <a:pt x="12889" y="84"/>
                    <a:pt x="11428" y="149"/>
                    <a:pt x="9973" y="149"/>
                  </a:cubicBezTo>
                  <a:cubicBezTo>
                    <a:pt x="9186" y="149"/>
                    <a:pt x="8401" y="130"/>
                    <a:pt x="7618" y="77"/>
                  </a:cubicBezTo>
                  <a:cubicBezTo>
                    <a:pt x="6853" y="38"/>
                    <a:pt x="6091" y="0"/>
                    <a:pt x="533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0"/>
            <p:cNvSpPr/>
            <p:nvPr/>
          </p:nvSpPr>
          <p:spPr>
            <a:xfrm>
              <a:off x="3158625" y="1679100"/>
              <a:ext cx="424575" cy="89800"/>
            </a:xfrm>
            <a:custGeom>
              <a:avLst/>
              <a:gdLst/>
              <a:ahLst/>
              <a:cxnLst/>
              <a:rect l="l" t="t" r="r" b="b"/>
              <a:pathLst>
                <a:path w="16983" h="3592" extrusionOk="0">
                  <a:moveTo>
                    <a:pt x="5357" y="1"/>
                  </a:moveTo>
                  <a:cubicBezTo>
                    <a:pt x="4104" y="1"/>
                    <a:pt x="2865" y="113"/>
                    <a:pt x="1646" y="493"/>
                  </a:cubicBezTo>
                  <a:cubicBezTo>
                    <a:pt x="937" y="696"/>
                    <a:pt x="153" y="1126"/>
                    <a:pt x="77" y="1860"/>
                  </a:cubicBezTo>
                  <a:cubicBezTo>
                    <a:pt x="1" y="2442"/>
                    <a:pt x="431" y="2974"/>
                    <a:pt x="962" y="3227"/>
                  </a:cubicBezTo>
                  <a:cubicBezTo>
                    <a:pt x="1494" y="3454"/>
                    <a:pt x="2101" y="3480"/>
                    <a:pt x="2683" y="3480"/>
                  </a:cubicBezTo>
                  <a:cubicBezTo>
                    <a:pt x="4860" y="3505"/>
                    <a:pt x="7036" y="3530"/>
                    <a:pt x="9213" y="3581"/>
                  </a:cubicBezTo>
                  <a:cubicBezTo>
                    <a:pt x="9631" y="3586"/>
                    <a:pt x="10051" y="3591"/>
                    <a:pt x="10470" y="3591"/>
                  </a:cubicBezTo>
                  <a:cubicBezTo>
                    <a:pt x="12105" y="3591"/>
                    <a:pt x="13736" y="3513"/>
                    <a:pt x="15287" y="3049"/>
                  </a:cubicBezTo>
                  <a:cubicBezTo>
                    <a:pt x="16071" y="2822"/>
                    <a:pt x="16957" y="2316"/>
                    <a:pt x="16957" y="1506"/>
                  </a:cubicBezTo>
                  <a:cubicBezTo>
                    <a:pt x="16982" y="949"/>
                    <a:pt x="16527" y="468"/>
                    <a:pt x="15995" y="240"/>
                  </a:cubicBezTo>
                  <a:cubicBezTo>
                    <a:pt x="15590" y="78"/>
                    <a:pt x="15137" y="62"/>
                    <a:pt x="14686" y="62"/>
                  </a:cubicBezTo>
                  <a:cubicBezTo>
                    <a:pt x="14574" y="62"/>
                    <a:pt x="14462" y="63"/>
                    <a:pt x="14350" y="63"/>
                  </a:cubicBezTo>
                  <a:cubicBezTo>
                    <a:pt x="12897" y="96"/>
                    <a:pt x="11443" y="150"/>
                    <a:pt x="9996" y="150"/>
                  </a:cubicBezTo>
                  <a:cubicBezTo>
                    <a:pt x="9201" y="150"/>
                    <a:pt x="8408" y="133"/>
                    <a:pt x="7618" y="88"/>
                  </a:cubicBezTo>
                  <a:cubicBezTo>
                    <a:pt x="6860" y="41"/>
                    <a:pt x="6106" y="1"/>
                    <a:pt x="53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8" name="Google Shape;378;p20"/>
          <p:cNvSpPr/>
          <p:nvPr/>
        </p:nvSpPr>
        <p:spPr>
          <a:xfrm>
            <a:off x="-109075" y="4052388"/>
            <a:ext cx="1274175" cy="412375"/>
          </a:xfrm>
          <a:custGeom>
            <a:avLst/>
            <a:gdLst/>
            <a:ahLst/>
            <a:cxnLst/>
            <a:rect l="l" t="t" r="r" b="b"/>
            <a:pathLst>
              <a:path w="50967" h="16495" extrusionOk="0">
                <a:moveTo>
                  <a:pt x="38604" y="1"/>
                </a:moveTo>
                <a:cubicBezTo>
                  <a:pt x="35880" y="1"/>
                  <a:pt x="33154" y="860"/>
                  <a:pt x="31002" y="2537"/>
                </a:cubicBezTo>
                <a:cubicBezTo>
                  <a:pt x="29079" y="4030"/>
                  <a:pt x="27636" y="6029"/>
                  <a:pt x="25839" y="7674"/>
                </a:cubicBezTo>
                <a:cubicBezTo>
                  <a:pt x="24284" y="9118"/>
                  <a:pt x="22280" y="10329"/>
                  <a:pt x="20187" y="10329"/>
                </a:cubicBezTo>
                <a:cubicBezTo>
                  <a:pt x="19896" y="10329"/>
                  <a:pt x="19603" y="10305"/>
                  <a:pt x="19310" y="10256"/>
                </a:cubicBezTo>
                <a:cubicBezTo>
                  <a:pt x="15995" y="9699"/>
                  <a:pt x="14046" y="6206"/>
                  <a:pt x="11060" y="4637"/>
                </a:cubicBezTo>
                <a:cubicBezTo>
                  <a:pt x="9986" y="4070"/>
                  <a:pt x="8773" y="3791"/>
                  <a:pt x="7558" y="3791"/>
                </a:cubicBezTo>
                <a:cubicBezTo>
                  <a:pt x="6224" y="3791"/>
                  <a:pt x="4885" y="4127"/>
                  <a:pt x="3720" y="4789"/>
                </a:cubicBezTo>
                <a:cubicBezTo>
                  <a:pt x="2455" y="5498"/>
                  <a:pt x="1417" y="6611"/>
                  <a:pt x="759" y="7927"/>
                </a:cubicBezTo>
                <a:cubicBezTo>
                  <a:pt x="0" y="9395"/>
                  <a:pt x="734" y="11192"/>
                  <a:pt x="2303" y="11749"/>
                </a:cubicBezTo>
                <a:cubicBezTo>
                  <a:pt x="2404" y="11774"/>
                  <a:pt x="2505" y="11799"/>
                  <a:pt x="2607" y="11850"/>
                </a:cubicBezTo>
                <a:cubicBezTo>
                  <a:pt x="2880" y="11941"/>
                  <a:pt x="3164" y="11986"/>
                  <a:pt x="3446" y="11986"/>
                </a:cubicBezTo>
                <a:cubicBezTo>
                  <a:pt x="4182" y="11986"/>
                  <a:pt x="4911" y="11683"/>
                  <a:pt x="5441" y="11116"/>
                </a:cubicBezTo>
                <a:cubicBezTo>
                  <a:pt x="5871" y="10661"/>
                  <a:pt x="6504" y="10306"/>
                  <a:pt x="7061" y="10205"/>
                </a:cubicBezTo>
                <a:cubicBezTo>
                  <a:pt x="7253" y="10158"/>
                  <a:pt x="7446" y="10137"/>
                  <a:pt x="7639" y="10137"/>
                </a:cubicBezTo>
                <a:cubicBezTo>
                  <a:pt x="8491" y="10137"/>
                  <a:pt x="9336" y="10559"/>
                  <a:pt x="9997" y="11116"/>
                </a:cubicBezTo>
                <a:cubicBezTo>
                  <a:pt x="10832" y="11774"/>
                  <a:pt x="11490" y="12635"/>
                  <a:pt x="12249" y="13394"/>
                </a:cubicBezTo>
                <a:cubicBezTo>
                  <a:pt x="14413" y="15467"/>
                  <a:pt x="17438" y="16494"/>
                  <a:pt x="20420" y="16494"/>
                </a:cubicBezTo>
                <a:cubicBezTo>
                  <a:pt x="20751" y="16494"/>
                  <a:pt x="21082" y="16481"/>
                  <a:pt x="21410" y="16456"/>
                </a:cubicBezTo>
                <a:cubicBezTo>
                  <a:pt x="24726" y="16203"/>
                  <a:pt x="27889" y="14760"/>
                  <a:pt x="30496" y="12711"/>
                </a:cubicBezTo>
                <a:cubicBezTo>
                  <a:pt x="32166" y="11420"/>
                  <a:pt x="33659" y="9851"/>
                  <a:pt x="35482" y="8763"/>
                </a:cubicBezTo>
                <a:cubicBezTo>
                  <a:pt x="36726" y="7991"/>
                  <a:pt x="38201" y="7463"/>
                  <a:pt x="39645" y="7463"/>
                </a:cubicBezTo>
                <a:cubicBezTo>
                  <a:pt x="40287" y="7463"/>
                  <a:pt x="40923" y="7567"/>
                  <a:pt x="41530" y="7801"/>
                </a:cubicBezTo>
                <a:cubicBezTo>
                  <a:pt x="42770" y="8282"/>
                  <a:pt x="43757" y="9471"/>
                  <a:pt x="44036" y="10711"/>
                </a:cubicBezTo>
                <a:cubicBezTo>
                  <a:pt x="44339" y="11926"/>
                  <a:pt x="45352" y="12812"/>
                  <a:pt x="46592" y="12812"/>
                </a:cubicBezTo>
                <a:cubicBezTo>
                  <a:pt x="47022" y="12837"/>
                  <a:pt x="47452" y="12837"/>
                  <a:pt x="47882" y="12837"/>
                </a:cubicBezTo>
                <a:cubicBezTo>
                  <a:pt x="47896" y="12837"/>
                  <a:pt x="47909" y="12837"/>
                  <a:pt x="47922" y="12837"/>
                </a:cubicBezTo>
                <a:cubicBezTo>
                  <a:pt x="49673" y="12837"/>
                  <a:pt x="50967" y="11179"/>
                  <a:pt x="50540" y="9471"/>
                </a:cubicBezTo>
                <a:cubicBezTo>
                  <a:pt x="49679" y="6029"/>
                  <a:pt x="47351" y="2942"/>
                  <a:pt x="44162" y="1297"/>
                </a:cubicBezTo>
                <a:cubicBezTo>
                  <a:pt x="42446" y="428"/>
                  <a:pt x="40526" y="1"/>
                  <a:pt x="3860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9" name="Google Shape;379;p20"/>
          <p:cNvGrpSpPr/>
          <p:nvPr/>
        </p:nvGrpSpPr>
        <p:grpSpPr>
          <a:xfrm>
            <a:off x="7368650" y="780625"/>
            <a:ext cx="484500" cy="449300"/>
            <a:chOff x="1717575" y="4268700"/>
            <a:chExt cx="484500" cy="449300"/>
          </a:xfrm>
        </p:grpSpPr>
        <p:sp>
          <p:nvSpPr>
            <p:cNvPr id="380" name="Google Shape;380;p20"/>
            <p:cNvSpPr/>
            <p:nvPr/>
          </p:nvSpPr>
          <p:spPr>
            <a:xfrm>
              <a:off x="1857225" y="4549425"/>
              <a:ext cx="189850" cy="168575"/>
            </a:xfrm>
            <a:custGeom>
              <a:avLst/>
              <a:gdLst/>
              <a:ahLst/>
              <a:cxnLst/>
              <a:rect l="l" t="t" r="r" b="b"/>
              <a:pathLst>
                <a:path w="7594" h="6743" extrusionOk="0">
                  <a:moveTo>
                    <a:pt x="3803" y="0"/>
                  </a:moveTo>
                  <a:cubicBezTo>
                    <a:pt x="3443" y="0"/>
                    <a:pt x="3099" y="186"/>
                    <a:pt x="3033" y="597"/>
                  </a:cubicBezTo>
                  <a:cubicBezTo>
                    <a:pt x="2911" y="1266"/>
                    <a:pt x="2820" y="1995"/>
                    <a:pt x="2729" y="2694"/>
                  </a:cubicBezTo>
                  <a:cubicBezTo>
                    <a:pt x="2060" y="2542"/>
                    <a:pt x="1422" y="2390"/>
                    <a:pt x="753" y="2238"/>
                  </a:cubicBezTo>
                  <a:cubicBezTo>
                    <a:pt x="713" y="2230"/>
                    <a:pt x="676" y="2226"/>
                    <a:pt x="640" y="2226"/>
                  </a:cubicBezTo>
                  <a:cubicBezTo>
                    <a:pt x="150" y="2226"/>
                    <a:pt x="0" y="2950"/>
                    <a:pt x="510" y="3120"/>
                  </a:cubicBezTo>
                  <a:cubicBezTo>
                    <a:pt x="1209" y="3363"/>
                    <a:pt x="1908" y="3606"/>
                    <a:pt x="2607" y="3849"/>
                  </a:cubicBezTo>
                  <a:cubicBezTo>
                    <a:pt x="2546" y="4670"/>
                    <a:pt x="2485" y="5491"/>
                    <a:pt x="2516" y="6281"/>
                  </a:cubicBezTo>
                  <a:cubicBezTo>
                    <a:pt x="2516" y="6590"/>
                    <a:pt x="2725" y="6743"/>
                    <a:pt x="2952" y="6743"/>
                  </a:cubicBezTo>
                  <a:cubicBezTo>
                    <a:pt x="3149" y="6743"/>
                    <a:pt x="3359" y="6628"/>
                    <a:pt x="3458" y="6403"/>
                  </a:cubicBezTo>
                  <a:cubicBezTo>
                    <a:pt x="3701" y="5764"/>
                    <a:pt x="3914" y="5065"/>
                    <a:pt x="4096" y="4366"/>
                  </a:cubicBezTo>
                  <a:cubicBezTo>
                    <a:pt x="4826" y="4640"/>
                    <a:pt x="5555" y="4944"/>
                    <a:pt x="6285" y="5096"/>
                  </a:cubicBezTo>
                  <a:cubicBezTo>
                    <a:pt x="6348" y="5107"/>
                    <a:pt x="6409" y="5113"/>
                    <a:pt x="6468" y="5113"/>
                  </a:cubicBezTo>
                  <a:cubicBezTo>
                    <a:pt x="7329" y="5113"/>
                    <a:pt x="7593" y="3918"/>
                    <a:pt x="6710" y="3576"/>
                  </a:cubicBezTo>
                  <a:cubicBezTo>
                    <a:pt x="5981" y="3302"/>
                    <a:pt x="5160" y="3181"/>
                    <a:pt x="4370" y="3029"/>
                  </a:cubicBezTo>
                  <a:cubicBezTo>
                    <a:pt x="4522" y="2299"/>
                    <a:pt x="4613" y="1539"/>
                    <a:pt x="4704" y="840"/>
                  </a:cubicBezTo>
                  <a:cubicBezTo>
                    <a:pt x="4756" y="309"/>
                    <a:pt x="4267" y="0"/>
                    <a:pt x="38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0"/>
            <p:cNvSpPr/>
            <p:nvPr/>
          </p:nvSpPr>
          <p:spPr>
            <a:xfrm>
              <a:off x="2011525" y="4367950"/>
              <a:ext cx="190550" cy="168450"/>
            </a:xfrm>
            <a:custGeom>
              <a:avLst/>
              <a:gdLst/>
              <a:ahLst/>
              <a:cxnLst/>
              <a:rect l="l" t="t" r="r" b="b"/>
              <a:pathLst>
                <a:path w="7622" h="6738" extrusionOk="0">
                  <a:moveTo>
                    <a:pt x="3823" y="0"/>
                  </a:moveTo>
                  <a:cubicBezTo>
                    <a:pt x="3455" y="0"/>
                    <a:pt x="3098" y="193"/>
                    <a:pt x="3031" y="622"/>
                  </a:cubicBezTo>
                  <a:cubicBezTo>
                    <a:pt x="2940" y="1291"/>
                    <a:pt x="2818" y="1990"/>
                    <a:pt x="2757" y="2689"/>
                  </a:cubicBezTo>
                  <a:cubicBezTo>
                    <a:pt x="2089" y="2537"/>
                    <a:pt x="1450" y="2385"/>
                    <a:pt x="782" y="2233"/>
                  </a:cubicBezTo>
                  <a:cubicBezTo>
                    <a:pt x="742" y="2225"/>
                    <a:pt x="704" y="2221"/>
                    <a:pt x="668" y="2221"/>
                  </a:cubicBezTo>
                  <a:cubicBezTo>
                    <a:pt x="175" y="2221"/>
                    <a:pt x="0" y="2947"/>
                    <a:pt x="538" y="3145"/>
                  </a:cubicBezTo>
                  <a:cubicBezTo>
                    <a:pt x="1238" y="3358"/>
                    <a:pt x="1937" y="3601"/>
                    <a:pt x="2636" y="3844"/>
                  </a:cubicBezTo>
                  <a:cubicBezTo>
                    <a:pt x="2545" y="4665"/>
                    <a:pt x="2514" y="5485"/>
                    <a:pt x="2545" y="6276"/>
                  </a:cubicBezTo>
                  <a:cubicBezTo>
                    <a:pt x="2545" y="6585"/>
                    <a:pt x="2754" y="6737"/>
                    <a:pt x="2976" y="6737"/>
                  </a:cubicBezTo>
                  <a:cubicBezTo>
                    <a:pt x="3169" y="6737"/>
                    <a:pt x="3372" y="6623"/>
                    <a:pt x="3456" y="6397"/>
                  </a:cubicBezTo>
                  <a:cubicBezTo>
                    <a:pt x="3730" y="5759"/>
                    <a:pt x="3943" y="5090"/>
                    <a:pt x="4095" y="4361"/>
                  </a:cubicBezTo>
                  <a:cubicBezTo>
                    <a:pt x="4824" y="4634"/>
                    <a:pt x="5584" y="4938"/>
                    <a:pt x="6314" y="5090"/>
                  </a:cubicBezTo>
                  <a:cubicBezTo>
                    <a:pt x="6377" y="5102"/>
                    <a:pt x="6438" y="5107"/>
                    <a:pt x="6496" y="5107"/>
                  </a:cubicBezTo>
                  <a:cubicBezTo>
                    <a:pt x="7358" y="5107"/>
                    <a:pt x="7622" y="3912"/>
                    <a:pt x="6739" y="3570"/>
                  </a:cubicBezTo>
                  <a:cubicBezTo>
                    <a:pt x="6010" y="3297"/>
                    <a:pt x="5189" y="3175"/>
                    <a:pt x="4399" y="3023"/>
                  </a:cubicBezTo>
                  <a:cubicBezTo>
                    <a:pt x="4520" y="2294"/>
                    <a:pt x="4642" y="1534"/>
                    <a:pt x="4703" y="835"/>
                  </a:cubicBezTo>
                  <a:cubicBezTo>
                    <a:pt x="4771" y="308"/>
                    <a:pt x="4288" y="0"/>
                    <a:pt x="38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0"/>
            <p:cNvSpPr/>
            <p:nvPr/>
          </p:nvSpPr>
          <p:spPr>
            <a:xfrm>
              <a:off x="1717575" y="4268700"/>
              <a:ext cx="189675" cy="168275"/>
            </a:xfrm>
            <a:custGeom>
              <a:avLst/>
              <a:gdLst/>
              <a:ahLst/>
              <a:cxnLst/>
              <a:rect l="l" t="t" r="r" b="b"/>
              <a:pathLst>
                <a:path w="7587" h="6731" extrusionOk="0">
                  <a:moveTo>
                    <a:pt x="3815" y="1"/>
                  </a:moveTo>
                  <a:cubicBezTo>
                    <a:pt x="3449" y="1"/>
                    <a:pt x="3093" y="192"/>
                    <a:pt x="3026" y="610"/>
                  </a:cubicBezTo>
                  <a:cubicBezTo>
                    <a:pt x="2904" y="1279"/>
                    <a:pt x="2813" y="1978"/>
                    <a:pt x="2722" y="2677"/>
                  </a:cubicBezTo>
                  <a:cubicBezTo>
                    <a:pt x="2053" y="2525"/>
                    <a:pt x="1415" y="2403"/>
                    <a:pt x="746" y="2251"/>
                  </a:cubicBezTo>
                  <a:cubicBezTo>
                    <a:pt x="699" y="2239"/>
                    <a:pt x="655" y="2233"/>
                    <a:pt x="613" y="2233"/>
                  </a:cubicBezTo>
                  <a:cubicBezTo>
                    <a:pt x="139" y="2233"/>
                    <a:pt x="0" y="2965"/>
                    <a:pt x="503" y="3133"/>
                  </a:cubicBezTo>
                  <a:cubicBezTo>
                    <a:pt x="1202" y="3346"/>
                    <a:pt x="1901" y="3589"/>
                    <a:pt x="2600" y="3832"/>
                  </a:cubicBezTo>
                  <a:cubicBezTo>
                    <a:pt x="2539" y="4653"/>
                    <a:pt x="2479" y="5504"/>
                    <a:pt x="2509" y="6264"/>
                  </a:cubicBezTo>
                  <a:cubicBezTo>
                    <a:pt x="2509" y="6578"/>
                    <a:pt x="2725" y="6730"/>
                    <a:pt x="2956" y="6730"/>
                  </a:cubicBezTo>
                  <a:cubicBezTo>
                    <a:pt x="3150" y="6730"/>
                    <a:pt x="3354" y="6623"/>
                    <a:pt x="3451" y="6416"/>
                  </a:cubicBezTo>
                  <a:cubicBezTo>
                    <a:pt x="3694" y="5777"/>
                    <a:pt x="3907" y="5078"/>
                    <a:pt x="4090" y="4349"/>
                  </a:cubicBezTo>
                  <a:cubicBezTo>
                    <a:pt x="4819" y="4653"/>
                    <a:pt x="5549" y="4926"/>
                    <a:pt x="6278" y="5078"/>
                  </a:cubicBezTo>
                  <a:cubicBezTo>
                    <a:pt x="6342" y="5090"/>
                    <a:pt x="6403" y="5095"/>
                    <a:pt x="6461" y="5095"/>
                  </a:cubicBezTo>
                  <a:cubicBezTo>
                    <a:pt x="7322" y="5095"/>
                    <a:pt x="7586" y="3902"/>
                    <a:pt x="6704" y="3589"/>
                  </a:cubicBezTo>
                  <a:cubicBezTo>
                    <a:pt x="5974" y="3285"/>
                    <a:pt x="5153" y="3163"/>
                    <a:pt x="4363" y="3011"/>
                  </a:cubicBezTo>
                  <a:cubicBezTo>
                    <a:pt x="4515" y="2282"/>
                    <a:pt x="4606" y="1552"/>
                    <a:pt x="4698" y="823"/>
                  </a:cubicBezTo>
                  <a:cubicBezTo>
                    <a:pt x="4748" y="299"/>
                    <a:pt x="4273" y="1"/>
                    <a:pt x="38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3" name="Google Shape;383;p20"/>
          <p:cNvGrpSpPr/>
          <p:nvPr/>
        </p:nvGrpSpPr>
        <p:grpSpPr>
          <a:xfrm rot="10800000" flipH="1">
            <a:off x="4415050" y="473600"/>
            <a:ext cx="948029" cy="756319"/>
            <a:chOff x="6293350" y="261400"/>
            <a:chExt cx="948029" cy="756319"/>
          </a:xfrm>
        </p:grpSpPr>
        <p:sp>
          <p:nvSpPr>
            <p:cNvPr id="384" name="Google Shape;384;p20"/>
            <p:cNvSpPr/>
            <p:nvPr/>
          </p:nvSpPr>
          <p:spPr>
            <a:xfrm>
              <a:off x="6293350" y="261400"/>
              <a:ext cx="948029" cy="756319"/>
            </a:xfrm>
            <a:custGeom>
              <a:avLst/>
              <a:gdLst/>
              <a:ahLst/>
              <a:cxnLst/>
              <a:rect l="l" t="t" r="r" b="b"/>
              <a:pathLst>
                <a:path w="25047" h="19982" extrusionOk="0">
                  <a:moveTo>
                    <a:pt x="11890" y="0"/>
                  </a:moveTo>
                  <a:cubicBezTo>
                    <a:pt x="11445" y="0"/>
                    <a:pt x="10997" y="32"/>
                    <a:pt x="10548" y="99"/>
                  </a:cubicBezTo>
                  <a:cubicBezTo>
                    <a:pt x="2129" y="1345"/>
                    <a:pt x="1" y="10889"/>
                    <a:pt x="1156" y="17972"/>
                  </a:cubicBezTo>
                  <a:cubicBezTo>
                    <a:pt x="1374" y="19351"/>
                    <a:pt x="2494" y="19982"/>
                    <a:pt x="3671" y="19982"/>
                  </a:cubicBezTo>
                  <a:cubicBezTo>
                    <a:pt x="4957" y="19982"/>
                    <a:pt x="6310" y="19229"/>
                    <a:pt x="6627" y="17880"/>
                  </a:cubicBezTo>
                  <a:cubicBezTo>
                    <a:pt x="7261" y="15045"/>
                    <a:pt x="7505" y="7241"/>
                    <a:pt x="11875" y="7241"/>
                  </a:cubicBezTo>
                  <a:cubicBezTo>
                    <a:pt x="11909" y="7241"/>
                    <a:pt x="11943" y="7241"/>
                    <a:pt x="11977" y="7242"/>
                  </a:cubicBezTo>
                  <a:cubicBezTo>
                    <a:pt x="13892" y="7272"/>
                    <a:pt x="15715" y="9248"/>
                    <a:pt x="16171" y="11011"/>
                  </a:cubicBezTo>
                  <a:cubicBezTo>
                    <a:pt x="16779" y="13443"/>
                    <a:pt x="16779" y="15753"/>
                    <a:pt x="17904" y="18093"/>
                  </a:cubicBezTo>
                  <a:cubicBezTo>
                    <a:pt x="18466" y="19278"/>
                    <a:pt x="19771" y="19879"/>
                    <a:pt x="21048" y="19879"/>
                  </a:cubicBezTo>
                  <a:cubicBezTo>
                    <a:pt x="21704" y="19879"/>
                    <a:pt x="22352" y="19720"/>
                    <a:pt x="22889" y="19400"/>
                  </a:cubicBezTo>
                  <a:cubicBezTo>
                    <a:pt x="24713" y="18306"/>
                    <a:pt x="25047" y="16178"/>
                    <a:pt x="24196" y="14385"/>
                  </a:cubicBezTo>
                  <a:cubicBezTo>
                    <a:pt x="23527" y="13047"/>
                    <a:pt x="23588" y="11315"/>
                    <a:pt x="23345" y="9886"/>
                  </a:cubicBezTo>
                  <a:cubicBezTo>
                    <a:pt x="23010" y="8063"/>
                    <a:pt x="22281" y="6391"/>
                    <a:pt x="21156" y="4932"/>
                  </a:cubicBezTo>
                  <a:cubicBezTo>
                    <a:pt x="18937" y="2117"/>
                    <a:pt x="15511" y="0"/>
                    <a:pt x="118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0"/>
            <p:cNvSpPr/>
            <p:nvPr/>
          </p:nvSpPr>
          <p:spPr>
            <a:xfrm>
              <a:off x="6415911" y="416738"/>
              <a:ext cx="661921" cy="450150"/>
            </a:xfrm>
            <a:custGeom>
              <a:avLst/>
              <a:gdLst/>
              <a:ahLst/>
              <a:cxnLst/>
              <a:rect l="l" t="t" r="r" b="b"/>
              <a:pathLst>
                <a:path w="17488" h="11893" extrusionOk="0">
                  <a:moveTo>
                    <a:pt x="9632" y="1"/>
                  </a:moveTo>
                  <a:cubicBezTo>
                    <a:pt x="9363" y="1"/>
                    <a:pt x="9085" y="13"/>
                    <a:pt x="8800" y="38"/>
                  </a:cubicBezTo>
                  <a:cubicBezTo>
                    <a:pt x="2903" y="524"/>
                    <a:pt x="76" y="6329"/>
                    <a:pt x="15" y="11679"/>
                  </a:cubicBezTo>
                  <a:cubicBezTo>
                    <a:pt x="1" y="11823"/>
                    <a:pt x="96" y="11892"/>
                    <a:pt x="203" y="11892"/>
                  </a:cubicBezTo>
                  <a:cubicBezTo>
                    <a:pt x="322" y="11892"/>
                    <a:pt x="455" y="11808"/>
                    <a:pt x="471" y="11649"/>
                  </a:cubicBezTo>
                  <a:cubicBezTo>
                    <a:pt x="927" y="6998"/>
                    <a:pt x="3328" y="1709"/>
                    <a:pt x="8556" y="1101"/>
                  </a:cubicBezTo>
                  <a:cubicBezTo>
                    <a:pt x="8851" y="1068"/>
                    <a:pt x="9148" y="1051"/>
                    <a:pt x="9443" y="1051"/>
                  </a:cubicBezTo>
                  <a:cubicBezTo>
                    <a:pt x="11551" y="1051"/>
                    <a:pt x="13603" y="1921"/>
                    <a:pt x="14696" y="3867"/>
                  </a:cubicBezTo>
                  <a:cubicBezTo>
                    <a:pt x="15821" y="5904"/>
                    <a:pt x="15578" y="8336"/>
                    <a:pt x="15639" y="10585"/>
                  </a:cubicBezTo>
                  <a:cubicBezTo>
                    <a:pt x="15639" y="11140"/>
                    <a:pt x="16053" y="11413"/>
                    <a:pt x="16476" y="11413"/>
                  </a:cubicBezTo>
                  <a:cubicBezTo>
                    <a:pt x="16911" y="11413"/>
                    <a:pt x="17356" y="11124"/>
                    <a:pt x="17371" y="10554"/>
                  </a:cubicBezTo>
                  <a:cubicBezTo>
                    <a:pt x="17487" y="5388"/>
                    <a:pt x="15331" y="1"/>
                    <a:pt x="96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6" name="Google Shape;386;p20"/>
          <p:cNvGrpSpPr/>
          <p:nvPr/>
        </p:nvGrpSpPr>
        <p:grpSpPr>
          <a:xfrm>
            <a:off x="1399050" y="4030450"/>
            <a:ext cx="473900" cy="508875"/>
            <a:chOff x="1566150" y="4150650"/>
            <a:chExt cx="473900" cy="508875"/>
          </a:xfrm>
        </p:grpSpPr>
        <p:sp>
          <p:nvSpPr>
            <p:cNvPr id="387" name="Google Shape;387;p20"/>
            <p:cNvSpPr/>
            <p:nvPr/>
          </p:nvSpPr>
          <p:spPr>
            <a:xfrm>
              <a:off x="1566150" y="4282700"/>
              <a:ext cx="113275" cy="79450"/>
            </a:xfrm>
            <a:custGeom>
              <a:avLst/>
              <a:gdLst/>
              <a:ahLst/>
              <a:cxnLst/>
              <a:rect l="l" t="t" r="r" b="b"/>
              <a:pathLst>
                <a:path w="4531" h="3178" extrusionOk="0">
                  <a:moveTo>
                    <a:pt x="2289" y="1"/>
                  </a:moveTo>
                  <a:cubicBezTo>
                    <a:pt x="2192" y="1"/>
                    <a:pt x="2095" y="4"/>
                    <a:pt x="1999" y="10"/>
                  </a:cubicBezTo>
                  <a:cubicBezTo>
                    <a:pt x="1594" y="60"/>
                    <a:pt x="1189" y="136"/>
                    <a:pt x="835" y="364"/>
                  </a:cubicBezTo>
                  <a:cubicBezTo>
                    <a:pt x="380" y="642"/>
                    <a:pt x="25" y="1123"/>
                    <a:pt x="25" y="1655"/>
                  </a:cubicBezTo>
                  <a:cubicBezTo>
                    <a:pt x="0" y="2287"/>
                    <a:pt x="481" y="2870"/>
                    <a:pt x="1088" y="3072"/>
                  </a:cubicBezTo>
                  <a:cubicBezTo>
                    <a:pt x="1303" y="3144"/>
                    <a:pt x="1525" y="3177"/>
                    <a:pt x="1747" y="3177"/>
                  </a:cubicBezTo>
                  <a:cubicBezTo>
                    <a:pt x="2152" y="3177"/>
                    <a:pt x="2560" y="3066"/>
                    <a:pt x="2936" y="2870"/>
                  </a:cubicBezTo>
                  <a:cubicBezTo>
                    <a:pt x="3543" y="2566"/>
                    <a:pt x="4530" y="1958"/>
                    <a:pt x="4378" y="1149"/>
                  </a:cubicBezTo>
                  <a:cubicBezTo>
                    <a:pt x="4328" y="820"/>
                    <a:pt x="4075" y="541"/>
                    <a:pt x="3796" y="364"/>
                  </a:cubicBezTo>
                  <a:cubicBezTo>
                    <a:pt x="3619" y="238"/>
                    <a:pt x="3417" y="162"/>
                    <a:pt x="3214" y="111"/>
                  </a:cubicBezTo>
                  <a:cubicBezTo>
                    <a:pt x="2924" y="34"/>
                    <a:pt x="2605" y="1"/>
                    <a:pt x="22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0"/>
            <p:cNvSpPr/>
            <p:nvPr/>
          </p:nvSpPr>
          <p:spPr>
            <a:xfrm>
              <a:off x="1644600" y="4464300"/>
              <a:ext cx="72925" cy="58625"/>
            </a:xfrm>
            <a:custGeom>
              <a:avLst/>
              <a:gdLst/>
              <a:ahLst/>
              <a:cxnLst/>
              <a:rect l="l" t="t" r="r" b="b"/>
              <a:pathLst>
                <a:path w="2917" h="2345" extrusionOk="0">
                  <a:moveTo>
                    <a:pt x="1272" y="1"/>
                  </a:moveTo>
                  <a:cubicBezTo>
                    <a:pt x="925" y="1"/>
                    <a:pt x="576" y="159"/>
                    <a:pt x="329" y="541"/>
                  </a:cubicBezTo>
                  <a:cubicBezTo>
                    <a:pt x="0" y="1047"/>
                    <a:pt x="177" y="1831"/>
                    <a:pt x="709" y="2160"/>
                  </a:cubicBezTo>
                  <a:cubicBezTo>
                    <a:pt x="888" y="2286"/>
                    <a:pt x="1102" y="2345"/>
                    <a:pt x="1319" y="2345"/>
                  </a:cubicBezTo>
                  <a:cubicBezTo>
                    <a:pt x="1714" y="2345"/>
                    <a:pt x="2116" y="2149"/>
                    <a:pt x="2328" y="1806"/>
                  </a:cubicBezTo>
                  <a:cubicBezTo>
                    <a:pt x="2917" y="897"/>
                    <a:pt x="2099" y="1"/>
                    <a:pt x="12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0"/>
            <p:cNvSpPr/>
            <p:nvPr/>
          </p:nvSpPr>
          <p:spPr>
            <a:xfrm>
              <a:off x="1778100" y="4378350"/>
              <a:ext cx="60125" cy="64200"/>
            </a:xfrm>
            <a:custGeom>
              <a:avLst/>
              <a:gdLst/>
              <a:ahLst/>
              <a:cxnLst/>
              <a:rect l="l" t="t" r="r" b="b"/>
              <a:pathLst>
                <a:path w="2405" h="2568" extrusionOk="0">
                  <a:moveTo>
                    <a:pt x="1217" y="0"/>
                  </a:moveTo>
                  <a:cubicBezTo>
                    <a:pt x="863" y="0"/>
                    <a:pt x="495" y="118"/>
                    <a:pt x="304" y="309"/>
                  </a:cubicBezTo>
                  <a:cubicBezTo>
                    <a:pt x="25" y="587"/>
                    <a:pt x="0" y="992"/>
                    <a:pt x="25" y="1372"/>
                  </a:cubicBezTo>
                  <a:cubicBezTo>
                    <a:pt x="25" y="1676"/>
                    <a:pt x="76" y="2005"/>
                    <a:pt x="278" y="2258"/>
                  </a:cubicBezTo>
                  <a:cubicBezTo>
                    <a:pt x="417" y="2436"/>
                    <a:pt x="649" y="2568"/>
                    <a:pt x="889" y="2568"/>
                  </a:cubicBezTo>
                  <a:cubicBezTo>
                    <a:pt x="956" y="2568"/>
                    <a:pt x="1023" y="2558"/>
                    <a:pt x="1088" y="2536"/>
                  </a:cubicBezTo>
                  <a:cubicBezTo>
                    <a:pt x="1240" y="2460"/>
                    <a:pt x="1367" y="2308"/>
                    <a:pt x="1468" y="2182"/>
                  </a:cubicBezTo>
                  <a:cubicBezTo>
                    <a:pt x="1772" y="1751"/>
                    <a:pt x="2404" y="790"/>
                    <a:pt x="1974" y="284"/>
                  </a:cubicBezTo>
                  <a:cubicBezTo>
                    <a:pt x="1811" y="86"/>
                    <a:pt x="1519" y="0"/>
                    <a:pt x="1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0"/>
            <p:cNvSpPr/>
            <p:nvPr/>
          </p:nvSpPr>
          <p:spPr>
            <a:xfrm>
              <a:off x="1771775" y="4150650"/>
              <a:ext cx="81000" cy="76625"/>
            </a:xfrm>
            <a:custGeom>
              <a:avLst/>
              <a:gdLst/>
              <a:ahLst/>
              <a:cxnLst/>
              <a:rect l="l" t="t" r="r" b="b"/>
              <a:pathLst>
                <a:path w="3240" h="3065" extrusionOk="0">
                  <a:moveTo>
                    <a:pt x="1827" y="0"/>
                  </a:moveTo>
                  <a:cubicBezTo>
                    <a:pt x="1135" y="0"/>
                    <a:pt x="498" y="917"/>
                    <a:pt x="228" y="1496"/>
                  </a:cubicBezTo>
                  <a:cubicBezTo>
                    <a:pt x="101" y="1774"/>
                    <a:pt x="0" y="2052"/>
                    <a:pt x="51" y="2331"/>
                  </a:cubicBezTo>
                  <a:cubicBezTo>
                    <a:pt x="152" y="2685"/>
                    <a:pt x="481" y="2888"/>
                    <a:pt x="810" y="2989"/>
                  </a:cubicBezTo>
                  <a:cubicBezTo>
                    <a:pt x="988" y="3038"/>
                    <a:pt x="1178" y="3065"/>
                    <a:pt x="1367" y="3065"/>
                  </a:cubicBezTo>
                  <a:cubicBezTo>
                    <a:pt x="1662" y="3065"/>
                    <a:pt x="1955" y="3001"/>
                    <a:pt x="2202" y="2862"/>
                  </a:cubicBezTo>
                  <a:cubicBezTo>
                    <a:pt x="3138" y="2356"/>
                    <a:pt x="3239" y="1040"/>
                    <a:pt x="2480" y="306"/>
                  </a:cubicBezTo>
                  <a:cubicBezTo>
                    <a:pt x="2264" y="89"/>
                    <a:pt x="2043" y="0"/>
                    <a:pt x="18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0"/>
            <p:cNvSpPr/>
            <p:nvPr/>
          </p:nvSpPr>
          <p:spPr>
            <a:xfrm>
              <a:off x="1976325" y="4376600"/>
              <a:ext cx="63725" cy="77325"/>
            </a:xfrm>
            <a:custGeom>
              <a:avLst/>
              <a:gdLst/>
              <a:ahLst/>
              <a:cxnLst/>
              <a:rect l="l" t="t" r="r" b="b"/>
              <a:pathLst>
                <a:path w="2549" h="3093" extrusionOk="0">
                  <a:moveTo>
                    <a:pt x="1066" y="0"/>
                  </a:moveTo>
                  <a:cubicBezTo>
                    <a:pt x="509" y="0"/>
                    <a:pt x="1" y="633"/>
                    <a:pt x="94" y="1265"/>
                  </a:cubicBezTo>
                  <a:cubicBezTo>
                    <a:pt x="144" y="1670"/>
                    <a:pt x="397" y="2024"/>
                    <a:pt x="701" y="2302"/>
                  </a:cubicBezTo>
                  <a:cubicBezTo>
                    <a:pt x="1005" y="2581"/>
                    <a:pt x="1359" y="2783"/>
                    <a:pt x="1713" y="2960"/>
                  </a:cubicBezTo>
                  <a:cubicBezTo>
                    <a:pt x="1840" y="3033"/>
                    <a:pt x="1980" y="3092"/>
                    <a:pt x="2115" y="3092"/>
                  </a:cubicBezTo>
                  <a:cubicBezTo>
                    <a:pt x="2168" y="3092"/>
                    <a:pt x="2220" y="3083"/>
                    <a:pt x="2270" y="3062"/>
                  </a:cubicBezTo>
                  <a:cubicBezTo>
                    <a:pt x="2447" y="2986"/>
                    <a:pt x="2523" y="2758"/>
                    <a:pt x="2523" y="2555"/>
                  </a:cubicBezTo>
                  <a:cubicBezTo>
                    <a:pt x="2549" y="1897"/>
                    <a:pt x="2118" y="784"/>
                    <a:pt x="1663" y="278"/>
                  </a:cubicBezTo>
                  <a:cubicBezTo>
                    <a:pt x="1475" y="83"/>
                    <a:pt x="1267" y="0"/>
                    <a:pt x="10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0"/>
            <p:cNvSpPr/>
            <p:nvPr/>
          </p:nvSpPr>
          <p:spPr>
            <a:xfrm>
              <a:off x="1845200" y="4620425"/>
              <a:ext cx="51225" cy="39100"/>
            </a:xfrm>
            <a:custGeom>
              <a:avLst/>
              <a:gdLst/>
              <a:ahLst/>
              <a:cxnLst/>
              <a:rect l="l" t="t" r="r" b="b"/>
              <a:pathLst>
                <a:path w="2049" h="1564" extrusionOk="0">
                  <a:moveTo>
                    <a:pt x="1081" y="0"/>
                  </a:moveTo>
                  <a:cubicBezTo>
                    <a:pt x="857" y="0"/>
                    <a:pt x="630" y="85"/>
                    <a:pt x="480" y="268"/>
                  </a:cubicBezTo>
                  <a:cubicBezTo>
                    <a:pt x="1" y="792"/>
                    <a:pt x="467" y="1563"/>
                    <a:pt x="1100" y="1563"/>
                  </a:cubicBezTo>
                  <a:cubicBezTo>
                    <a:pt x="1170" y="1563"/>
                    <a:pt x="1242" y="1554"/>
                    <a:pt x="1315" y="1534"/>
                  </a:cubicBezTo>
                  <a:cubicBezTo>
                    <a:pt x="1846" y="1407"/>
                    <a:pt x="2049" y="724"/>
                    <a:pt x="1720" y="293"/>
                  </a:cubicBezTo>
                  <a:cubicBezTo>
                    <a:pt x="1644" y="192"/>
                    <a:pt x="1543" y="116"/>
                    <a:pt x="1416" y="66"/>
                  </a:cubicBezTo>
                  <a:cubicBezTo>
                    <a:pt x="1313" y="23"/>
                    <a:pt x="1197" y="0"/>
                    <a:pt x="10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0"/>
            <p:cNvSpPr/>
            <p:nvPr/>
          </p:nvSpPr>
          <p:spPr>
            <a:xfrm>
              <a:off x="1971700" y="4242975"/>
              <a:ext cx="44225" cy="33775"/>
            </a:xfrm>
            <a:custGeom>
              <a:avLst/>
              <a:gdLst/>
              <a:ahLst/>
              <a:cxnLst/>
              <a:rect l="l" t="t" r="r" b="b"/>
              <a:pathLst>
                <a:path w="1769" h="1351" extrusionOk="0">
                  <a:moveTo>
                    <a:pt x="629" y="0"/>
                  </a:moveTo>
                  <a:cubicBezTo>
                    <a:pt x="385" y="0"/>
                    <a:pt x="160" y="79"/>
                    <a:pt x="76" y="283"/>
                  </a:cubicBezTo>
                  <a:cubicBezTo>
                    <a:pt x="0" y="435"/>
                    <a:pt x="51" y="612"/>
                    <a:pt x="127" y="738"/>
                  </a:cubicBezTo>
                  <a:cubicBezTo>
                    <a:pt x="203" y="890"/>
                    <a:pt x="329" y="991"/>
                    <a:pt x="481" y="1093"/>
                  </a:cubicBezTo>
                  <a:cubicBezTo>
                    <a:pt x="658" y="1219"/>
                    <a:pt x="835" y="1346"/>
                    <a:pt x="1063" y="1346"/>
                  </a:cubicBezTo>
                  <a:cubicBezTo>
                    <a:pt x="1095" y="1349"/>
                    <a:pt x="1125" y="1351"/>
                    <a:pt x="1153" y="1351"/>
                  </a:cubicBezTo>
                  <a:cubicBezTo>
                    <a:pt x="1769" y="1351"/>
                    <a:pt x="1729" y="595"/>
                    <a:pt x="1342" y="232"/>
                  </a:cubicBezTo>
                  <a:cubicBezTo>
                    <a:pt x="1195" y="99"/>
                    <a:pt x="900" y="0"/>
                    <a:pt x="6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4" name="Google Shape;394;p20"/>
          <p:cNvSpPr txBox="1">
            <a:spLocks noGrp="1"/>
          </p:cNvSpPr>
          <p:nvPr>
            <p:ph type="title"/>
          </p:nvPr>
        </p:nvSpPr>
        <p:spPr>
          <a:xfrm>
            <a:off x="713225" y="1373451"/>
            <a:ext cx="3488700" cy="10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9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5" name="Google Shape;395;p20"/>
          <p:cNvSpPr txBox="1">
            <a:spLocks noGrp="1"/>
          </p:cNvSpPr>
          <p:nvPr>
            <p:ph type="subTitle" idx="1"/>
          </p:nvPr>
        </p:nvSpPr>
        <p:spPr>
          <a:xfrm>
            <a:off x="713225" y="2492713"/>
            <a:ext cx="2685900" cy="11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5"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21"/>
          <p:cNvSpPr/>
          <p:nvPr/>
        </p:nvSpPr>
        <p:spPr>
          <a:xfrm rot="-567075">
            <a:off x="-530577" y="2040810"/>
            <a:ext cx="3369277" cy="3716834"/>
          </a:xfrm>
          <a:custGeom>
            <a:avLst/>
            <a:gdLst/>
            <a:ahLst/>
            <a:cxnLst/>
            <a:rect l="l" t="t" r="r" b="b"/>
            <a:pathLst>
              <a:path w="51098" h="56369" extrusionOk="0">
                <a:moveTo>
                  <a:pt x="16663" y="1"/>
                </a:moveTo>
                <a:cubicBezTo>
                  <a:pt x="16380" y="1"/>
                  <a:pt x="16098" y="17"/>
                  <a:pt x="15818" y="50"/>
                </a:cubicBezTo>
                <a:cubicBezTo>
                  <a:pt x="12402" y="455"/>
                  <a:pt x="9491" y="2885"/>
                  <a:pt x="7770" y="5821"/>
                </a:cubicBezTo>
                <a:cubicBezTo>
                  <a:pt x="5822" y="9111"/>
                  <a:pt x="5138" y="12932"/>
                  <a:pt x="4455" y="16678"/>
                </a:cubicBezTo>
                <a:cubicBezTo>
                  <a:pt x="3265" y="23409"/>
                  <a:pt x="2076" y="30116"/>
                  <a:pt x="887" y="36848"/>
                </a:cubicBezTo>
                <a:cubicBezTo>
                  <a:pt x="431" y="39404"/>
                  <a:pt x="1" y="42188"/>
                  <a:pt x="1342" y="44415"/>
                </a:cubicBezTo>
                <a:cubicBezTo>
                  <a:pt x="2506" y="46364"/>
                  <a:pt x="4708" y="47376"/>
                  <a:pt x="6809" y="48211"/>
                </a:cubicBezTo>
                <a:cubicBezTo>
                  <a:pt x="17615" y="52513"/>
                  <a:pt x="29054" y="55196"/>
                  <a:pt x="40645" y="56158"/>
                </a:cubicBezTo>
                <a:cubicBezTo>
                  <a:pt x="41678" y="56243"/>
                  <a:pt x="42837" y="56369"/>
                  <a:pt x="43974" y="56369"/>
                </a:cubicBezTo>
                <a:cubicBezTo>
                  <a:pt x="46210" y="56369"/>
                  <a:pt x="48361" y="55883"/>
                  <a:pt x="49300" y="53652"/>
                </a:cubicBezTo>
                <a:cubicBezTo>
                  <a:pt x="50718" y="50236"/>
                  <a:pt x="51097" y="45908"/>
                  <a:pt x="49908" y="42416"/>
                </a:cubicBezTo>
                <a:cubicBezTo>
                  <a:pt x="48617" y="38543"/>
                  <a:pt x="45529" y="35304"/>
                  <a:pt x="41708" y="33836"/>
                </a:cubicBezTo>
                <a:cubicBezTo>
                  <a:pt x="39709" y="33077"/>
                  <a:pt x="37431" y="32723"/>
                  <a:pt x="35912" y="31204"/>
                </a:cubicBezTo>
                <a:cubicBezTo>
                  <a:pt x="33863" y="29154"/>
                  <a:pt x="33964" y="25839"/>
                  <a:pt x="34141" y="22929"/>
                </a:cubicBezTo>
                <a:cubicBezTo>
                  <a:pt x="34318" y="20018"/>
                  <a:pt x="34217" y="16652"/>
                  <a:pt x="31939" y="14855"/>
                </a:cubicBezTo>
                <a:cubicBezTo>
                  <a:pt x="29788" y="13135"/>
                  <a:pt x="26270" y="13413"/>
                  <a:pt x="24752" y="11135"/>
                </a:cubicBezTo>
                <a:cubicBezTo>
                  <a:pt x="23588" y="9414"/>
                  <a:pt x="24170" y="7111"/>
                  <a:pt x="23714" y="5087"/>
                </a:cubicBezTo>
                <a:cubicBezTo>
                  <a:pt x="23018" y="2022"/>
                  <a:pt x="19807" y="1"/>
                  <a:pt x="1666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8" name="Google Shape;398;p21"/>
          <p:cNvGrpSpPr/>
          <p:nvPr/>
        </p:nvGrpSpPr>
        <p:grpSpPr>
          <a:xfrm rot="-8779740">
            <a:off x="467296" y="358370"/>
            <a:ext cx="1161001" cy="886113"/>
            <a:chOff x="3804263" y="172688"/>
            <a:chExt cx="1161050" cy="886150"/>
          </a:xfrm>
        </p:grpSpPr>
        <p:sp>
          <p:nvSpPr>
            <p:cNvPr id="399" name="Google Shape;399;p21"/>
            <p:cNvSpPr/>
            <p:nvPr/>
          </p:nvSpPr>
          <p:spPr>
            <a:xfrm>
              <a:off x="3804263" y="297413"/>
              <a:ext cx="898975" cy="761425"/>
            </a:xfrm>
            <a:custGeom>
              <a:avLst/>
              <a:gdLst/>
              <a:ahLst/>
              <a:cxnLst/>
              <a:rect l="l" t="t" r="r" b="b"/>
              <a:pathLst>
                <a:path w="35959" h="30457" extrusionOk="0">
                  <a:moveTo>
                    <a:pt x="19359" y="6180"/>
                  </a:moveTo>
                  <a:cubicBezTo>
                    <a:pt x="23654" y="6180"/>
                    <a:pt x="28178" y="8886"/>
                    <a:pt x="28876" y="13374"/>
                  </a:cubicBezTo>
                  <a:cubicBezTo>
                    <a:pt x="29727" y="18967"/>
                    <a:pt x="24895" y="23313"/>
                    <a:pt x="19788" y="24164"/>
                  </a:cubicBezTo>
                  <a:cubicBezTo>
                    <a:pt x="19093" y="24278"/>
                    <a:pt x="18385" y="24333"/>
                    <a:pt x="17675" y="24333"/>
                  </a:cubicBezTo>
                  <a:cubicBezTo>
                    <a:pt x="15338" y="24333"/>
                    <a:pt x="12971" y="23733"/>
                    <a:pt x="10943" y="22614"/>
                  </a:cubicBezTo>
                  <a:cubicBezTo>
                    <a:pt x="9271" y="21702"/>
                    <a:pt x="8025" y="20456"/>
                    <a:pt x="7052" y="18967"/>
                  </a:cubicBezTo>
                  <a:cubicBezTo>
                    <a:pt x="6931" y="18511"/>
                    <a:pt x="6870" y="18055"/>
                    <a:pt x="6870" y="17568"/>
                  </a:cubicBezTo>
                  <a:cubicBezTo>
                    <a:pt x="6748" y="11854"/>
                    <a:pt x="12493" y="7234"/>
                    <a:pt x="17691" y="6322"/>
                  </a:cubicBezTo>
                  <a:cubicBezTo>
                    <a:pt x="18237" y="6227"/>
                    <a:pt x="18796" y="6180"/>
                    <a:pt x="19359" y="6180"/>
                  </a:cubicBezTo>
                  <a:close/>
                  <a:moveTo>
                    <a:pt x="19485" y="0"/>
                  </a:moveTo>
                  <a:cubicBezTo>
                    <a:pt x="11411" y="0"/>
                    <a:pt x="2995" y="6094"/>
                    <a:pt x="1125" y="14042"/>
                  </a:cubicBezTo>
                  <a:cubicBezTo>
                    <a:pt x="0" y="18784"/>
                    <a:pt x="1338" y="24316"/>
                    <a:pt x="5563" y="27143"/>
                  </a:cubicBezTo>
                  <a:cubicBezTo>
                    <a:pt x="7539" y="28480"/>
                    <a:pt x="10183" y="29453"/>
                    <a:pt x="12858" y="29848"/>
                  </a:cubicBezTo>
                  <a:cubicBezTo>
                    <a:pt x="14499" y="30243"/>
                    <a:pt x="16201" y="30456"/>
                    <a:pt x="17873" y="30456"/>
                  </a:cubicBezTo>
                  <a:cubicBezTo>
                    <a:pt x="26414" y="30395"/>
                    <a:pt x="34074" y="24620"/>
                    <a:pt x="35016" y="15897"/>
                  </a:cubicBezTo>
                  <a:cubicBezTo>
                    <a:pt x="35959" y="7416"/>
                    <a:pt x="28542" y="547"/>
                    <a:pt x="20457" y="30"/>
                  </a:cubicBezTo>
                  <a:cubicBezTo>
                    <a:pt x="20134" y="10"/>
                    <a:pt x="19810" y="0"/>
                    <a:pt x="1948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1"/>
            <p:cNvSpPr/>
            <p:nvPr/>
          </p:nvSpPr>
          <p:spPr>
            <a:xfrm>
              <a:off x="3814913" y="172688"/>
              <a:ext cx="778900" cy="694925"/>
            </a:xfrm>
            <a:custGeom>
              <a:avLst/>
              <a:gdLst/>
              <a:ahLst/>
              <a:cxnLst/>
              <a:rect l="l" t="t" r="r" b="b"/>
              <a:pathLst>
                <a:path w="31156" h="27797" extrusionOk="0">
                  <a:moveTo>
                    <a:pt x="15940" y="1901"/>
                  </a:moveTo>
                  <a:cubicBezTo>
                    <a:pt x="17827" y="1901"/>
                    <a:pt x="19825" y="2456"/>
                    <a:pt x="21915" y="3742"/>
                  </a:cubicBezTo>
                  <a:cubicBezTo>
                    <a:pt x="28694" y="7876"/>
                    <a:pt x="29058" y="17968"/>
                    <a:pt x="23070" y="22983"/>
                  </a:cubicBezTo>
                  <a:cubicBezTo>
                    <a:pt x="20754" y="24937"/>
                    <a:pt x="17892" y="25862"/>
                    <a:pt x="15039" y="25862"/>
                  </a:cubicBezTo>
                  <a:cubicBezTo>
                    <a:pt x="10704" y="25862"/>
                    <a:pt x="6389" y="23726"/>
                    <a:pt x="4043" y="19822"/>
                  </a:cubicBezTo>
                  <a:cubicBezTo>
                    <a:pt x="2371" y="17056"/>
                    <a:pt x="1945" y="13925"/>
                    <a:pt x="2796" y="10977"/>
                  </a:cubicBezTo>
                  <a:cubicBezTo>
                    <a:pt x="5228" y="7572"/>
                    <a:pt x="8237" y="4320"/>
                    <a:pt x="11763" y="2800"/>
                  </a:cubicBezTo>
                  <a:cubicBezTo>
                    <a:pt x="12219" y="2648"/>
                    <a:pt x="12675" y="2496"/>
                    <a:pt x="13131" y="2314"/>
                  </a:cubicBezTo>
                  <a:cubicBezTo>
                    <a:pt x="14037" y="2046"/>
                    <a:pt x="14974" y="1901"/>
                    <a:pt x="15940" y="1901"/>
                  </a:cubicBezTo>
                  <a:close/>
                  <a:moveTo>
                    <a:pt x="15470" y="1"/>
                  </a:moveTo>
                  <a:cubicBezTo>
                    <a:pt x="14521" y="1"/>
                    <a:pt x="13572" y="101"/>
                    <a:pt x="12645" y="308"/>
                  </a:cubicBezTo>
                  <a:cubicBezTo>
                    <a:pt x="9483" y="976"/>
                    <a:pt x="7021" y="2800"/>
                    <a:pt x="4985" y="5080"/>
                  </a:cubicBezTo>
                  <a:cubicBezTo>
                    <a:pt x="3860" y="5931"/>
                    <a:pt x="2888" y="7025"/>
                    <a:pt x="2128" y="8454"/>
                  </a:cubicBezTo>
                  <a:cubicBezTo>
                    <a:pt x="0" y="12314"/>
                    <a:pt x="274" y="16965"/>
                    <a:pt x="2462" y="20734"/>
                  </a:cubicBezTo>
                  <a:cubicBezTo>
                    <a:pt x="5100" y="25293"/>
                    <a:pt x="10108" y="27797"/>
                    <a:pt x="15141" y="27797"/>
                  </a:cubicBezTo>
                  <a:cubicBezTo>
                    <a:pt x="18229" y="27797"/>
                    <a:pt x="21326" y="26855"/>
                    <a:pt x="23891" y="24867"/>
                  </a:cubicBezTo>
                  <a:cubicBezTo>
                    <a:pt x="30517" y="19731"/>
                    <a:pt x="31156" y="9031"/>
                    <a:pt x="24773" y="3469"/>
                  </a:cubicBezTo>
                  <a:cubicBezTo>
                    <a:pt x="22234" y="1263"/>
                    <a:pt x="18845" y="1"/>
                    <a:pt x="154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1"/>
            <p:cNvSpPr/>
            <p:nvPr/>
          </p:nvSpPr>
          <p:spPr>
            <a:xfrm>
              <a:off x="4731238" y="539488"/>
              <a:ext cx="234075" cy="194050"/>
            </a:xfrm>
            <a:custGeom>
              <a:avLst/>
              <a:gdLst/>
              <a:ahLst/>
              <a:cxnLst/>
              <a:rect l="l" t="t" r="r" b="b"/>
              <a:pathLst>
                <a:path w="9363" h="7762" extrusionOk="0">
                  <a:moveTo>
                    <a:pt x="2888" y="1545"/>
                  </a:moveTo>
                  <a:cubicBezTo>
                    <a:pt x="4347" y="1545"/>
                    <a:pt x="6049" y="1606"/>
                    <a:pt x="6900" y="3004"/>
                  </a:cubicBezTo>
                  <a:cubicBezTo>
                    <a:pt x="7812" y="4433"/>
                    <a:pt x="6931" y="5953"/>
                    <a:pt x="5320" y="6135"/>
                  </a:cubicBezTo>
                  <a:cubicBezTo>
                    <a:pt x="5210" y="6146"/>
                    <a:pt x="5099" y="6151"/>
                    <a:pt x="4989" y="6151"/>
                  </a:cubicBezTo>
                  <a:cubicBezTo>
                    <a:pt x="3848" y="6151"/>
                    <a:pt x="2707" y="5588"/>
                    <a:pt x="2098" y="4646"/>
                  </a:cubicBezTo>
                  <a:cubicBezTo>
                    <a:pt x="1277" y="3430"/>
                    <a:pt x="1763" y="2153"/>
                    <a:pt x="2888" y="1545"/>
                  </a:cubicBezTo>
                  <a:close/>
                  <a:moveTo>
                    <a:pt x="3976" y="0"/>
                  </a:moveTo>
                  <a:cubicBezTo>
                    <a:pt x="3528" y="0"/>
                    <a:pt x="3079" y="49"/>
                    <a:pt x="2645" y="147"/>
                  </a:cubicBezTo>
                  <a:cubicBezTo>
                    <a:pt x="2341" y="208"/>
                    <a:pt x="2159" y="421"/>
                    <a:pt x="2128" y="664"/>
                  </a:cubicBezTo>
                  <a:cubicBezTo>
                    <a:pt x="852" y="1150"/>
                    <a:pt x="0" y="2731"/>
                    <a:pt x="244" y="4099"/>
                  </a:cubicBezTo>
                  <a:cubicBezTo>
                    <a:pt x="617" y="6310"/>
                    <a:pt x="2889" y="7761"/>
                    <a:pt x="5036" y="7761"/>
                  </a:cubicBezTo>
                  <a:cubicBezTo>
                    <a:pt x="5161" y="7761"/>
                    <a:pt x="5287" y="7756"/>
                    <a:pt x="5411" y="7746"/>
                  </a:cubicBezTo>
                  <a:cubicBezTo>
                    <a:pt x="7630" y="7564"/>
                    <a:pt x="9362" y="5740"/>
                    <a:pt x="8846" y="3460"/>
                  </a:cubicBezTo>
                  <a:cubicBezTo>
                    <a:pt x="8341" y="1165"/>
                    <a:pt x="6162" y="0"/>
                    <a:pt x="39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2" name="Google Shape;402;p21"/>
          <p:cNvSpPr/>
          <p:nvPr/>
        </p:nvSpPr>
        <p:spPr>
          <a:xfrm>
            <a:off x="7750475" y="4410275"/>
            <a:ext cx="949025" cy="309850"/>
          </a:xfrm>
          <a:custGeom>
            <a:avLst/>
            <a:gdLst/>
            <a:ahLst/>
            <a:cxnLst/>
            <a:rect l="l" t="t" r="r" b="b"/>
            <a:pathLst>
              <a:path w="37961" h="12394" extrusionOk="0">
                <a:moveTo>
                  <a:pt x="35344" y="1"/>
                </a:moveTo>
                <a:cubicBezTo>
                  <a:pt x="34826" y="1"/>
                  <a:pt x="34308" y="452"/>
                  <a:pt x="34465" y="1082"/>
                </a:cubicBezTo>
                <a:cubicBezTo>
                  <a:pt x="35104" y="3362"/>
                  <a:pt x="34708" y="6493"/>
                  <a:pt x="32854" y="8134"/>
                </a:cubicBezTo>
                <a:cubicBezTo>
                  <a:pt x="32524" y="8441"/>
                  <a:pt x="32177" y="8578"/>
                  <a:pt x="31842" y="8578"/>
                </a:cubicBezTo>
                <a:cubicBezTo>
                  <a:pt x="31282" y="8578"/>
                  <a:pt x="30754" y="8196"/>
                  <a:pt x="30392" y="7587"/>
                </a:cubicBezTo>
                <a:cubicBezTo>
                  <a:pt x="29693" y="6402"/>
                  <a:pt x="29845" y="4821"/>
                  <a:pt x="29906" y="3514"/>
                </a:cubicBezTo>
                <a:cubicBezTo>
                  <a:pt x="29937" y="2313"/>
                  <a:pt x="29024" y="1705"/>
                  <a:pt x="28100" y="1705"/>
                </a:cubicBezTo>
                <a:cubicBezTo>
                  <a:pt x="27200" y="1705"/>
                  <a:pt x="26288" y="2283"/>
                  <a:pt x="26228" y="3453"/>
                </a:cubicBezTo>
                <a:cubicBezTo>
                  <a:pt x="26167" y="4578"/>
                  <a:pt x="25894" y="5642"/>
                  <a:pt x="25316" y="6614"/>
                </a:cubicBezTo>
                <a:cubicBezTo>
                  <a:pt x="24921" y="7253"/>
                  <a:pt x="24252" y="8347"/>
                  <a:pt x="23462" y="8529"/>
                </a:cubicBezTo>
                <a:cubicBezTo>
                  <a:pt x="23387" y="8550"/>
                  <a:pt x="23317" y="8559"/>
                  <a:pt x="23253" y="8559"/>
                </a:cubicBezTo>
                <a:cubicBezTo>
                  <a:pt x="22642" y="8559"/>
                  <a:pt x="22494" y="7703"/>
                  <a:pt x="22246" y="7070"/>
                </a:cubicBezTo>
                <a:cubicBezTo>
                  <a:pt x="21821" y="5855"/>
                  <a:pt x="21577" y="4578"/>
                  <a:pt x="21547" y="3271"/>
                </a:cubicBezTo>
                <a:cubicBezTo>
                  <a:pt x="21501" y="2021"/>
                  <a:pt x="20577" y="1390"/>
                  <a:pt x="19646" y="1390"/>
                </a:cubicBezTo>
                <a:cubicBezTo>
                  <a:pt x="18745" y="1390"/>
                  <a:pt x="17837" y="1983"/>
                  <a:pt x="17717" y="3180"/>
                </a:cubicBezTo>
                <a:cubicBezTo>
                  <a:pt x="17599" y="4304"/>
                  <a:pt x="17365" y="7473"/>
                  <a:pt x="15643" y="7473"/>
                </a:cubicBezTo>
                <a:cubicBezTo>
                  <a:pt x="15596" y="7473"/>
                  <a:pt x="15548" y="7470"/>
                  <a:pt x="15498" y="7466"/>
                </a:cubicBezTo>
                <a:cubicBezTo>
                  <a:pt x="13614" y="7253"/>
                  <a:pt x="13431" y="4183"/>
                  <a:pt x="13340" y="2815"/>
                </a:cubicBezTo>
                <a:cubicBezTo>
                  <a:pt x="13235" y="1635"/>
                  <a:pt x="12139" y="853"/>
                  <a:pt x="11136" y="853"/>
                </a:cubicBezTo>
                <a:cubicBezTo>
                  <a:pt x="10408" y="853"/>
                  <a:pt x="9728" y="1266"/>
                  <a:pt x="9510" y="2237"/>
                </a:cubicBezTo>
                <a:cubicBezTo>
                  <a:pt x="9176" y="3696"/>
                  <a:pt x="8629" y="6888"/>
                  <a:pt x="6592" y="6918"/>
                </a:cubicBezTo>
                <a:cubicBezTo>
                  <a:pt x="5680" y="6918"/>
                  <a:pt x="5559" y="5946"/>
                  <a:pt x="5346" y="5247"/>
                </a:cubicBezTo>
                <a:cubicBezTo>
                  <a:pt x="4921" y="3940"/>
                  <a:pt x="4556" y="2633"/>
                  <a:pt x="3918" y="1417"/>
                </a:cubicBezTo>
                <a:cubicBezTo>
                  <a:pt x="3529" y="693"/>
                  <a:pt x="2927" y="389"/>
                  <a:pt x="2321" y="389"/>
                </a:cubicBezTo>
                <a:cubicBezTo>
                  <a:pt x="1170" y="389"/>
                  <a:pt x="1" y="1483"/>
                  <a:pt x="240" y="2876"/>
                </a:cubicBezTo>
                <a:cubicBezTo>
                  <a:pt x="452" y="4061"/>
                  <a:pt x="908" y="5155"/>
                  <a:pt x="1303" y="6250"/>
                </a:cubicBezTo>
                <a:cubicBezTo>
                  <a:pt x="1638" y="7131"/>
                  <a:pt x="1911" y="8043"/>
                  <a:pt x="2428" y="8833"/>
                </a:cubicBezTo>
                <a:cubicBezTo>
                  <a:pt x="3333" y="10205"/>
                  <a:pt x="4832" y="10957"/>
                  <a:pt x="6434" y="10957"/>
                </a:cubicBezTo>
                <a:cubicBezTo>
                  <a:pt x="6607" y="10957"/>
                  <a:pt x="6782" y="10948"/>
                  <a:pt x="6957" y="10931"/>
                </a:cubicBezTo>
                <a:cubicBezTo>
                  <a:pt x="8781" y="10748"/>
                  <a:pt x="10088" y="9867"/>
                  <a:pt x="11030" y="8651"/>
                </a:cubicBezTo>
                <a:cubicBezTo>
                  <a:pt x="11942" y="10140"/>
                  <a:pt x="13310" y="11235"/>
                  <a:pt x="15407" y="11326"/>
                </a:cubicBezTo>
                <a:cubicBezTo>
                  <a:pt x="15511" y="11331"/>
                  <a:pt x="15613" y="11334"/>
                  <a:pt x="15714" y="11334"/>
                </a:cubicBezTo>
                <a:cubicBezTo>
                  <a:pt x="17260" y="11334"/>
                  <a:pt x="18411" y="10687"/>
                  <a:pt x="19267" y="9745"/>
                </a:cubicBezTo>
                <a:cubicBezTo>
                  <a:pt x="20070" y="11269"/>
                  <a:pt x="21272" y="12394"/>
                  <a:pt x="23039" y="12394"/>
                </a:cubicBezTo>
                <a:cubicBezTo>
                  <a:pt x="23281" y="12394"/>
                  <a:pt x="23533" y="12373"/>
                  <a:pt x="23796" y="12329"/>
                </a:cubicBezTo>
                <a:cubicBezTo>
                  <a:pt x="25377" y="12055"/>
                  <a:pt x="26654" y="11113"/>
                  <a:pt x="27657" y="9867"/>
                </a:cubicBezTo>
                <a:cubicBezTo>
                  <a:pt x="27778" y="10019"/>
                  <a:pt x="27900" y="10171"/>
                  <a:pt x="28021" y="10323"/>
                </a:cubicBezTo>
                <a:cubicBezTo>
                  <a:pt x="28997" y="11339"/>
                  <a:pt x="30341" y="11989"/>
                  <a:pt x="31706" y="11989"/>
                </a:cubicBezTo>
                <a:cubicBezTo>
                  <a:pt x="32381" y="11989"/>
                  <a:pt x="33061" y="11830"/>
                  <a:pt x="33705" y="11478"/>
                </a:cubicBezTo>
                <a:cubicBezTo>
                  <a:pt x="37505" y="9380"/>
                  <a:pt x="37961" y="3879"/>
                  <a:pt x="36076" y="444"/>
                </a:cubicBezTo>
                <a:cubicBezTo>
                  <a:pt x="35905" y="134"/>
                  <a:pt x="35625" y="1"/>
                  <a:pt x="3534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3" name="Google Shape;403;p21"/>
          <p:cNvGrpSpPr/>
          <p:nvPr/>
        </p:nvGrpSpPr>
        <p:grpSpPr>
          <a:xfrm>
            <a:off x="7777750" y="684250"/>
            <a:ext cx="882900" cy="752850"/>
            <a:chOff x="5897925" y="231425"/>
            <a:chExt cx="882900" cy="752850"/>
          </a:xfrm>
        </p:grpSpPr>
        <p:sp>
          <p:nvSpPr>
            <p:cNvPr id="404" name="Google Shape;404;p21"/>
            <p:cNvSpPr/>
            <p:nvPr/>
          </p:nvSpPr>
          <p:spPr>
            <a:xfrm>
              <a:off x="5897925" y="397450"/>
              <a:ext cx="242250" cy="120650"/>
            </a:xfrm>
            <a:custGeom>
              <a:avLst/>
              <a:gdLst/>
              <a:ahLst/>
              <a:cxnLst/>
              <a:rect l="l" t="t" r="r" b="b"/>
              <a:pathLst>
                <a:path w="9690" h="4826" extrusionOk="0">
                  <a:moveTo>
                    <a:pt x="4759" y="1"/>
                  </a:moveTo>
                  <a:cubicBezTo>
                    <a:pt x="2516" y="1"/>
                    <a:pt x="332" y="1303"/>
                    <a:pt x="56" y="3949"/>
                  </a:cubicBezTo>
                  <a:cubicBezTo>
                    <a:pt x="0" y="4474"/>
                    <a:pt x="429" y="4825"/>
                    <a:pt x="859" y="4825"/>
                  </a:cubicBezTo>
                  <a:cubicBezTo>
                    <a:pt x="1127" y="4825"/>
                    <a:pt x="1394" y="4690"/>
                    <a:pt x="1546" y="4375"/>
                  </a:cubicBezTo>
                  <a:cubicBezTo>
                    <a:pt x="2214" y="2916"/>
                    <a:pt x="2944" y="1609"/>
                    <a:pt x="4707" y="1366"/>
                  </a:cubicBezTo>
                  <a:cubicBezTo>
                    <a:pt x="4880" y="1340"/>
                    <a:pt x="5051" y="1328"/>
                    <a:pt x="5219" y="1328"/>
                  </a:cubicBezTo>
                  <a:cubicBezTo>
                    <a:pt x="6669" y="1328"/>
                    <a:pt x="7899" y="2234"/>
                    <a:pt x="8689" y="3433"/>
                  </a:cubicBezTo>
                  <a:cubicBezTo>
                    <a:pt x="8779" y="3569"/>
                    <a:pt x="8911" y="3626"/>
                    <a:pt x="9045" y="3626"/>
                  </a:cubicBezTo>
                  <a:cubicBezTo>
                    <a:pt x="9360" y="3626"/>
                    <a:pt x="9689" y="3309"/>
                    <a:pt x="9540" y="2946"/>
                  </a:cubicBezTo>
                  <a:cubicBezTo>
                    <a:pt x="8718" y="992"/>
                    <a:pt x="6716" y="1"/>
                    <a:pt x="47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1"/>
            <p:cNvSpPr/>
            <p:nvPr/>
          </p:nvSpPr>
          <p:spPr>
            <a:xfrm>
              <a:off x="6078300" y="231425"/>
              <a:ext cx="238975" cy="114375"/>
            </a:xfrm>
            <a:custGeom>
              <a:avLst/>
              <a:gdLst/>
              <a:ahLst/>
              <a:cxnLst/>
              <a:rect l="l" t="t" r="r" b="b"/>
              <a:pathLst>
                <a:path w="9559" h="4575" extrusionOk="0">
                  <a:moveTo>
                    <a:pt x="830" y="1"/>
                  </a:moveTo>
                  <a:cubicBezTo>
                    <a:pt x="412" y="1"/>
                    <a:pt x="0" y="391"/>
                    <a:pt x="136" y="955"/>
                  </a:cubicBezTo>
                  <a:cubicBezTo>
                    <a:pt x="714" y="3052"/>
                    <a:pt x="2872" y="4542"/>
                    <a:pt x="5000" y="4572"/>
                  </a:cubicBezTo>
                  <a:cubicBezTo>
                    <a:pt x="5047" y="4574"/>
                    <a:pt x="5095" y="4574"/>
                    <a:pt x="5143" y="4574"/>
                  </a:cubicBezTo>
                  <a:cubicBezTo>
                    <a:pt x="6931" y="4574"/>
                    <a:pt x="9441" y="3485"/>
                    <a:pt x="9559" y="1502"/>
                  </a:cubicBezTo>
                  <a:cubicBezTo>
                    <a:pt x="9559" y="1156"/>
                    <a:pt x="9243" y="883"/>
                    <a:pt x="8964" y="883"/>
                  </a:cubicBezTo>
                  <a:cubicBezTo>
                    <a:pt x="8802" y="883"/>
                    <a:pt x="8653" y="975"/>
                    <a:pt x="8586" y="1198"/>
                  </a:cubicBezTo>
                  <a:cubicBezTo>
                    <a:pt x="8161" y="2528"/>
                    <a:pt x="6594" y="3183"/>
                    <a:pt x="5231" y="3183"/>
                  </a:cubicBezTo>
                  <a:cubicBezTo>
                    <a:pt x="5037" y="3183"/>
                    <a:pt x="4847" y="3170"/>
                    <a:pt x="4665" y="3143"/>
                  </a:cubicBezTo>
                  <a:cubicBezTo>
                    <a:pt x="3085" y="2931"/>
                    <a:pt x="2142" y="1776"/>
                    <a:pt x="1443" y="408"/>
                  </a:cubicBezTo>
                  <a:cubicBezTo>
                    <a:pt x="1301" y="124"/>
                    <a:pt x="1065" y="1"/>
                    <a:pt x="8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1"/>
            <p:cNvSpPr/>
            <p:nvPr/>
          </p:nvSpPr>
          <p:spPr>
            <a:xfrm>
              <a:off x="5957250" y="865575"/>
              <a:ext cx="211600" cy="118700"/>
            </a:xfrm>
            <a:custGeom>
              <a:avLst/>
              <a:gdLst/>
              <a:ahLst/>
              <a:cxnLst/>
              <a:rect l="l" t="t" r="r" b="b"/>
              <a:pathLst>
                <a:path w="8464" h="4748" extrusionOk="0">
                  <a:moveTo>
                    <a:pt x="7922" y="0"/>
                  </a:moveTo>
                  <a:cubicBezTo>
                    <a:pt x="7761" y="0"/>
                    <a:pt x="7599" y="78"/>
                    <a:pt x="7532" y="240"/>
                  </a:cubicBezTo>
                  <a:cubicBezTo>
                    <a:pt x="6954" y="1516"/>
                    <a:pt x="6346" y="2702"/>
                    <a:pt x="4918" y="3127"/>
                  </a:cubicBezTo>
                  <a:cubicBezTo>
                    <a:pt x="4583" y="3234"/>
                    <a:pt x="4267" y="3281"/>
                    <a:pt x="3963" y="3281"/>
                  </a:cubicBezTo>
                  <a:cubicBezTo>
                    <a:pt x="2971" y="3281"/>
                    <a:pt x="2117" y="2781"/>
                    <a:pt x="1209" y="2246"/>
                  </a:cubicBezTo>
                  <a:cubicBezTo>
                    <a:pt x="1112" y="2188"/>
                    <a:pt x="1014" y="2162"/>
                    <a:pt x="918" y="2162"/>
                  </a:cubicBezTo>
                  <a:cubicBezTo>
                    <a:pt x="416" y="2162"/>
                    <a:pt x="1" y="2875"/>
                    <a:pt x="358" y="3310"/>
                  </a:cubicBezTo>
                  <a:cubicBezTo>
                    <a:pt x="1171" y="4305"/>
                    <a:pt x="2353" y="4747"/>
                    <a:pt x="3560" y="4747"/>
                  </a:cubicBezTo>
                  <a:cubicBezTo>
                    <a:pt x="5964" y="4747"/>
                    <a:pt x="8464" y="2992"/>
                    <a:pt x="8322" y="361"/>
                  </a:cubicBezTo>
                  <a:cubicBezTo>
                    <a:pt x="8322" y="124"/>
                    <a:pt x="8124" y="0"/>
                    <a:pt x="79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1"/>
            <p:cNvSpPr/>
            <p:nvPr/>
          </p:nvSpPr>
          <p:spPr>
            <a:xfrm>
              <a:off x="6171150" y="466475"/>
              <a:ext cx="249150" cy="211525"/>
            </a:xfrm>
            <a:custGeom>
              <a:avLst/>
              <a:gdLst/>
              <a:ahLst/>
              <a:cxnLst/>
              <a:rect l="l" t="t" r="r" b="b"/>
              <a:pathLst>
                <a:path w="9966" h="8461" extrusionOk="0">
                  <a:moveTo>
                    <a:pt x="5222" y="1"/>
                  </a:moveTo>
                  <a:cubicBezTo>
                    <a:pt x="5086" y="1"/>
                    <a:pt x="4949" y="11"/>
                    <a:pt x="4812" y="33"/>
                  </a:cubicBezTo>
                  <a:cubicBezTo>
                    <a:pt x="4173" y="155"/>
                    <a:pt x="4143" y="1036"/>
                    <a:pt x="4781" y="1158"/>
                  </a:cubicBezTo>
                  <a:cubicBezTo>
                    <a:pt x="6301" y="1492"/>
                    <a:pt x="8581" y="4380"/>
                    <a:pt x="7030" y="5808"/>
                  </a:cubicBezTo>
                  <a:cubicBezTo>
                    <a:pt x="6356" y="6422"/>
                    <a:pt x="5403" y="6641"/>
                    <a:pt x="4425" y="6641"/>
                  </a:cubicBezTo>
                  <a:cubicBezTo>
                    <a:pt x="3464" y="6641"/>
                    <a:pt x="2479" y="6429"/>
                    <a:pt x="1711" y="6173"/>
                  </a:cubicBezTo>
                  <a:cubicBezTo>
                    <a:pt x="1601" y="6135"/>
                    <a:pt x="1494" y="6118"/>
                    <a:pt x="1392" y="6118"/>
                  </a:cubicBezTo>
                  <a:cubicBezTo>
                    <a:pt x="510" y="6118"/>
                    <a:pt x="1" y="7406"/>
                    <a:pt x="982" y="7815"/>
                  </a:cubicBezTo>
                  <a:cubicBezTo>
                    <a:pt x="1877" y="8211"/>
                    <a:pt x="3094" y="8460"/>
                    <a:pt x="4323" y="8460"/>
                  </a:cubicBezTo>
                  <a:cubicBezTo>
                    <a:pt x="6389" y="8460"/>
                    <a:pt x="8491" y="7756"/>
                    <a:pt x="9158" y="5869"/>
                  </a:cubicBezTo>
                  <a:cubicBezTo>
                    <a:pt x="9965" y="3591"/>
                    <a:pt x="7737" y="1"/>
                    <a:pt x="52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1"/>
            <p:cNvSpPr/>
            <p:nvPr/>
          </p:nvSpPr>
          <p:spPr>
            <a:xfrm>
              <a:off x="6496425" y="407725"/>
              <a:ext cx="284400" cy="231000"/>
            </a:xfrm>
            <a:custGeom>
              <a:avLst/>
              <a:gdLst/>
              <a:ahLst/>
              <a:cxnLst/>
              <a:rect l="l" t="t" r="r" b="b"/>
              <a:pathLst>
                <a:path w="11376" h="9240" extrusionOk="0">
                  <a:moveTo>
                    <a:pt x="4821" y="0"/>
                  </a:moveTo>
                  <a:cubicBezTo>
                    <a:pt x="3244" y="0"/>
                    <a:pt x="1668" y="540"/>
                    <a:pt x="555" y="1623"/>
                  </a:cubicBezTo>
                  <a:cubicBezTo>
                    <a:pt x="0" y="2178"/>
                    <a:pt x="615" y="3122"/>
                    <a:pt x="1324" y="3122"/>
                  </a:cubicBezTo>
                  <a:cubicBezTo>
                    <a:pt x="1431" y="3122"/>
                    <a:pt x="1541" y="3100"/>
                    <a:pt x="1649" y="3052"/>
                  </a:cubicBezTo>
                  <a:cubicBezTo>
                    <a:pt x="2780" y="2541"/>
                    <a:pt x="4021" y="2019"/>
                    <a:pt x="5234" y="2019"/>
                  </a:cubicBezTo>
                  <a:cubicBezTo>
                    <a:pt x="6041" y="2019"/>
                    <a:pt x="6835" y="2250"/>
                    <a:pt x="7576" y="2870"/>
                  </a:cubicBezTo>
                  <a:cubicBezTo>
                    <a:pt x="9278" y="4268"/>
                    <a:pt x="9126" y="6548"/>
                    <a:pt x="8032" y="8250"/>
                  </a:cubicBezTo>
                  <a:cubicBezTo>
                    <a:pt x="7803" y="8606"/>
                    <a:pt x="8043" y="9240"/>
                    <a:pt x="8466" y="9240"/>
                  </a:cubicBezTo>
                  <a:cubicBezTo>
                    <a:pt x="8548" y="9240"/>
                    <a:pt x="8637" y="9216"/>
                    <a:pt x="8731" y="9162"/>
                  </a:cubicBezTo>
                  <a:cubicBezTo>
                    <a:pt x="11375" y="7703"/>
                    <a:pt x="11132" y="3751"/>
                    <a:pt x="9248" y="1775"/>
                  </a:cubicBezTo>
                  <a:cubicBezTo>
                    <a:pt x="8128" y="593"/>
                    <a:pt x="6474" y="0"/>
                    <a:pt x="48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9" name="Google Shape;409;p21"/>
          <p:cNvGrpSpPr/>
          <p:nvPr/>
        </p:nvGrpSpPr>
        <p:grpSpPr>
          <a:xfrm>
            <a:off x="3463150" y="4337500"/>
            <a:ext cx="484500" cy="449300"/>
            <a:chOff x="1717575" y="4268700"/>
            <a:chExt cx="484500" cy="449300"/>
          </a:xfrm>
        </p:grpSpPr>
        <p:sp>
          <p:nvSpPr>
            <p:cNvPr id="410" name="Google Shape;410;p21"/>
            <p:cNvSpPr/>
            <p:nvPr/>
          </p:nvSpPr>
          <p:spPr>
            <a:xfrm>
              <a:off x="1857225" y="4549425"/>
              <a:ext cx="189850" cy="168575"/>
            </a:xfrm>
            <a:custGeom>
              <a:avLst/>
              <a:gdLst/>
              <a:ahLst/>
              <a:cxnLst/>
              <a:rect l="l" t="t" r="r" b="b"/>
              <a:pathLst>
                <a:path w="7594" h="6743" extrusionOk="0">
                  <a:moveTo>
                    <a:pt x="3803" y="0"/>
                  </a:moveTo>
                  <a:cubicBezTo>
                    <a:pt x="3443" y="0"/>
                    <a:pt x="3099" y="186"/>
                    <a:pt x="3033" y="597"/>
                  </a:cubicBezTo>
                  <a:cubicBezTo>
                    <a:pt x="2911" y="1266"/>
                    <a:pt x="2820" y="1995"/>
                    <a:pt x="2729" y="2694"/>
                  </a:cubicBezTo>
                  <a:cubicBezTo>
                    <a:pt x="2060" y="2542"/>
                    <a:pt x="1422" y="2390"/>
                    <a:pt x="753" y="2238"/>
                  </a:cubicBezTo>
                  <a:cubicBezTo>
                    <a:pt x="713" y="2230"/>
                    <a:pt x="676" y="2226"/>
                    <a:pt x="640" y="2226"/>
                  </a:cubicBezTo>
                  <a:cubicBezTo>
                    <a:pt x="150" y="2226"/>
                    <a:pt x="0" y="2950"/>
                    <a:pt x="510" y="3120"/>
                  </a:cubicBezTo>
                  <a:cubicBezTo>
                    <a:pt x="1209" y="3363"/>
                    <a:pt x="1908" y="3606"/>
                    <a:pt x="2607" y="3849"/>
                  </a:cubicBezTo>
                  <a:cubicBezTo>
                    <a:pt x="2546" y="4670"/>
                    <a:pt x="2485" y="5491"/>
                    <a:pt x="2516" y="6281"/>
                  </a:cubicBezTo>
                  <a:cubicBezTo>
                    <a:pt x="2516" y="6590"/>
                    <a:pt x="2725" y="6743"/>
                    <a:pt x="2952" y="6743"/>
                  </a:cubicBezTo>
                  <a:cubicBezTo>
                    <a:pt x="3149" y="6743"/>
                    <a:pt x="3359" y="6628"/>
                    <a:pt x="3458" y="6403"/>
                  </a:cubicBezTo>
                  <a:cubicBezTo>
                    <a:pt x="3701" y="5764"/>
                    <a:pt x="3914" y="5065"/>
                    <a:pt x="4096" y="4366"/>
                  </a:cubicBezTo>
                  <a:cubicBezTo>
                    <a:pt x="4826" y="4640"/>
                    <a:pt x="5555" y="4944"/>
                    <a:pt x="6285" y="5096"/>
                  </a:cubicBezTo>
                  <a:cubicBezTo>
                    <a:pt x="6348" y="5107"/>
                    <a:pt x="6409" y="5113"/>
                    <a:pt x="6468" y="5113"/>
                  </a:cubicBezTo>
                  <a:cubicBezTo>
                    <a:pt x="7329" y="5113"/>
                    <a:pt x="7593" y="3918"/>
                    <a:pt x="6710" y="3576"/>
                  </a:cubicBezTo>
                  <a:cubicBezTo>
                    <a:pt x="5981" y="3302"/>
                    <a:pt x="5160" y="3181"/>
                    <a:pt x="4370" y="3029"/>
                  </a:cubicBezTo>
                  <a:cubicBezTo>
                    <a:pt x="4522" y="2299"/>
                    <a:pt x="4613" y="1539"/>
                    <a:pt x="4704" y="840"/>
                  </a:cubicBezTo>
                  <a:cubicBezTo>
                    <a:pt x="4756" y="309"/>
                    <a:pt x="4267" y="0"/>
                    <a:pt x="38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1"/>
            <p:cNvSpPr/>
            <p:nvPr/>
          </p:nvSpPr>
          <p:spPr>
            <a:xfrm>
              <a:off x="2011525" y="4367950"/>
              <a:ext cx="190550" cy="168450"/>
            </a:xfrm>
            <a:custGeom>
              <a:avLst/>
              <a:gdLst/>
              <a:ahLst/>
              <a:cxnLst/>
              <a:rect l="l" t="t" r="r" b="b"/>
              <a:pathLst>
                <a:path w="7622" h="6738" extrusionOk="0">
                  <a:moveTo>
                    <a:pt x="3823" y="0"/>
                  </a:moveTo>
                  <a:cubicBezTo>
                    <a:pt x="3455" y="0"/>
                    <a:pt x="3098" y="193"/>
                    <a:pt x="3031" y="622"/>
                  </a:cubicBezTo>
                  <a:cubicBezTo>
                    <a:pt x="2940" y="1291"/>
                    <a:pt x="2818" y="1990"/>
                    <a:pt x="2757" y="2689"/>
                  </a:cubicBezTo>
                  <a:cubicBezTo>
                    <a:pt x="2089" y="2537"/>
                    <a:pt x="1450" y="2385"/>
                    <a:pt x="782" y="2233"/>
                  </a:cubicBezTo>
                  <a:cubicBezTo>
                    <a:pt x="742" y="2225"/>
                    <a:pt x="704" y="2221"/>
                    <a:pt x="668" y="2221"/>
                  </a:cubicBezTo>
                  <a:cubicBezTo>
                    <a:pt x="175" y="2221"/>
                    <a:pt x="0" y="2947"/>
                    <a:pt x="538" y="3145"/>
                  </a:cubicBezTo>
                  <a:cubicBezTo>
                    <a:pt x="1238" y="3358"/>
                    <a:pt x="1937" y="3601"/>
                    <a:pt x="2636" y="3844"/>
                  </a:cubicBezTo>
                  <a:cubicBezTo>
                    <a:pt x="2545" y="4665"/>
                    <a:pt x="2514" y="5485"/>
                    <a:pt x="2545" y="6276"/>
                  </a:cubicBezTo>
                  <a:cubicBezTo>
                    <a:pt x="2545" y="6585"/>
                    <a:pt x="2754" y="6737"/>
                    <a:pt x="2976" y="6737"/>
                  </a:cubicBezTo>
                  <a:cubicBezTo>
                    <a:pt x="3169" y="6737"/>
                    <a:pt x="3372" y="6623"/>
                    <a:pt x="3456" y="6397"/>
                  </a:cubicBezTo>
                  <a:cubicBezTo>
                    <a:pt x="3730" y="5759"/>
                    <a:pt x="3943" y="5090"/>
                    <a:pt x="4095" y="4361"/>
                  </a:cubicBezTo>
                  <a:cubicBezTo>
                    <a:pt x="4824" y="4634"/>
                    <a:pt x="5584" y="4938"/>
                    <a:pt x="6314" y="5090"/>
                  </a:cubicBezTo>
                  <a:cubicBezTo>
                    <a:pt x="6377" y="5102"/>
                    <a:pt x="6438" y="5107"/>
                    <a:pt x="6496" y="5107"/>
                  </a:cubicBezTo>
                  <a:cubicBezTo>
                    <a:pt x="7358" y="5107"/>
                    <a:pt x="7622" y="3912"/>
                    <a:pt x="6739" y="3570"/>
                  </a:cubicBezTo>
                  <a:cubicBezTo>
                    <a:pt x="6010" y="3297"/>
                    <a:pt x="5189" y="3175"/>
                    <a:pt x="4399" y="3023"/>
                  </a:cubicBezTo>
                  <a:cubicBezTo>
                    <a:pt x="4520" y="2294"/>
                    <a:pt x="4642" y="1534"/>
                    <a:pt x="4703" y="835"/>
                  </a:cubicBezTo>
                  <a:cubicBezTo>
                    <a:pt x="4771" y="308"/>
                    <a:pt x="4288" y="0"/>
                    <a:pt x="38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1"/>
            <p:cNvSpPr/>
            <p:nvPr/>
          </p:nvSpPr>
          <p:spPr>
            <a:xfrm>
              <a:off x="1717575" y="4268700"/>
              <a:ext cx="189675" cy="168275"/>
            </a:xfrm>
            <a:custGeom>
              <a:avLst/>
              <a:gdLst/>
              <a:ahLst/>
              <a:cxnLst/>
              <a:rect l="l" t="t" r="r" b="b"/>
              <a:pathLst>
                <a:path w="7587" h="6731" extrusionOk="0">
                  <a:moveTo>
                    <a:pt x="3815" y="1"/>
                  </a:moveTo>
                  <a:cubicBezTo>
                    <a:pt x="3449" y="1"/>
                    <a:pt x="3093" y="192"/>
                    <a:pt x="3026" y="610"/>
                  </a:cubicBezTo>
                  <a:cubicBezTo>
                    <a:pt x="2904" y="1279"/>
                    <a:pt x="2813" y="1978"/>
                    <a:pt x="2722" y="2677"/>
                  </a:cubicBezTo>
                  <a:cubicBezTo>
                    <a:pt x="2053" y="2525"/>
                    <a:pt x="1415" y="2403"/>
                    <a:pt x="746" y="2251"/>
                  </a:cubicBezTo>
                  <a:cubicBezTo>
                    <a:pt x="699" y="2239"/>
                    <a:pt x="655" y="2233"/>
                    <a:pt x="613" y="2233"/>
                  </a:cubicBezTo>
                  <a:cubicBezTo>
                    <a:pt x="139" y="2233"/>
                    <a:pt x="0" y="2965"/>
                    <a:pt x="503" y="3133"/>
                  </a:cubicBezTo>
                  <a:cubicBezTo>
                    <a:pt x="1202" y="3346"/>
                    <a:pt x="1901" y="3589"/>
                    <a:pt x="2600" y="3832"/>
                  </a:cubicBezTo>
                  <a:cubicBezTo>
                    <a:pt x="2539" y="4653"/>
                    <a:pt x="2479" y="5504"/>
                    <a:pt x="2509" y="6264"/>
                  </a:cubicBezTo>
                  <a:cubicBezTo>
                    <a:pt x="2509" y="6578"/>
                    <a:pt x="2725" y="6730"/>
                    <a:pt x="2956" y="6730"/>
                  </a:cubicBezTo>
                  <a:cubicBezTo>
                    <a:pt x="3150" y="6730"/>
                    <a:pt x="3354" y="6623"/>
                    <a:pt x="3451" y="6416"/>
                  </a:cubicBezTo>
                  <a:cubicBezTo>
                    <a:pt x="3694" y="5777"/>
                    <a:pt x="3907" y="5078"/>
                    <a:pt x="4090" y="4349"/>
                  </a:cubicBezTo>
                  <a:cubicBezTo>
                    <a:pt x="4819" y="4653"/>
                    <a:pt x="5549" y="4926"/>
                    <a:pt x="6278" y="5078"/>
                  </a:cubicBezTo>
                  <a:cubicBezTo>
                    <a:pt x="6342" y="5090"/>
                    <a:pt x="6403" y="5095"/>
                    <a:pt x="6461" y="5095"/>
                  </a:cubicBezTo>
                  <a:cubicBezTo>
                    <a:pt x="7322" y="5095"/>
                    <a:pt x="7586" y="3902"/>
                    <a:pt x="6704" y="3589"/>
                  </a:cubicBezTo>
                  <a:cubicBezTo>
                    <a:pt x="5974" y="3285"/>
                    <a:pt x="5153" y="3163"/>
                    <a:pt x="4363" y="3011"/>
                  </a:cubicBezTo>
                  <a:cubicBezTo>
                    <a:pt x="4515" y="2282"/>
                    <a:pt x="4606" y="1552"/>
                    <a:pt x="4698" y="823"/>
                  </a:cubicBezTo>
                  <a:cubicBezTo>
                    <a:pt x="4748" y="299"/>
                    <a:pt x="4273" y="1"/>
                    <a:pt x="38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3" name="Google Shape;413;p21"/>
          <p:cNvSpPr txBox="1">
            <a:spLocks noGrp="1"/>
          </p:cNvSpPr>
          <p:nvPr>
            <p:ph type="title"/>
          </p:nvPr>
        </p:nvSpPr>
        <p:spPr>
          <a:xfrm>
            <a:off x="4571825" y="445025"/>
            <a:ext cx="3858900" cy="116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3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14" name="Google Shape;414;p21"/>
          <p:cNvSpPr txBox="1">
            <a:spLocks noGrp="1"/>
          </p:cNvSpPr>
          <p:nvPr>
            <p:ph type="subTitle" idx="1"/>
          </p:nvPr>
        </p:nvSpPr>
        <p:spPr>
          <a:xfrm>
            <a:off x="4571825" y="1941800"/>
            <a:ext cx="3858900" cy="251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ctor"/>
              <a:buChar char="●"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1600"/>
              <a:buFont typeface="Nunito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1600"/>
              <a:buFont typeface="Nunito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1600"/>
              <a:buFont typeface="Nunito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1600"/>
              <a:buFont typeface="Nunito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1600"/>
              <a:buFont typeface="Nunito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1600"/>
              <a:buFont typeface="Nunito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1600"/>
              <a:buFont typeface="Nunito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1600"/>
              <a:buFont typeface="Nunito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CUSTOM_22_1"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23"/>
          <p:cNvSpPr/>
          <p:nvPr/>
        </p:nvSpPr>
        <p:spPr>
          <a:xfrm rot="-567075">
            <a:off x="-614077" y="1880635"/>
            <a:ext cx="3369277" cy="3716834"/>
          </a:xfrm>
          <a:custGeom>
            <a:avLst/>
            <a:gdLst/>
            <a:ahLst/>
            <a:cxnLst/>
            <a:rect l="l" t="t" r="r" b="b"/>
            <a:pathLst>
              <a:path w="51098" h="56369" extrusionOk="0">
                <a:moveTo>
                  <a:pt x="16663" y="1"/>
                </a:moveTo>
                <a:cubicBezTo>
                  <a:pt x="16380" y="1"/>
                  <a:pt x="16098" y="17"/>
                  <a:pt x="15818" y="50"/>
                </a:cubicBezTo>
                <a:cubicBezTo>
                  <a:pt x="12402" y="455"/>
                  <a:pt x="9491" y="2885"/>
                  <a:pt x="7770" y="5821"/>
                </a:cubicBezTo>
                <a:cubicBezTo>
                  <a:pt x="5822" y="9111"/>
                  <a:pt x="5138" y="12932"/>
                  <a:pt x="4455" y="16678"/>
                </a:cubicBezTo>
                <a:cubicBezTo>
                  <a:pt x="3265" y="23409"/>
                  <a:pt x="2076" y="30116"/>
                  <a:pt x="887" y="36848"/>
                </a:cubicBezTo>
                <a:cubicBezTo>
                  <a:pt x="431" y="39404"/>
                  <a:pt x="1" y="42188"/>
                  <a:pt x="1342" y="44415"/>
                </a:cubicBezTo>
                <a:cubicBezTo>
                  <a:pt x="2506" y="46364"/>
                  <a:pt x="4708" y="47376"/>
                  <a:pt x="6809" y="48211"/>
                </a:cubicBezTo>
                <a:cubicBezTo>
                  <a:pt x="17615" y="52513"/>
                  <a:pt x="29054" y="55196"/>
                  <a:pt x="40645" y="56158"/>
                </a:cubicBezTo>
                <a:cubicBezTo>
                  <a:pt x="41678" y="56243"/>
                  <a:pt x="42837" y="56369"/>
                  <a:pt x="43974" y="56369"/>
                </a:cubicBezTo>
                <a:cubicBezTo>
                  <a:pt x="46210" y="56369"/>
                  <a:pt x="48361" y="55883"/>
                  <a:pt x="49300" y="53652"/>
                </a:cubicBezTo>
                <a:cubicBezTo>
                  <a:pt x="50718" y="50236"/>
                  <a:pt x="51097" y="45908"/>
                  <a:pt x="49908" y="42416"/>
                </a:cubicBezTo>
                <a:cubicBezTo>
                  <a:pt x="48617" y="38543"/>
                  <a:pt x="45529" y="35304"/>
                  <a:pt x="41708" y="33836"/>
                </a:cubicBezTo>
                <a:cubicBezTo>
                  <a:pt x="39709" y="33077"/>
                  <a:pt x="37431" y="32723"/>
                  <a:pt x="35912" y="31204"/>
                </a:cubicBezTo>
                <a:cubicBezTo>
                  <a:pt x="33863" y="29154"/>
                  <a:pt x="33964" y="25839"/>
                  <a:pt x="34141" y="22929"/>
                </a:cubicBezTo>
                <a:cubicBezTo>
                  <a:pt x="34318" y="20018"/>
                  <a:pt x="34217" y="16652"/>
                  <a:pt x="31939" y="14855"/>
                </a:cubicBezTo>
                <a:cubicBezTo>
                  <a:pt x="29788" y="13135"/>
                  <a:pt x="26270" y="13413"/>
                  <a:pt x="24752" y="11135"/>
                </a:cubicBezTo>
                <a:cubicBezTo>
                  <a:pt x="23588" y="9414"/>
                  <a:pt x="24170" y="7111"/>
                  <a:pt x="23714" y="5087"/>
                </a:cubicBezTo>
                <a:cubicBezTo>
                  <a:pt x="23018" y="2022"/>
                  <a:pt x="19807" y="1"/>
                  <a:pt x="1666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Google Shape;437;p23"/>
          <p:cNvSpPr/>
          <p:nvPr/>
        </p:nvSpPr>
        <p:spPr>
          <a:xfrm>
            <a:off x="438925" y="570875"/>
            <a:ext cx="861300" cy="294450"/>
          </a:xfrm>
          <a:custGeom>
            <a:avLst/>
            <a:gdLst/>
            <a:ahLst/>
            <a:cxnLst/>
            <a:rect l="l" t="t" r="r" b="b"/>
            <a:pathLst>
              <a:path w="34452" h="11778" extrusionOk="0">
                <a:moveTo>
                  <a:pt x="2502" y="1"/>
                </a:moveTo>
                <a:cubicBezTo>
                  <a:pt x="2260" y="1"/>
                  <a:pt x="2017" y="109"/>
                  <a:pt x="1855" y="362"/>
                </a:cubicBezTo>
                <a:cubicBezTo>
                  <a:pt x="1" y="3402"/>
                  <a:pt x="183" y="8386"/>
                  <a:pt x="3496" y="10453"/>
                </a:cubicBezTo>
                <a:cubicBezTo>
                  <a:pt x="4136" y="10846"/>
                  <a:pt x="4821" y="11024"/>
                  <a:pt x="5502" y="11024"/>
                </a:cubicBezTo>
                <a:cubicBezTo>
                  <a:pt x="6664" y="11024"/>
                  <a:pt x="7812" y="10507"/>
                  <a:pt x="8694" y="9663"/>
                </a:cubicBezTo>
                <a:cubicBezTo>
                  <a:pt x="8815" y="9542"/>
                  <a:pt x="8937" y="9390"/>
                  <a:pt x="9059" y="9268"/>
                </a:cubicBezTo>
                <a:cubicBezTo>
                  <a:pt x="9879" y="10453"/>
                  <a:pt x="11004" y="11365"/>
                  <a:pt x="12432" y="11669"/>
                </a:cubicBezTo>
                <a:cubicBezTo>
                  <a:pt x="12747" y="11743"/>
                  <a:pt x="13046" y="11778"/>
                  <a:pt x="13331" y="11778"/>
                </a:cubicBezTo>
                <a:cubicBezTo>
                  <a:pt x="14808" y="11778"/>
                  <a:pt x="15893" y="10841"/>
                  <a:pt x="16657" y="9542"/>
                </a:cubicBezTo>
                <a:cubicBezTo>
                  <a:pt x="17417" y="10514"/>
                  <a:pt x="18512" y="11152"/>
                  <a:pt x="20062" y="11152"/>
                </a:cubicBezTo>
                <a:cubicBezTo>
                  <a:pt x="21946" y="11152"/>
                  <a:pt x="23253" y="10241"/>
                  <a:pt x="24135" y="8934"/>
                </a:cubicBezTo>
                <a:cubicBezTo>
                  <a:pt x="24925" y="10089"/>
                  <a:pt x="26080" y="10940"/>
                  <a:pt x="27721" y="11183"/>
                </a:cubicBezTo>
                <a:cubicBezTo>
                  <a:pt x="27958" y="11218"/>
                  <a:pt x="28194" y="11235"/>
                  <a:pt x="28427" y="11235"/>
                </a:cubicBezTo>
                <a:cubicBezTo>
                  <a:pt x="29806" y="11235"/>
                  <a:pt x="31084" y="10625"/>
                  <a:pt x="31916" y="9481"/>
                </a:cubicBezTo>
                <a:cubicBezTo>
                  <a:pt x="32402" y="8812"/>
                  <a:pt x="32706" y="7991"/>
                  <a:pt x="33041" y="7201"/>
                </a:cubicBezTo>
                <a:cubicBezTo>
                  <a:pt x="33436" y="6228"/>
                  <a:pt x="33922" y="5256"/>
                  <a:pt x="34165" y="4222"/>
                </a:cubicBezTo>
                <a:cubicBezTo>
                  <a:pt x="34451" y="2936"/>
                  <a:pt x="33379" y="1869"/>
                  <a:pt x="32304" y="1869"/>
                </a:cubicBezTo>
                <a:cubicBezTo>
                  <a:pt x="31778" y="1869"/>
                  <a:pt x="31252" y="2124"/>
                  <a:pt x="30883" y="2733"/>
                </a:cubicBezTo>
                <a:cubicBezTo>
                  <a:pt x="30244" y="3797"/>
                  <a:pt x="29880" y="4982"/>
                  <a:pt x="29424" y="6107"/>
                </a:cubicBezTo>
                <a:cubicBezTo>
                  <a:pt x="29188" y="6724"/>
                  <a:pt x="29039" y="7569"/>
                  <a:pt x="28314" y="7569"/>
                </a:cubicBezTo>
                <a:cubicBezTo>
                  <a:pt x="28290" y="7569"/>
                  <a:pt x="28264" y="7568"/>
                  <a:pt x="28238" y="7566"/>
                </a:cubicBezTo>
                <a:cubicBezTo>
                  <a:pt x="26384" y="7444"/>
                  <a:pt x="26050" y="4526"/>
                  <a:pt x="25807" y="3189"/>
                </a:cubicBezTo>
                <a:cubicBezTo>
                  <a:pt x="25647" y="2274"/>
                  <a:pt x="25008" y="1880"/>
                  <a:pt x="24318" y="1880"/>
                </a:cubicBezTo>
                <a:cubicBezTo>
                  <a:pt x="23426" y="1880"/>
                  <a:pt x="22448" y="2539"/>
                  <a:pt x="22311" y="3584"/>
                </a:cubicBezTo>
                <a:cubicBezTo>
                  <a:pt x="22159" y="4769"/>
                  <a:pt x="21855" y="7566"/>
                  <a:pt x="20153" y="7657"/>
                </a:cubicBezTo>
                <a:cubicBezTo>
                  <a:pt x="20128" y="7658"/>
                  <a:pt x="20103" y="7659"/>
                  <a:pt x="20078" y="7659"/>
                </a:cubicBezTo>
                <a:cubicBezTo>
                  <a:pt x="18449" y="7659"/>
                  <a:pt x="18389" y="4724"/>
                  <a:pt x="18329" y="3706"/>
                </a:cubicBezTo>
                <a:cubicBezTo>
                  <a:pt x="18267" y="2566"/>
                  <a:pt x="17410" y="1979"/>
                  <a:pt x="16567" y="1979"/>
                </a:cubicBezTo>
                <a:cubicBezTo>
                  <a:pt x="15769" y="1979"/>
                  <a:pt x="14983" y="2505"/>
                  <a:pt x="14894" y="3584"/>
                </a:cubicBezTo>
                <a:cubicBezTo>
                  <a:pt x="14773" y="4769"/>
                  <a:pt x="14530" y="5924"/>
                  <a:pt x="14043" y="6988"/>
                </a:cubicBezTo>
                <a:cubicBezTo>
                  <a:pt x="13826" y="7533"/>
                  <a:pt x="13656" y="8297"/>
                  <a:pt x="13121" y="8297"/>
                </a:cubicBezTo>
                <a:cubicBezTo>
                  <a:pt x="13059" y="8297"/>
                  <a:pt x="12991" y="8287"/>
                  <a:pt x="12919" y="8265"/>
                </a:cubicBezTo>
                <a:cubicBezTo>
                  <a:pt x="12189" y="8052"/>
                  <a:pt x="11642" y="7049"/>
                  <a:pt x="11308" y="6441"/>
                </a:cubicBezTo>
                <a:cubicBezTo>
                  <a:pt x="10852" y="5529"/>
                  <a:pt x="10639" y="4557"/>
                  <a:pt x="10639" y="3523"/>
                </a:cubicBezTo>
                <a:cubicBezTo>
                  <a:pt x="10639" y="2437"/>
                  <a:pt x="9783" y="1881"/>
                  <a:pt x="8937" y="1881"/>
                </a:cubicBezTo>
                <a:cubicBezTo>
                  <a:pt x="8126" y="1881"/>
                  <a:pt x="7325" y="2391"/>
                  <a:pt x="7296" y="3432"/>
                </a:cubicBezTo>
                <a:cubicBezTo>
                  <a:pt x="7296" y="4617"/>
                  <a:pt x="7356" y="6046"/>
                  <a:pt x="6688" y="7079"/>
                </a:cubicBezTo>
                <a:cubicBezTo>
                  <a:pt x="6342" y="7608"/>
                  <a:pt x="5875" y="7918"/>
                  <a:pt x="5394" y="7918"/>
                </a:cubicBezTo>
                <a:cubicBezTo>
                  <a:pt x="5072" y="7918"/>
                  <a:pt x="4743" y="7779"/>
                  <a:pt x="4438" y="7475"/>
                </a:cubicBezTo>
                <a:cubicBezTo>
                  <a:pt x="2827" y="5894"/>
                  <a:pt x="2615" y="3037"/>
                  <a:pt x="3283" y="1000"/>
                </a:cubicBezTo>
                <a:cubicBezTo>
                  <a:pt x="3466" y="433"/>
                  <a:pt x="2986" y="1"/>
                  <a:pt x="250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8" name="Google Shape;438;p23"/>
          <p:cNvGrpSpPr/>
          <p:nvPr/>
        </p:nvGrpSpPr>
        <p:grpSpPr>
          <a:xfrm>
            <a:off x="7638088" y="445013"/>
            <a:ext cx="1161050" cy="886150"/>
            <a:chOff x="3804263" y="172688"/>
            <a:chExt cx="1161050" cy="886150"/>
          </a:xfrm>
        </p:grpSpPr>
        <p:sp>
          <p:nvSpPr>
            <p:cNvPr id="439" name="Google Shape;439;p23"/>
            <p:cNvSpPr/>
            <p:nvPr/>
          </p:nvSpPr>
          <p:spPr>
            <a:xfrm>
              <a:off x="3804263" y="297413"/>
              <a:ext cx="898975" cy="761425"/>
            </a:xfrm>
            <a:custGeom>
              <a:avLst/>
              <a:gdLst/>
              <a:ahLst/>
              <a:cxnLst/>
              <a:rect l="l" t="t" r="r" b="b"/>
              <a:pathLst>
                <a:path w="35959" h="30457" extrusionOk="0">
                  <a:moveTo>
                    <a:pt x="19359" y="6180"/>
                  </a:moveTo>
                  <a:cubicBezTo>
                    <a:pt x="23654" y="6180"/>
                    <a:pt x="28178" y="8886"/>
                    <a:pt x="28876" y="13374"/>
                  </a:cubicBezTo>
                  <a:cubicBezTo>
                    <a:pt x="29727" y="18967"/>
                    <a:pt x="24895" y="23313"/>
                    <a:pt x="19788" y="24164"/>
                  </a:cubicBezTo>
                  <a:cubicBezTo>
                    <a:pt x="19093" y="24278"/>
                    <a:pt x="18385" y="24333"/>
                    <a:pt x="17675" y="24333"/>
                  </a:cubicBezTo>
                  <a:cubicBezTo>
                    <a:pt x="15338" y="24333"/>
                    <a:pt x="12971" y="23733"/>
                    <a:pt x="10943" y="22614"/>
                  </a:cubicBezTo>
                  <a:cubicBezTo>
                    <a:pt x="9271" y="21702"/>
                    <a:pt x="8025" y="20456"/>
                    <a:pt x="7052" y="18967"/>
                  </a:cubicBezTo>
                  <a:cubicBezTo>
                    <a:pt x="6931" y="18511"/>
                    <a:pt x="6870" y="18055"/>
                    <a:pt x="6870" y="17568"/>
                  </a:cubicBezTo>
                  <a:cubicBezTo>
                    <a:pt x="6748" y="11854"/>
                    <a:pt x="12493" y="7234"/>
                    <a:pt x="17691" y="6322"/>
                  </a:cubicBezTo>
                  <a:cubicBezTo>
                    <a:pt x="18237" y="6227"/>
                    <a:pt x="18796" y="6180"/>
                    <a:pt x="19359" y="6180"/>
                  </a:cubicBezTo>
                  <a:close/>
                  <a:moveTo>
                    <a:pt x="19485" y="0"/>
                  </a:moveTo>
                  <a:cubicBezTo>
                    <a:pt x="11411" y="0"/>
                    <a:pt x="2995" y="6094"/>
                    <a:pt x="1125" y="14042"/>
                  </a:cubicBezTo>
                  <a:cubicBezTo>
                    <a:pt x="0" y="18784"/>
                    <a:pt x="1338" y="24316"/>
                    <a:pt x="5563" y="27143"/>
                  </a:cubicBezTo>
                  <a:cubicBezTo>
                    <a:pt x="7539" y="28480"/>
                    <a:pt x="10183" y="29453"/>
                    <a:pt x="12858" y="29848"/>
                  </a:cubicBezTo>
                  <a:cubicBezTo>
                    <a:pt x="14499" y="30243"/>
                    <a:pt x="16201" y="30456"/>
                    <a:pt x="17873" y="30456"/>
                  </a:cubicBezTo>
                  <a:cubicBezTo>
                    <a:pt x="26414" y="30395"/>
                    <a:pt x="34074" y="24620"/>
                    <a:pt x="35016" y="15897"/>
                  </a:cubicBezTo>
                  <a:cubicBezTo>
                    <a:pt x="35959" y="7416"/>
                    <a:pt x="28542" y="547"/>
                    <a:pt x="20457" y="30"/>
                  </a:cubicBezTo>
                  <a:cubicBezTo>
                    <a:pt x="20134" y="10"/>
                    <a:pt x="19810" y="0"/>
                    <a:pt x="1948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3"/>
            <p:cNvSpPr/>
            <p:nvPr/>
          </p:nvSpPr>
          <p:spPr>
            <a:xfrm>
              <a:off x="3814913" y="172688"/>
              <a:ext cx="778900" cy="694925"/>
            </a:xfrm>
            <a:custGeom>
              <a:avLst/>
              <a:gdLst/>
              <a:ahLst/>
              <a:cxnLst/>
              <a:rect l="l" t="t" r="r" b="b"/>
              <a:pathLst>
                <a:path w="31156" h="27797" extrusionOk="0">
                  <a:moveTo>
                    <a:pt x="15940" y="1901"/>
                  </a:moveTo>
                  <a:cubicBezTo>
                    <a:pt x="17827" y="1901"/>
                    <a:pt x="19825" y="2456"/>
                    <a:pt x="21915" y="3742"/>
                  </a:cubicBezTo>
                  <a:cubicBezTo>
                    <a:pt x="28694" y="7876"/>
                    <a:pt x="29058" y="17968"/>
                    <a:pt x="23070" y="22983"/>
                  </a:cubicBezTo>
                  <a:cubicBezTo>
                    <a:pt x="20754" y="24937"/>
                    <a:pt x="17892" y="25862"/>
                    <a:pt x="15039" y="25862"/>
                  </a:cubicBezTo>
                  <a:cubicBezTo>
                    <a:pt x="10704" y="25862"/>
                    <a:pt x="6389" y="23726"/>
                    <a:pt x="4043" y="19822"/>
                  </a:cubicBezTo>
                  <a:cubicBezTo>
                    <a:pt x="2371" y="17056"/>
                    <a:pt x="1945" y="13925"/>
                    <a:pt x="2796" y="10977"/>
                  </a:cubicBezTo>
                  <a:cubicBezTo>
                    <a:pt x="5228" y="7572"/>
                    <a:pt x="8237" y="4320"/>
                    <a:pt x="11763" y="2800"/>
                  </a:cubicBezTo>
                  <a:cubicBezTo>
                    <a:pt x="12219" y="2648"/>
                    <a:pt x="12675" y="2496"/>
                    <a:pt x="13131" y="2314"/>
                  </a:cubicBezTo>
                  <a:cubicBezTo>
                    <a:pt x="14037" y="2046"/>
                    <a:pt x="14974" y="1901"/>
                    <a:pt x="15940" y="1901"/>
                  </a:cubicBezTo>
                  <a:close/>
                  <a:moveTo>
                    <a:pt x="15470" y="1"/>
                  </a:moveTo>
                  <a:cubicBezTo>
                    <a:pt x="14521" y="1"/>
                    <a:pt x="13572" y="101"/>
                    <a:pt x="12645" y="308"/>
                  </a:cubicBezTo>
                  <a:cubicBezTo>
                    <a:pt x="9483" y="976"/>
                    <a:pt x="7021" y="2800"/>
                    <a:pt x="4985" y="5080"/>
                  </a:cubicBezTo>
                  <a:cubicBezTo>
                    <a:pt x="3860" y="5931"/>
                    <a:pt x="2888" y="7025"/>
                    <a:pt x="2128" y="8454"/>
                  </a:cubicBezTo>
                  <a:cubicBezTo>
                    <a:pt x="0" y="12314"/>
                    <a:pt x="274" y="16965"/>
                    <a:pt x="2462" y="20734"/>
                  </a:cubicBezTo>
                  <a:cubicBezTo>
                    <a:pt x="5100" y="25293"/>
                    <a:pt x="10108" y="27797"/>
                    <a:pt x="15141" y="27797"/>
                  </a:cubicBezTo>
                  <a:cubicBezTo>
                    <a:pt x="18229" y="27797"/>
                    <a:pt x="21326" y="26855"/>
                    <a:pt x="23891" y="24867"/>
                  </a:cubicBezTo>
                  <a:cubicBezTo>
                    <a:pt x="30517" y="19731"/>
                    <a:pt x="31156" y="9031"/>
                    <a:pt x="24773" y="3469"/>
                  </a:cubicBezTo>
                  <a:cubicBezTo>
                    <a:pt x="22234" y="1263"/>
                    <a:pt x="18845" y="1"/>
                    <a:pt x="154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3"/>
            <p:cNvSpPr/>
            <p:nvPr/>
          </p:nvSpPr>
          <p:spPr>
            <a:xfrm>
              <a:off x="4731238" y="539488"/>
              <a:ext cx="234075" cy="194050"/>
            </a:xfrm>
            <a:custGeom>
              <a:avLst/>
              <a:gdLst/>
              <a:ahLst/>
              <a:cxnLst/>
              <a:rect l="l" t="t" r="r" b="b"/>
              <a:pathLst>
                <a:path w="9363" h="7762" extrusionOk="0">
                  <a:moveTo>
                    <a:pt x="2888" y="1545"/>
                  </a:moveTo>
                  <a:cubicBezTo>
                    <a:pt x="4347" y="1545"/>
                    <a:pt x="6049" y="1606"/>
                    <a:pt x="6900" y="3004"/>
                  </a:cubicBezTo>
                  <a:cubicBezTo>
                    <a:pt x="7812" y="4433"/>
                    <a:pt x="6931" y="5953"/>
                    <a:pt x="5320" y="6135"/>
                  </a:cubicBezTo>
                  <a:cubicBezTo>
                    <a:pt x="5210" y="6146"/>
                    <a:pt x="5099" y="6151"/>
                    <a:pt x="4989" y="6151"/>
                  </a:cubicBezTo>
                  <a:cubicBezTo>
                    <a:pt x="3848" y="6151"/>
                    <a:pt x="2707" y="5588"/>
                    <a:pt x="2098" y="4646"/>
                  </a:cubicBezTo>
                  <a:cubicBezTo>
                    <a:pt x="1277" y="3430"/>
                    <a:pt x="1763" y="2153"/>
                    <a:pt x="2888" y="1545"/>
                  </a:cubicBezTo>
                  <a:close/>
                  <a:moveTo>
                    <a:pt x="3976" y="0"/>
                  </a:moveTo>
                  <a:cubicBezTo>
                    <a:pt x="3528" y="0"/>
                    <a:pt x="3079" y="49"/>
                    <a:pt x="2645" y="147"/>
                  </a:cubicBezTo>
                  <a:cubicBezTo>
                    <a:pt x="2341" y="208"/>
                    <a:pt x="2159" y="421"/>
                    <a:pt x="2128" y="664"/>
                  </a:cubicBezTo>
                  <a:cubicBezTo>
                    <a:pt x="852" y="1150"/>
                    <a:pt x="0" y="2731"/>
                    <a:pt x="244" y="4099"/>
                  </a:cubicBezTo>
                  <a:cubicBezTo>
                    <a:pt x="617" y="6310"/>
                    <a:pt x="2889" y="7761"/>
                    <a:pt x="5036" y="7761"/>
                  </a:cubicBezTo>
                  <a:cubicBezTo>
                    <a:pt x="5161" y="7761"/>
                    <a:pt x="5287" y="7756"/>
                    <a:pt x="5411" y="7746"/>
                  </a:cubicBezTo>
                  <a:cubicBezTo>
                    <a:pt x="7630" y="7564"/>
                    <a:pt x="9362" y="5740"/>
                    <a:pt x="8846" y="3460"/>
                  </a:cubicBezTo>
                  <a:cubicBezTo>
                    <a:pt x="8341" y="1165"/>
                    <a:pt x="6162" y="0"/>
                    <a:pt x="39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2" name="Google Shape;442;p23"/>
          <p:cNvGrpSpPr/>
          <p:nvPr/>
        </p:nvGrpSpPr>
        <p:grpSpPr>
          <a:xfrm>
            <a:off x="508750" y="1287825"/>
            <a:ext cx="473900" cy="508875"/>
            <a:chOff x="1566150" y="4150650"/>
            <a:chExt cx="473900" cy="508875"/>
          </a:xfrm>
        </p:grpSpPr>
        <p:sp>
          <p:nvSpPr>
            <p:cNvPr id="443" name="Google Shape;443;p23"/>
            <p:cNvSpPr/>
            <p:nvPr/>
          </p:nvSpPr>
          <p:spPr>
            <a:xfrm>
              <a:off x="1566150" y="4282700"/>
              <a:ext cx="113275" cy="79450"/>
            </a:xfrm>
            <a:custGeom>
              <a:avLst/>
              <a:gdLst/>
              <a:ahLst/>
              <a:cxnLst/>
              <a:rect l="l" t="t" r="r" b="b"/>
              <a:pathLst>
                <a:path w="4531" h="3178" extrusionOk="0">
                  <a:moveTo>
                    <a:pt x="2289" y="1"/>
                  </a:moveTo>
                  <a:cubicBezTo>
                    <a:pt x="2192" y="1"/>
                    <a:pt x="2095" y="4"/>
                    <a:pt x="1999" y="10"/>
                  </a:cubicBezTo>
                  <a:cubicBezTo>
                    <a:pt x="1594" y="60"/>
                    <a:pt x="1189" y="136"/>
                    <a:pt x="835" y="364"/>
                  </a:cubicBezTo>
                  <a:cubicBezTo>
                    <a:pt x="380" y="642"/>
                    <a:pt x="25" y="1123"/>
                    <a:pt x="25" y="1655"/>
                  </a:cubicBezTo>
                  <a:cubicBezTo>
                    <a:pt x="0" y="2287"/>
                    <a:pt x="481" y="2870"/>
                    <a:pt x="1088" y="3072"/>
                  </a:cubicBezTo>
                  <a:cubicBezTo>
                    <a:pt x="1303" y="3144"/>
                    <a:pt x="1525" y="3177"/>
                    <a:pt x="1747" y="3177"/>
                  </a:cubicBezTo>
                  <a:cubicBezTo>
                    <a:pt x="2152" y="3177"/>
                    <a:pt x="2560" y="3066"/>
                    <a:pt x="2936" y="2870"/>
                  </a:cubicBezTo>
                  <a:cubicBezTo>
                    <a:pt x="3543" y="2566"/>
                    <a:pt x="4530" y="1958"/>
                    <a:pt x="4378" y="1149"/>
                  </a:cubicBezTo>
                  <a:cubicBezTo>
                    <a:pt x="4328" y="820"/>
                    <a:pt x="4075" y="541"/>
                    <a:pt x="3796" y="364"/>
                  </a:cubicBezTo>
                  <a:cubicBezTo>
                    <a:pt x="3619" y="238"/>
                    <a:pt x="3417" y="162"/>
                    <a:pt x="3214" y="111"/>
                  </a:cubicBezTo>
                  <a:cubicBezTo>
                    <a:pt x="2924" y="34"/>
                    <a:pt x="2605" y="1"/>
                    <a:pt x="22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3"/>
            <p:cNvSpPr/>
            <p:nvPr/>
          </p:nvSpPr>
          <p:spPr>
            <a:xfrm>
              <a:off x="1644600" y="4464300"/>
              <a:ext cx="72925" cy="58625"/>
            </a:xfrm>
            <a:custGeom>
              <a:avLst/>
              <a:gdLst/>
              <a:ahLst/>
              <a:cxnLst/>
              <a:rect l="l" t="t" r="r" b="b"/>
              <a:pathLst>
                <a:path w="2917" h="2345" extrusionOk="0">
                  <a:moveTo>
                    <a:pt x="1272" y="1"/>
                  </a:moveTo>
                  <a:cubicBezTo>
                    <a:pt x="925" y="1"/>
                    <a:pt x="576" y="159"/>
                    <a:pt x="329" y="541"/>
                  </a:cubicBezTo>
                  <a:cubicBezTo>
                    <a:pt x="0" y="1047"/>
                    <a:pt x="177" y="1831"/>
                    <a:pt x="709" y="2160"/>
                  </a:cubicBezTo>
                  <a:cubicBezTo>
                    <a:pt x="888" y="2286"/>
                    <a:pt x="1102" y="2345"/>
                    <a:pt x="1319" y="2345"/>
                  </a:cubicBezTo>
                  <a:cubicBezTo>
                    <a:pt x="1714" y="2345"/>
                    <a:pt x="2116" y="2149"/>
                    <a:pt x="2328" y="1806"/>
                  </a:cubicBezTo>
                  <a:cubicBezTo>
                    <a:pt x="2917" y="897"/>
                    <a:pt x="2099" y="1"/>
                    <a:pt x="12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3"/>
            <p:cNvSpPr/>
            <p:nvPr/>
          </p:nvSpPr>
          <p:spPr>
            <a:xfrm>
              <a:off x="1778100" y="4378350"/>
              <a:ext cx="60125" cy="64200"/>
            </a:xfrm>
            <a:custGeom>
              <a:avLst/>
              <a:gdLst/>
              <a:ahLst/>
              <a:cxnLst/>
              <a:rect l="l" t="t" r="r" b="b"/>
              <a:pathLst>
                <a:path w="2405" h="2568" extrusionOk="0">
                  <a:moveTo>
                    <a:pt x="1217" y="0"/>
                  </a:moveTo>
                  <a:cubicBezTo>
                    <a:pt x="863" y="0"/>
                    <a:pt x="495" y="118"/>
                    <a:pt x="304" y="309"/>
                  </a:cubicBezTo>
                  <a:cubicBezTo>
                    <a:pt x="25" y="587"/>
                    <a:pt x="0" y="992"/>
                    <a:pt x="25" y="1372"/>
                  </a:cubicBezTo>
                  <a:cubicBezTo>
                    <a:pt x="25" y="1676"/>
                    <a:pt x="76" y="2005"/>
                    <a:pt x="278" y="2258"/>
                  </a:cubicBezTo>
                  <a:cubicBezTo>
                    <a:pt x="417" y="2436"/>
                    <a:pt x="649" y="2568"/>
                    <a:pt x="889" y="2568"/>
                  </a:cubicBezTo>
                  <a:cubicBezTo>
                    <a:pt x="956" y="2568"/>
                    <a:pt x="1023" y="2558"/>
                    <a:pt x="1088" y="2536"/>
                  </a:cubicBezTo>
                  <a:cubicBezTo>
                    <a:pt x="1240" y="2460"/>
                    <a:pt x="1367" y="2308"/>
                    <a:pt x="1468" y="2182"/>
                  </a:cubicBezTo>
                  <a:cubicBezTo>
                    <a:pt x="1772" y="1751"/>
                    <a:pt x="2404" y="790"/>
                    <a:pt x="1974" y="284"/>
                  </a:cubicBezTo>
                  <a:cubicBezTo>
                    <a:pt x="1811" y="86"/>
                    <a:pt x="1519" y="0"/>
                    <a:pt x="1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3"/>
            <p:cNvSpPr/>
            <p:nvPr/>
          </p:nvSpPr>
          <p:spPr>
            <a:xfrm>
              <a:off x="1771775" y="4150650"/>
              <a:ext cx="81000" cy="76625"/>
            </a:xfrm>
            <a:custGeom>
              <a:avLst/>
              <a:gdLst/>
              <a:ahLst/>
              <a:cxnLst/>
              <a:rect l="l" t="t" r="r" b="b"/>
              <a:pathLst>
                <a:path w="3240" h="3065" extrusionOk="0">
                  <a:moveTo>
                    <a:pt x="1827" y="0"/>
                  </a:moveTo>
                  <a:cubicBezTo>
                    <a:pt x="1135" y="0"/>
                    <a:pt x="498" y="917"/>
                    <a:pt x="228" y="1496"/>
                  </a:cubicBezTo>
                  <a:cubicBezTo>
                    <a:pt x="101" y="1774"/>
                    <a:pt x="0" y="2052"/>
                    <a:pt x="51" y="2331"/>
                  </a:cubicBezTo>
                  <a:cubicBezTo>
                    <a:pt x="152" y="2685"/>
                    <a:pt x="481" y="2888"/>
                    <a:pt x="810" y="2989"/>
                  </a:cubicBezTo>
                  <a:cubicBezTo>
                    <a:pt x="988" y="3038"/>
                    <a:pt x="1178" y="3065"/>
                    <a:pt x="1367" y="3065"/>
                  </a:cubicBezTo>
                  <a:cubicBezTo>
                    <a:pt x="1662" y="3065"/>
                    <a:pt x="1955" y="3001"/>
                    <a:pt x="2202" y="2862"/>
                  </a:cubicBezTo>
                  <a:cubicBezTo>
                    <a:pt x="3138" y="2356"/>
                    <a:pt x="3239" y="1040"/>
                    <a:pt x="2480" y="306"/>
                  </a:cubicBezTo>
                  <a:cubicBezTo>
                    <a:pt x="2264" y="89"/>
                    <a:pt x="2043" y="0"/>
                    <a:pt x="18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3"/>
            <p:cNvSpPr/>
            <p:nvPr/>
          </p:nvSpPr>
          <p:spPr>
            <a:xfrm>
              <a:off x="1976325" y="4376600"/>
              <a:ext cx="63725" cy="77325"/>
            </a:xfrm>
            <a:custGeom>
              <a:avLst/>
              <a:gdLst/>
              <a:ahLst/>
              <a:cxnLst/>
              <a:rect l="l" t="t" r="r" b="b"/>
              <a:pathLst>
                <a:path w="2549" h="3093" extrusionOk="0">
                  <a:moveTo>
                    <a:pt x="1066" y="0"/>
                  </a:moveTo>
                  <a:cubicBezTo>
                    <a:pt x="509" y="0"/>
                    <a:pt x="1" y="633"/>
                    <a:pt x="94" y="1265"/>
                  </a:cubicBezTo>
                  <a:cubicBezTo>
                    <a:pt x="144" y="1670"/>
                    <a:pt x="397" y="2024"/>
                    <a:pt x="701" y="2302"/>
                  </a:cubicBezTo>
                  <a:cubicBezTo>
                    <a:pt x="1005" y="2581"/>
                    <a:pt x="1359" y="2783"/>
                    <a:pt x="1713" y="2960"/>
                  </a:cubicBezTo>
                  <a:cubicBezTo>
                    <a:pt x="1840" y="3033"/>
                    <a:pt x="1980" y="3092"/>
                    <a:pt x="2115" y="3092"/>
                  </a:cubicBezTo>
                  <a:cubicBezTo>
                    <a:pt x="2168" y="3092"/>
                    <a:pt x="2220" y="3083"/>
                    <a:pt x="2270" y="3062"/>
                  </a:cubicBezTo>
                  <a:cubicBezTo>
                    <a:pt x="2447" y="2986"/>
                    <a:pt x="2523" y="2758"/>
                    <a:pt x="2523" y="2555"/>
                  </a:cubicBezTo>
                  <a:cubicBezTo>
                    <a:pt x="2549" y="1897"/>
                    <a:pt x="2118" y="784"/>
                    <a:pt x="1663" y="278"/>
                  </a:cubicBezTo>
                  <a:cubicBezTo>
                    <a:pt x="1475" y="83"/>
                    <a:pt x="1267" y="0"/>
                    <a:pt x="10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3"/>
            <p:cNvSpPr/>
            <p:nvPr/>
          </p:nvSpPr>
          <p:spPr>
            <a:xfrm>
              <a:off x="1845200" y="4620425"/>
              <a:ext cx="51225" cy="39100"/>
            </a:xfrm>
            <a:custGeom>
              <a:avLst/>
              <a:gdLst/>
              <a:ahLst/>
              <a:cxnLst/>
              <a:rect l="l" t="t" r="r" b="b"/>
              <a:pathLst>
                <a:path w="2049" h="1564" extrusionOk="0">
                  <a:moveTo>
                    <a:pt x="1081" y="0"/>
                  </a:moveTo>
                  <a:cubicBezTo>
                    <a:pt x="857" y="0"/>
                    <a:pt x="630" y="85"/>
                    <a:pt x="480" y="268"/>
                  </a:cubicBezTo>
                  <a:cubicBezTo>
                    <a:pt x="1" y="792"/>
                    <a:pt x="467" y="1563"/>
                    <a:pt x="1100" y="1563"/>
                  </a:cubicBezTo>
                  <a:cubicBezTo>
                    <a:pt x="1170" y="1563"/>
                    <a:pt x="1242" y="1554"/>
                    <a:pt x="1315" y="1534"/>
                  </a:cubicBezTo>
                  <a:cubicBezTo>
                    <a:pt x="1846" y="1407"/>
                    <a:pt x="2049" y="724"/>
                    <a:pt x="1720" y="293"/>
                  </a:cubicBezTo>
                  <a:cubicBezTo>
                    <a:pt x="1644" y="192"/>
                    <a:pt x="1543" y="116"/>
                    <a:pt x="1416" y="66"/>
                  </a:cubicBezTo>
                  <a:cubicBezTo>
                    <a:pt x="1313" y="23"/>
                    <a:pt x="1197" y="0"/>
                    <a:pt x="10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3"/>
            <p:cNvSpPr/>
            <p:nvPr/>
          </p:nvSpPr>
          <p:spPr>
            <a:xfrm>
              <a:off x="1971700" y="4242975"/>
              <a:ext cx="44225" cy="33775"/>
            </a:xfrm>
            <a:custGeom>
              <a:avLst/>
              <a:gdLst/>
              <a:ahLst/>
              <a:cxnLst/>
              <a:rect l="l" t="t" r="r" b="b"/>
              <a:pathLst>
                <a:path w="1769" h="1351" extrusionOk="0">
                  <a:moveTo>
                    <a:pt x="629" y="0"/>
                  </a:moveTo>
                  <a:cubicBezTo>
                    <a:pt x="385" y="0"/>
                    <a:pt x="160" y="79"/>
                    <a:pt x="76" y="283"/>
                  </a:cubicBezTo>
                  <a:cubicBezTo>
                    <a:pt x="0" y="435"/>
                    <a:pt x="51" y="612"/>
                    <a:pt x="127" y="738"/>
                  </a:cubicBezTo>
                  <a:cubicBezTo>
                    <a:pt x="203" y="890"/>
                    <a:pt x="329" y="991"/>
                    <a:pt x="481" y="1093"/>
                  </a:cubicBezTo>
                  <a:cubicBezTo>
                    <a:pt x="658" y="1219"/>
                    <a:pt x="835" y="1346"/>
                    <a:pt x="1063" y="1346"/>
                  </a:cubicBezTo>
                  <a:cubicBezTo>
                    <a:pt x="1095" y="1349"/>
                    <a:pt x="1125" y="1351"/>
                    <a:pt x="1153" y="1351"/>
                  </a:cubicBezTo>
                  <a:cubicBezTo>
                    <a:pt x="1769" y="1351"/>
                    <a:pt x="1729" y="595"/>
                    <a:pt x="1342" y="232"/>
                  </a:cubicBezTo>
                  <a:cubicBezTo>
                    <a:pt x="1195" y="99"/>
                    <a:pt x="900" y="0"/>
                    <a:pt x="6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0" name="Google Shape;450;p23"/>
          <p:cNvGrpSpPr/>
          <p:nvPr/>
        </p:nvGrpSpPr>
        <p:grpSpPr>
          <a:xfrm>
            <a:off x="5250625" y="4373700"/>
            <a:ext cx="424575" cy="380200"/>
            <a:chOff x="3158625" y="1679100"/>
            <a:chExt cx="424575" cy="380200"/>
          </a:xfrm>
        </p:grpSpPr>
        <p:sp>
          <p:nvSpPr>
            <p:cNvPr id="451" name="Google Shape;451;p23"/>
            <p:cNvSpPr/>
            <p:nvPr/>
          </p:nvSpPr>
          <p:spPr>
            <a:xfrm>
              <a:off x="3184575" y="1824750"/>
              <a:ext cx="392925" cy="89250"/>
            </a:xfrm>
            <a:custGeom>
              <a:avLst/>
              <a:gdLst/>
              <a:ahLst/>
              <a:cxnLst/>
              <a:rect l="l" t="t" r="r" b="b"/>
              <a:pathLst>
                <a:path w="15717" h="3570" extrusionOk="0">
                  <a:moveTo>
                    <a:pt x="9873" y="0"/>
                  </a:moveTo>
                  <a:cubicBezTo>
                    <a:pt x="8769" y="0"/>
                    <a:pt x="7665" y="49"/>
                    <a:pt x="6555" y="109"/>
                  </a:cubicBezTo>
                  <a:cubicBezTo>
                    <a:pt x="4859" y="210"/>
                    <a:pt x="3113" y="83"/>
                    <a:pt x="1493" y="539"/>
                  </a:cubicBezTo>
                  <a:cubicBezTo>
                    <a:pt x="987" y="691"/>
                    <a:pt x="456" y="944"/>
                    <a:pt x="253" y="1425"/>
                  </a:cubicBezTo>
                  <a:cubicBezTo>
                    <a:pt x="0" y="2007"/>
                    <a:pt x="380" y="2715"/>
                    <a:pt x="911" y="3019"/>
                  </a:cubicBezTo>
                  <a:cubicBezTo>
                    <a:pt x="1468" y="3348"/>
                    <a:pt x="2151" y="3399"/>
                    <a:pt x="2784" y="3424"/>
                  </a:cubicBezTo>
                  <a:cubicBezTo>
                    <a:pt x="4474" y="3508"/>
                    <a:pt x="6170" y="3570"/>
                    <a:pt x="7865" y="3570"/>
                  </a:cubicBezTo>
                  <a:cubicBezTo>
                    <a:pt x="9725" y="3570"/>
                    <a:pt x="11585" y="3496"/>
                    <a:pt x="13439" y="3297"/>
                  </a:cubicBezTo>
                  <a:cubicBezTo>
                    <a:pt x="13945" y="3247"/>
                    <a:pt x="14451" y="3171"/>
                    <a:pt x="14907" y="2918"/>
                  </a:cubicBezTo>
                  <a:cubicBezTo>
                    <a:pt x="15362" y="2690"/>
                    <a:pt x="15716" y="2209"/>
                    <a:pt x="15691" y="1703"/>
                  </a:cubicBezTo>
                  <a:cubicBezTo>
                    <a:pt x="15666" y="767"/>
                    <a:pt x="14502" y="362"/>
                    <a:pt x="13591" y="235"/>
                  </a:cubicBezTo>
                  <a:cubicBezTo>
                    <a:pt x="12347" y="61"/>
                    <a:pt x="11110" y="0"/>
                    <a:pt x="98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3"/>
            <p:cNvSpPr/>
            <p:nvPr/>
          </p:nvSpPr>
          <p:spPr>
            <a:xfrm>
              <a:off x="3158625" y="1969800"/>
              <a:ext cx="424575" cy="89500"/>
            </a:xfrm>
            <a:custGeom>
              <a:avLst/>
              <a:gdLst/>
              <a:ahLst/>
              <a:cxnLst/>
              <a:rect l="l" t="t" r="r" b="b"/>
              <a:pathLst>
                <a:path w="16983" h="3580" extrusionOk="0">
                  <a:moveTo>
                    <a:pt x="5335" y="0"/>
                  </a:moveTo>
                  <a:cubicBezTo>
                    <a:pt x="4090" y="0"/>
                    <a:pt x="2858" y="104"/>
                    <a:pt x="1646" y="482"/>
                  </a:cubicBezTo>
                  <a:cubicBezTo>
                    <a:pt x="937" y="709"/>
                    <a:pt x="153" y="1114"/>
                    <a:pt x="77" y="1848"/>
                  </a:cubicBezTo>
                  <a:cubicBezTo>
                    <a:pt x="1" y="2430"/>
                    <a:pt x="431" y="2962"/>
                    <a:pt x="962" y="3215"/>
                  </a:cubicBezTo>
                  <a:cubicBezTo>
                    <a:pt x="1494" y="3443"/>
                    <a:pt x="2101" y="3468"/>
                    <a:pt x="2683" y="3468"/>
                  </a:cubicBezTo>
                  <a:cubicBezTo>
                    <a:pt x="4860" y="3493"/>
                    <a:pt x="7036" y="3544"/>
                    <a:pt x="9213" y="3569"/>
                  </a:cubicBezTo>
                  <a:cubicBezTo>
                    <a:pt x="9631" y="3574"/>
                    <a:pt x="10051" y="3580"/>
                    <a:pt x="10470" y="3580"/>
                  </a:cubicBezTo>
                  <a:cubicBezTo>
                    <a:pt x="12105" y="3580"/>
                    <a:pt x="13736" y="3501"/>
                    <a:pt x="15287" y="3038"/>
                  </a:cubicBezTo>
                  <a:cubicBezTo>
                    <a:pt x="16071" y="2810"/>
                    <a:pt x="16957" y="2304"/>
                    <a:pt x="16957" y="1494"/>
                  </a:cubicBezTo>
                  <a:cubicBezTo>
                    <a:pt x="16982" y="937"/>
                    <a:pt x="16527" y="456"/>
                    <a:pt x="15995" y="254"/>
                  </a:cubicBezTo>
                  <a:cubicBezTo>
                    <a:pt x="15489" y="51"/>
                    <a:pt x="14907" y="51"/>
                    <a:pt x="14350" y="51"/>
                  </a:cubicBezTo>
                  <a:cubicBezTo>
                    <a:pt x="12889" y="84"/>
                    <a:pt x="11428" y="149"/>
                    <a:pt x="9973" y="149"/>
                  </a:cubicBezTo>
                  <a:cubicBezTo>
                    <a:pt x="9186" y="149"/>
                    <a:pt x="8401" y="130"/>
                    <a:pt x="7618" y="77"/>
                  </a:cubicBezTo>
                  <a:cubicBezTo>
                    <a:pt x="6853" y="38"/>
                    <a:pt x="6091" y="0"/>
                    <a:pt x="533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3"/>
            <p:cNvSpPr/>
            <p:nvPr/>
          </p:nvSpPr>
          <p:spPr>
            <a:xfrm>
              <a:off x="3158625" y="1679100"/>
              <a:ext cx="424575" cy="89800"/>
            </a:xfrm>
            <a:custGeom>
              <a:avLst/>
              <a:gdLst/>
              <a:ahLst/>
              <a:cxnLst/>
              <a:rect l="l" t="t" r="r" b="b"/>
              <a:pathLst>
                <a:path w="16983" h="3592" extrusionOk="0">
                  <a:moveTo>
                    <a:pt x="5357" y="1"/>
                  </a:moveTo>
                  <a:cubicBezTo>
                    <a:pt x="4104" y="1"/>
                    <a:pt x="2865" y="113"/>
                    <a:pt x="1646" y="493"/>
                  </a:cubicBezTo>
                  <a:cubicBezTo>
                    <a:pt x="937" y="696"/>
                    <a:pt x="153" y="1126"/>
                    <a:pt x="77" y="1860"/>
                  </a:cubicBezTo>
                  <a:cubicBezTo>
                    <a:pt x="1" y="2442"/>
                    <a:pt x="431" y="2974"/>
                    <a:pt x="962" y="3227"/>
                  </a:cubicBezTo>
                  <a:cubicBezTo>
                    <a:pt x="1494" y="3454"/>
                    <a:pt x="2101" y="3480"/>
                    <a:pt x="2683" y="3480"/>
                  </a:cubicBezTo>
                  <a:cubicBezTo>
                    <a:pt x="4860" y="3505"/>
                    <a:pt x="7036" y="3530"/>
                    <a:pt x="9213" y="3581"/>
                  </a:cubicBezTo>
                  <a:cubicBezTo>
                    <a:pt x="9631" y="3586"/>
                    <a:pt x="10051" y="3591"/>
                    <a:pt x="10470" y="3591"/>
                  </a:cubicBezTo>
                  <a:cubicBezTo>
                    <a:pt x="12105" y="3591"/>
                    <a:pt x="13736" y="3513"/>
                    <a:pt x="15287" y="3049"/>
                  </a:cubicBezTo>
                  <a:cubicBezTo>
                    <a:pt x="16071" y="2822"/>
                    <a:pt x="16957" y="2316"/>
                    <a:pt x="16957" y="1506"/>
                  </a:cubicBezTo>
                  <a:cubicBezTo>
                    <a:pt x="16982" y="949"/>
                    <a:pt x="16527" y="468"/>
                    <a:pt x="15995" y="240"/>
                  </a:cubicBezTo>
                  <a:cubicBezTo>
                    <a:pt x="15590" y="78"/>
                    <a:pt x="15137" y="62"/>
                    <a:pt x="14686" y="62"/>
                  </a:cubicBezTo>
                  <a:cubicBezTo>
                    <a:pt x="14574" y="62"/>
                    <a:pt x="14462" y="63"/>
                    <a:pt x="14350" y="63"/>
                  </a:cubicBezTo>
                  <a:cubicBezTo>
                    <a:pt x="12897" y="96"/>
                    <a:pt x="11443" y="150"/>
                    <a:pt x="9996" y="150"/>
                  </a:cubicBezTo>
                  <a:cubicBezTo>
                    <a:pt x="9201" y="150"/>
                    <a:pt x="8408" y="133"/>
                    <a:pt x="7618" y="88"/>
                  </a:cubicBezTo>
                  <a:cubicBezTo>
                    <a:pt x="6860" y="41"/>
                    <a:pt x="6106" y="1"/>
                    <a:pt x="53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4" name="Google Shape;454;p23"/>
          <p:cNvGrpSpPr/>
          <p:nvPr/>
        </p:nvGrpSpPr>
        <p:grpSpPr>
          <a:xfrm>
            <a:off x="5903800" y="4002925"/>
            <a:ext cx="484500" cy="449300"/>
            <a:chOff x="1717575" y="4268700"/>
            <a:chExt cx="484500" cy="449300"/>
          </a:xfrm>
        </p:grpSpPr>
        <p:sp>
          <p:nvSpPr>
            <p:cNvPr id="455" name="Google Shape;455;p23"/>
            <p:cNvSpPr/>
            <p:nvPr/>
          </p:nvSpPr>
          <p:spPr>
            <a:xfrm>
              <a:off x="1857225" y="4549425"/>
              <a:ext cx="189850" cy="168575"/>
            </a:xfrm>
            <a:custGeom>
              <a:avLst/>
              <a:gdLst/>
              <a:ahLst/>
              <a:cxnLst/>
              <a:rect l="l" t="t" r="r" b="b"/>
              <a:pathLst>
                <a:path w="7594" h="6743" extrusionOk="0">
                  <a:moveTo>
                    <a:pt x="3803" y="0"/>
                  </a:moveTo>
                  <a:cubicBezTo>
                    <a:pt x="3443" y="0"/>
                    <a:pt x="3099" y="186"/>
                    <a:pt x="3033" y="597"/>
                  </a:cubicBezTo>
                  <a:cubicBezTo>
                    <a:pt x="2911" y="1266"/>
                    <a:pt x="2820" y="1995"/>
                    <a:pt x="2729" y="2694"/>
                  </a:cubicBezTo>
                  <a:cubicBezTo>
                    <a:pt x="2060" y="2542"/>
                    <a:pt x="1422" y="2390"/>
                    <a:pt x="753" y="2238"/>
                  </a:cubicBezTo>
                  <a:cubicBezTo>
                    <a:pt x="713" y="2230"/>
                    <a:pt x="676" y="2226"/>
                    <a:pt x="640" y="2226"/>
                  </a:cubicBezTo>
                  <a:cubicBezTo>
                    <a:pt x="150" y="2226"/>
                    <a:pt x="0" y="2950"/>
                    <a:pt x="510" y="3120"/>
                  </a:cubicBezTo>
                  <a:cubicBezTo>
                    <a:pt x="1209" y="3363"/>
                    <a:pt x="1908" y="3606"/>
                    <a:pt x="2607" y="3849"/>
                  </a:cubicBezTo>
                  <a:cubicBezTo>
                    <a:pt x="2546" y="4670"/>
                    <a:pt x="2485" y="5491"/>
                    <a:pt x="2516" y="6281"/>
                  </a:cubicBezTo>
                  <a:cubicBezTo>
                    <a:pt x="2516" y="6590"/>
                    <a:pt x="2725" y="6743"/>
                    <a:pt x="2952" y="6743"/>
                  </a:cubicBezTo>
                  <a:cubicBezTo>
                    <a:pt x="3149" y="6743"/>
                    <a:pt x="3359" y="6628"/>
                    <a:pt x="3458" y="6403"/>
                  </a:cubicBezTo>
                  <a:cubicBezTo>
                    <a:pt x="3701" y="5764"/>
                    <a:pt x="3914" y="5065"/>
                    <a:pt x="4096" y="4366"/>
                  </a:cubicBezTo>
                  <a:cubicBezTo>
                    <a:pt x="4826" y="4640"/>
                    <a:pt x="5555" y="4944"/>
                    <a:pt x="6285" y="5096"/>
                  </a:cubicBezTo>
                  <a:cubicBezTo>
                    <a:pt x="6348" y="5107"/>
                    <a:pt x="6409" y="5113"/>
                    <a:pt x="6468" y="5113"/>
                  </a:cubicBezTo>
                  <a:cubicBezTo>
                    <a:pt x="7329" y="5113"/>
                    <a:pt x="7593" y="3918"/>
                    <a:pt x="6710" y="3576"/>
                  </a:cubicBezTo>
                  <a:cubicBezTo>
                    <a:pt x="5981" y="3302"/>
                    <a:pt x="5160" y="3181"/>
                    <a:pt x="4370" y="3029"/>
                  </a:cubicBezTo>
                  <a:cubicBezTo>
                    <a:pt x="4522" y="2299"/>
                    <a:pt x="4613" y="1539"/>
                    <a:pt x="4704" y="840"/>
                  </a:cubicBezTo>
                  <a:cubicBezTo>
                    <a:pt x="4756" y="309"/>
                    <a:pt x="4267" y="0"/>
                    <a:pt x="38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3"/>
            <p:cNvSpPr/>
            <p:nvPr/>
          </p:nvSpPr>
          <p:spPr>
            <a:xfrm>
              <a:off x="2011525" y="4367950"/>
              <a:ext cx="190550" cy="168450"/>
            </a:xfrm>
            <a:custGeom>
              <a:avLst/>
              <a:gdLst/>
              <a:ahLst/>
              <a:cxnLst/>
              <a:rect l="l" t="t" r="r" b="b"/>
              <a:pathLst>
                <a:path w="7622" h="6738" extrusionOk="0">
                  <a:moveTo>
                    <a:pt x="3823" y="0"/>
                  </a:moveTo>
                  <a:cubicBezTo>
                    <a:pt x="3455" y="0"/>
                    <a:pt x="3098" y="193"/>
                    <a:pt x="3031" y="622"/>
                  </a:cubicBezTo>
                  <a:cubicBezTo>
                    <a:pt x="2940" y="1291"/>
                    <a:pt x="2818" y="1990"/>
                    <a:pt x="2757" y="2689"/>
                  </a:cubicBezTo>
                  <a:cubicBezTo>
                    <a:pt x="2089" y="2537"/>
                    <a:pt x="1450" y="2385"/>
                    <a:pt x="782" y="2233"/>
                  </a:cubicBezTo>
                  <a:cubicBezTo>
                    <a:pt x="742" y="2225"/>
                    <a:pt x="704" y="2221"/>
                    <a:pt x="668" y="2221"/>
                  </a:cubicBezTo>
                  <a:cubicBezTo>
                    <a:pt x="175" y="2221"/>
                    <a:pt x="0" y="2947"/>
                    <a:pt x="538" y="3145"/>
                  </a:cubicBezTo>
                  <a:cubicBezTo>
                    <a:pt x="1238" y="3358"/>
                    <a:pt x="1937" y="3601"/>
                    <a:pt x="2636" y="3844"/>
                  </a:cubicBezTo>
                  <a:cubicBezTo>
                    <a:pt x="2545" y="4665"/>
                    <a:pt x="2514" y="5485"/>
                    <a:pt x="2545" y="6276"/>
                  </a:cubicBezTo>
                  <a:cubicBezTo>
                    <a:pt x="2545" y="6585"/>
                    <a:pt x="2754" y="6737"/>
                    <a:pt x="2976" y="6737"/>
                  </a:cubicBezTo>
                  <a:cubicBezTo>
                    <a:pt x="3169" y="6737"/>
                    <a:pt x="3372" y="6623"/>
                    <a:pt x="3456" y="6397"/>
                  </a:cubicBezTo>
                  <a:cubicBezTo>
                    <a:pt x="3730" y="5759"/>
                    <a:pt x="3943" y="5090"/>
                    <a:pt x="4095" y="4361"/>
                  </a:cubicBezTo>
                  <a:cubicBezTo>
                    <a:pt x="4824" y="4634"/>
                    <a:pt x="5584" y="4938"/>
                    <a:pt x="6314" y="5090"/>
                  </a:cubicBezTo>
                  <a:cubicBezTo>
                    <a:pt x="6377" y="5102"/>
                    <a:pt x="6438" y="5107"/>
                    <a:pt x="6496" y="5107"/>
                  </a:cubicBezTo>
                  <a:cubicBezTo>
                    <a:pt x="7358" y="5107"/>
                    <a:pt x="7622" y="3912"/>
                    <a:pt x="6739" y="3570"/>
                  </a:cubicBezTo>
                  <a:cubicBezTo>
                    <a:pt x="6010" y="3297"/>
                    <a:pt x="5189" y="3175"/>
                    <a:pt x="4399" y="3023"/>
                  </a:cubicBezTo>
                  <a:cubicBezTo>
                    <a:pt x="4520" y="2294"/>
                    <a:pt x="4642" y="1534"/>
                    <a:pt x="4703" y="835"/>
                  </a:cubicBezTo>
                  <a:cubicBezTo>
                    <a:pt x="4771" y="308"/>
                    <a:pt x="4288" y="0"/>
                    <a:pt x="38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3"/>
            <p:cNvSpPr/>
            <p:nvPr/>
          </p:nvSpPr>
          <p:spPr>
            <a:xfrm>
              <a:off x="1717575" y="4268700"/>
              <a:ext cx="189675" cy="168275"/>
            </a:xfrm>
            <a:custGeom>
              <a:avLst/>
              <a:gdLst/>
              <a:ahLst/>
              <a:cxnLst/>
              <a:rect l="l" t="t" r="r" b="b"/>
              <a:pathLst>
                <a:path w="7587" h="6731" extrusionOk="0">
                  <a:moveTo>
                    <a:pt x="3815" y="1"/>
                  </a:moveTo>
                  <a:cubicBezTo>
                    <a:pt x="3449" y="1"/>
                    <a:pt x="3093" y="192"/>
                    <a:pt x="3026" y="610"/>
                  </a:cubicBezTo>
                  <a:cubicBezTo>
                    <a:pt x="2904" y="1279"/>
                    <a:pt x="2813" y="1978"/>
                    <a:pt x="2722" y="2677"/>
                  </a:cubicBezTo>
                  <a:cubicBezTo>
                    <a:pt x="2053" y="2525"/>
                    <a:pt x="1415" y="2403"/>
                    <a:pt x="746" y="2251"/>
                  </a:cubicBezTo>
                  <a:cubicBezTo>
                    <a:pt x="699" y="2239"/>
                    <a:pt x="655" y="2233"/>
                    <a:pt x="613" y="2233"/>
                  </a:cubicBezTo>
                  <a:cubicBezTo>
                    <a:pt x="139" y="2233"/>
                    <a:pt x="0" y="2965"/>
                    <a:pt x="503" y="3133"/>
                  </a:cubicBezTo>
                  <a:cubicBezTo>
                    <a:pt x="1202" y="3346"/>
                    <a:pt x="1901" y="3589"/>
                    <a:pt x="2600" y="3832"/>
                  </a:cubicBezTo>
                  <a:cubicBezTo>
                    <a:pt x="2539" y="4653"/>
                    <a:pt x="2479" y="5504"/>
                    <a:pt x="2509" y="6264"/>
                  </a:cubicBezTo>
                  <a:cubicBezTo>
                    <a:pt x="2509" y="6578"/>
                    <a:pt x="2725" y="6730"/>
                    <a:pt x="2956" y="6730"/>
                  </a:cubicBezTo>
                  <a:cubicBezTo>
                    <a:pt x="3150" y="6730"/>
                    <a:pt x="3354" y="6623"/>
                    <a:pt x="3451" y="6416"/>
                  </a:cubicBezTo>
                  <a:cubicBezTo>
                    <a:pt x="3694" y="5777"/>
                    <a:pt x="3907" y="5078"/>
                    <a:pt x="4090" y="4349"/>
                  </a:cubicBezTo>
                  <a:cubicBezTo>
                    <a:pt x="4819" y="4653"/>
                    <a:pt x="5549" y="4926"/>
                    <a:pt x="6278" y="5078"/>
                  </a:cubicBezTo>
                  <a:cubicBezTo>
                    <a:pt x="6342" y="5090"/>
                    <a:pt x="6403" y="5095"/>
                    <a:pt x="6461" y="5095"/>
                  </a:cubicBezTo>
                  <a:cubicBezTo>
                    <a:pt x="7322" y="5095"/>
                    <a:pt x="7586" y="3902"/>
                    <a:pt x="6704" y="3589"/>
                  </a:cubicBezTo>
                  <a:cubicBezTo>
                    <a:pt x="5974" y="3285"/>
                    <a:pt x="5153" y="3163"/>
                    <a:pt x="4363" y="3011"/>
                  </a:cubicBezTo>
                  <a:cubicBezTo>
                    <a:pt x="4515" y="2282"/>
                    <a:pt x="4606" y="1552"/>
                    <a:pt x="4698" y="823"/>
                  </a:cubicBezTo>
                  <a:cubicBezTo>
                    <a:pt x="4748" y="299"/>
                    <a:pt x="4273" y="1"/>
                    <a:pt x="38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8" name="Google Shape;458;p23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3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9" name="Google Shape;459;p23"/>
          <p:cNvSpPr txBox="1">
            <a:spLocks noGrp="1"/>
          </p:cNvSpPr>
          <p:nvPr>
            <p:ph type="subTitle" idx="1"/>
          </p:nvPr>
        </p:nvSpPr>
        <p:spPr>
          <a:xfrm>
            <a:off x="5321225" y="2037900"/>
            <a:ext cx="3109500" cy="10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23"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24"/>
          <p:cNvSpPr/>
          <p:nvPr/>
        </p:nvSpPr>
        <p:spPr>
          <a:xfrm rot="9972784" flipH="1">
            <a:off x="4829655" y="1878601"/>
            <a:ext cx="4959221" cy="3714247"/>
          </a:xfrm>
          <a:custGeom>
            <a:avLst/>
            <a:gdLst/>
            <a:ahLst/>
            <a:cxnLst/>
            <a:rect l="l" t="t" r="r" b="b"/>
            <a:pathLst>
              <a:path w="79265" h="59369" extrusionOk="0">
                <a:moveTo>
                  <a:pt x="63624" y="1"/>
                </a:moveTo>
                <a:cubicBezTo>
                  <a:pt x="63615" y="1"/>
                  <a:pt x="63607" y="2"/>
                  <a:pt x="63599" y="4"/>
                </a:cubicBezTo>
                <a:cubicBezTo>
                  <a:pt x="43075" y="6154"/>
                  <a:pt x="21690" y="9292"/>
                  <a:pt x="1" y="9368"/>
                </a:cubicBezTo>
                <a:cubicBezTo>
                  <a:pt x="1798" y="20504"/>
                  <a:pt x="10681" y="30222"/>
                  <a:pt x="19766" y="31057"/>
                </a:cubicBezTo>
                <a:cubicBezTo>
                  <a:pt x="20296" y="31105"/>
                  <a:pt x="20825" y="31126"/>
                  <a:pt x="21352" y="31126"/>
                </a:cubicBezTo>
                <a:cubicBezTo>
                  <a:pt x="25709" y="31126"/>
                  <a:pt x="30006" y="29675"/>
                  <a:pt x="34286" y="29675"/>
                </a:cubicBezTo>
                <a:cubicBezTo>
                  <a:pt x="36079" y="29675"/>
                  <a:pt x="37868" y="29929"/>
                  <a:pt x="39658" y="30652"/>
                </a:cubicBezTo>
                <a:cubicBezTo>
                  <a:pt x="44391" y="32550"/>
                  <a:pt x="48161" y="37384"/>
                  <a:pt x="51401" y="42243"/>
                </a:cubicBezTo>
                <a:cubicBezTo>
                  <a:pt x="54640" y="47077"/>
                  <a:pt x="57702" y="52316"/>
                  <a:pt x="61954" y="55757"/>
                </a:cubicBezTo>
                <a:cubicBezTo>
                  <a:pt x="64676" y="57974"/>
                  <a:pt x="69085" y="59368"/>
                  <a:pt x="72681" y="59368"/>
                </a:cubicBezTo>
                <a:cubicBezTo>
                  <a:pt x="73766" y="59368"/>
                  <a:pt x="74777" y="59241"/>
                  <a:pt x="75646" y="58971"/>
                </a:cubicBezTo>
                <a:cubicBezTo>
                  <a:pt x="79265" y="57833"/>
                  <a:pt x="76734" y="47305"/>
                  <a:pt x="76101" y="42800"/>
                </a:cubicBezTo>
                <a:cubicBezTo>
                  <a:pt x="75038" y="35208"/>
                  <a:pt x="73393" y="27641"/>
                  <a:pt x="71192" y="20276"/>
                </a:cubicBezTo>
                <a:cubicBezTo>
                  <a:pt x="70664" y="18494"/>
                  <a:pt x="64683" y="1"/>
                  <a:pt x="6362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62" name="Google Shape;462;p24"/>
          <p:cNvGrpSpPr/>
          <p:nvPr/>
        </p:nvGrpSpPr>
        <p:grpSpPr>
          <a:xfrm>
            <a:off x="447375" y="3743975"/>
            <a:ext cx="948029" cy="756319"/>
            <a:chOff x="6293350" y="261400"/>
            <a:chExt cx="948029" cy="756319"/>
          </a:xfrm>
        </p:grpSpPr>
        <p:sp>
          <p:nvSpPr>
            <p:cNvPr id="463" name="Google Shape;463;p24"/>
            <p:cNvSpPr/>
            <p:nvPr/>
          </p:nvSpPr>
          <p:spPr>
            <a:xfrm>
              <a:off x="6293350" y="261400"/>
              <a:ext cx="948029" cy="756319"/>
            </a:xfrm>
            <a:custGeom>
              <a:avLst/>
              <a:gdLst/>
              <a:ahLst/>
              <a:cxnLst/>
              <a:rect l="l" t="t" r="r" b="b"/>
              <a:pathLst>
                <a:path w="25047" h="19982" extrusionOk="0">
                  <a:moveTo>
                    <a:pt x="11890" y="0"/>
                  </a:moveTo>
                  <a:cubicBezTo>
                    <a:pt x="11445" y="0"/>
                    <a:pt x="10997" y="32"/>
                    <a:pt x="10548" y="99"/>
                  </a:cubicBezTo>
                  <a:cubicBezTo>
                    <a:pt x="2129" y="1345"/>
                    <a:pt x="1" y="10889"/>
                    <a:pt x="1156" y="17972"/>
                  </a:cubicBezTo>
                  <a:cubicBezTo>
                    <a:pt x="1374" y="19351"/>
                    <a:pt x="2494" y="19982"/>
                    <a:pt x="3671" y="19982"/>
                  </a:cubicBezTo>
                  <a:cubicBezTo>
                    <a:pt x="4957" y="19982"/>
                    <a:pt x="6310" y="19229"/>
                    <a:pt x="6627" y="17880"/>
                  </a:cubicBezTo>
                  <a:cubicBezTo>
                    <a:pt x="7261" y="15045"/>
                    <a:pt x="7505" y="7241"/>
                    <a:pt x="11875" y="7241"/>
                  </a:cubicBezTo>
                  <a:cubicBezTo>
                    <a:pt x="11909" y="7241"/>
                    <a:pt x="11943" y="7241"/>
                    <a:pt x="11977" y="7242"/>
                  </a:cubicBezTo>
                  <a:cubicBezTo>
                    <a:pt x="13892" y="7272"/>
                    <a:pt x="15715" y="9248"/>
                    <a:pt x="16171" y="11011"/>
                  </a:cubicBezTo>
                  <a:cubicBezTo>
                    <a:pt x="16779" y="13443"/>
                    <a:pt x="16779" y="15753"/>
                    <a:pt x="17904" y="18093"/>
                  </a:cubicBezTo>
                  <a:cubicBezTo>
                    <a:pt x="18466" y="19278"/>
                    <a:pt x="19771" y="19879"/>
                    <a:pt x="21048" y="19879"/>
                  </a:cubicBezTo>
                  <a:cubicBezTo>
                    <a:pt x="21704" y="19879"/>
                    <a:pt x="22352" y="19720"/>
                    <a:pt x="22889" y="19400"/>
                  </a:cubicBezTo>
                  <a:cubicBezTo>
                    <a:pt x="24713" y="18306"/>
                    <a:pt x="25047" y="16178"/>
                    <a:pt x="24196" y="14385"/>
                  </a:cubicBezTo>
                  <a:cubicBezTo>
                    <a:pt x="23527" y="13047"/>
                    <a:pt x="23588" y="11315"/>
                    <a:pt x="23345" y="9886"/>
                  </a:cubicBezTo>
                  <a:cubicBezTo>
                    <a:pt x="23010" y="8063"/>
                    <a:pt x="22281" y="6391"/>
                    <a:pt x="21156" y="4932"/>
                  </a:cubicBezTo>
                  <a:cubicBezTo>
                    <a:pt x="18937" y="2117"/>
                    <a:pt x="15511" y="0"/>
                    <a:pt x="1189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4"/>
            <p:cNvSpPr/>
            <p:nvPr/>
          </p:nvSpPr>
          <p:spPr>
            <a:xfrm>
              <a:off x="6415911" y="416738"/>
              <a:ext cx="661921" cy="450150"/>
            </a:xfrm>
            <a:custGeom>
              <a:avLst/>
              <a:gdLst/>
              <a:ahLst/>
              <a:cxnLst/>
              <a:rect l="l" t="t" r="r" b="b"/>
              <a:pathLst>
                <a:path w="17488" h="11893" extrusionOk="0">
                  <a:moveTo>
                    <a:pt x="9632" y="1"/>
                  </a:moveTo>
                  <a:cubicBezTo>
                    <a:pt x="9363" y="1"/>
                    <a:pt x="9085" y="13"/>
                    <a:pt x="8800" y="38"/>
                  </a:cubicBezTo>
                  <a:cubicBezTo>
                    <a:pt x="2903" y="524"/>
                    <a:pt x="76" y="6329"/>
                    <a:pt x="15" y="11679"/>
                  </a:cubicBezTo>
                  <a:cubicBezTo>
                    <a:pt x="1" y="11823"/>
                    <a:pt x="96" y="11892"/>
                    <a:pt x="203" y="11892"/>
                  </a:cubicBezTo>
                  <a:cubicBezTo>
                    <a:pt x="322" y="11892"/>
                    <a:pt x="455" y="11808"/>
                    <a:pt x="471" y="11649"/>
                  </a:cubicBezTo>
                  <a:cubicBezTo>
                    <a:pt x="927" y="6998"/>
                    <a:pt x="3328" y="1709"/>
                    <a:pt x="8556" y="1101"/>
                  </a:cubicBezTo>
                  <a:cubicBezTo>
                    <a:pt x="8851" y="1068"/>
                    <a:pt x="9148" y="1051"/>
                    <a:pt x="9443" y="1051"/>
                  </a:cubicBezTo>
                  <a:cubicBezTo>
                    <a:pt x="11551" y="1051"/>
                    <a:pt x="13603" y="1921"/>
                    <a:pt x="14696" y="3867"/>
                  </a:cubicBezTo>
                  <a:cubicBezTo>
                    <a:pt x="15821" y="5904"/>
                    <a:pt x="15578" y="8336"/>
                    <a:pt x="15639" y="10585"/>
                  </a:cubicBezTo>
                  <a:cubicBezTo>
                    <a:pt x="15639" y="11140"/>
                    <a:pt x="16053" y="11413"/>
                    <a:pt x="16476" y="11413"/>
                  </a:cubicBezTo>
                  <a:cubicBezTo>
                    <a:pt x="16911" y="11413"/>
                    <a:pt x="17356" y="11124"/>
                    <a:pt x="17371" y="10554"/>
                  </a:cubicBezTo>
                  <a:cubicBezTo>
                    <a:pt x="17487" y="5388"/>
                    <a:pt x="15331" y="1"/>
                    <a:pt x="96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5" name="Google Shape;465;p24"/>
          <p:cNvGrpSpPr/>
          <p:nvPr/>
        </p:nvGrpSpPr>
        <p:grpSpPr>
          <a:xfrm>
            <a:off x="8015500" y="871550"/>
            <a:ext cx="473900" cy="508875"/>
            <a:chOff x="1566150" y="4150650"/>
            <a:chExt cx="473900" cy="508875"/>
          </a:xfrm>
        </p:grpSpPr>
        <p:sp>
          <p:nvSpPr>
            <p:cNvPr id="466" name="Google Shape;466;p24"/>
            <p:cNvSpPr/>
            <p:nvPr/>
          </p:nvSpPr>
          <p:spPr>
            <a:xfrm>
              <a:off x="1566150" y="4282700"/>
              <a:ext cx="113275" cy="79450"/>
            </a:xfrm>
            <a:custGeom>
              <a:avLst/>
              <a:gdLst/>
              <a:ahLst/>
              <a:cxnLst/>
              <a:rect l="l" t="t" r="r" b="b"/>
              <a:pathLst>
                <a:path w="4531" h="3178" extrusionOk="0">
                  <a:moveTo>
                    <a:pt x="2289" y="1"/>
                  </a:moveTo>
                  <a:cubicBezTo>
                    <a:pt x="2192" y="1"/>
                    <a:pt x="2095" y="4"/>
                    <a:pt x="1999" y="10"/>
                  </a:cubicBezTo>
                  <a:cubicBezTo>
                    <a:pt x="1594" y="60"/>
                    <a:pt x="1189" y="136"/>
                    <a:pt x="835" y="364"/>
                  </a:cubicBezTo>
                  <a:cubicBezTo>
                    <a:pt x="380" y="642"/>
                    <a:pt x="25" y="1123"/>
                    <a:pt x="25" y="1655"/>
                  </a:cubicBezTo>
                  <a:cubicBezTo>
                    <a:pt x="0" y="2287"/>
                    <a:pt x="481" y="2870"/>
                    <a:pt x="1088" y="3072"/>
                  </a:cubicBezTo>
                  <a:cubicBezTo>
                    <a:pt x="1303" y="3144"/>
                    <a:pt x="1525" y="3177"/>
                    <a:pt x="1747" y="3177"/>
                  </a:cubicBezTo>
                  <a:cubicBezTo>
                    <a:pt x="2152" y="3177"/>
                    <a:pt x="2560" y="3066"/>
                    <a:pt x="2936" y="2870"/>
                  </a:cubicBezTo>
                  <a:cubicBezTo>
                    <a:pt x="3543" y="2566"/>
                    <a:pt x="4530" y="1958"/>
                    <a:pt x="4378" y="1149"/>
                  </a:cubicBezTo>
                  <a:cubicBezTo>
                    <a:pt x="4328" y="820"/>
                    <a:pt x="4075" y="541"/>
                    <a:pt x="3796" y="364"/>
                  </a:cubicBezTo>
                  <a:cubicBezTo>
                    <a:pt x="3619" y="238"/>
                    <a:pt x="3417" y="162"/>
                    <a:pt x="3214" y="111"/>
                  </a:cubicBezTo>
                  <a:cubicBezTo>
                    <a:pt x="2924" y="34"/>
                    <a:pt x="2605" y="1"/>
                    <a:pt x="22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4"/>
            <p:cNvSpPr/>
            <p:nvPr/>
          </p:nvSpPr>
          <p:spPr>
            <a:xfrm>
              <a:off x="1644600" y="4464300"/>
              <a:ext cx="72925" cy="58625"/>
            </a:xfrm>
            <a:custGeom>
              <a:avLst/>
              <a:gdLst/>
              <a:ahLst/>
              <a:cxnLst/>
              <a:rect l="l" t="t" r="r" b="b"/>
              <a:pathLst>
                <a:path w="2917" h="2345" extrusionOk="0">
                  <a:moveTo>
                    <a:pt x="1272" y="1"/>
                  </a:moveTo>
                  <a:cubicBezTo>
                    <a:pt x="925" y="1"/>
                    <a:pt x="576" y="159"/>
                    <a:pt x="329" y="541"/>
                  </a:cubicBezTo>
                  <a:cubicBezTo>
                    <a:pt x="0" y="1047"/>
                    <a:pt x="177" y="1831"/>
                    <a:pt x="709" y="2160"/>
                  </a:cubicBezTo>
                  <a:cubicBezTo>
                    <a:pt x="888" y="2286"/>
                    <a:pt x="1102" y="2345"/>
                    <a:pt x="1319" y="2345"/>
                  </a:cubicBezTo>
                  <a:cubicBezTo>
                    <a:pt x="1714" y="2345"/>
                    <a:pt x="2116" y="2149"/>
                    <a:pt x="2328" y="1806"/>
                  </a:cubicBezTo>
                  <a:cubicBezTo>
                    <a:pt x="2917" y="897"/>
                    <a:pt x="2099" y="1"/>
                    <a:pt x="12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4"/>
            <p:cNvSpPr/>
            <p:nvPr/>
          </p:nvSpPr>
          <p:spPr>
            <a:xfrm>
              <a:off x="1778100" y="4378350"/>
              <a:ext cx="60125" cy="64200"/>
            </a:xfrm>
            <a:custGeom>
              <a:avLst/>
              <a:gdLst/>
              <a:ahLst/>
              <a:cxnLst/>
              <a:rect l="l" t="t" r="r" b="b"/>
              <a:pathLst>
                <a:path w="2405" h="2568" extrusionOk="0">
                  <a:moveTo>
                    <a:pt x="1217" y="0"/>
                  </a:moveTo>
                  <a:cubicBezTo>
                    <a:pt x="863" y="0"/>
                    <a:pt x="495" y="118"/>
                    <a:pt x="304" y="309"/>
                  </a:cubicBezTo>
                  <a:cubicBezTo>
                    <a:pt x="25" y="587"/>
                    <a:pt x="0" y="992"/>
                    <a:pt x="25" y="1372"/>
                  </a:cubicBezTo>
                  <a:cubicBezTo>
                    <a:pt x="25" y="1676"/>
                    <a:pt x="76" y="2005"/>
                    <a:pt x="278" y="2258"/>
                  </a:cubicBezTo>
                  <a:cubicBezTo>
                    <a:pt x="417" y="2436"/>
                    <a:pt x="649" y="2568"/>
                    <a:pt x="889" y="2568"/>
                  </a:cubicBezTo>
                  <a:cubicBezTo>
                    <a:pt x="956" y="2568"/>
                    <a:pt x="1023" y="2558"/>
                    <a:pt x="1088" y="2536"/>
                  </a:cubicBezTo>
                  <a:cubicBezTo>
                    <a:pt x="1240" y="2460"/>
                    <a:pt x="1367" y="2308"/>
                    <a:pt x="1468" y="2182"/>
                  </a:cubicBezTo>
                  <a:cubicBezTo>
                    <a:pt x="1772" y="1751"/>
                    <a:pt x="2404" y="790"/>
                    <a:pt x="1974" y="284"/>
                  </a:cubicBezTo>
                  <a:cubicBezTo>
                    <a:pt x="1811" y="86"/>
                    <a:pt x="1519" y="0"/>
                    <a:pt x="1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4"/>
            <p:cNvSpPr/>
            <p:nvPr/>
          </p:nvSpPr>
          <p:spPr>
            <a:xfrm>
              <a:off x="1771775" y="4150650"/>
              <a:ext cx="81000" cy="76625"/>
            </a:xfrm>
            <a:custGeom>
              <a:avLst/>
              <a:gdLst/>
              <a:ahLst/>
              <a:cxnLst/>
              <a:rect l="l" t="t" r="r" b="b"/>
              <a:pathLst>
                <a:path w="3240" h="3065" extrusionOk="0">
                  <a:moveTo>
                    <a:pt x="1827" y="0"/>
                  </a:moveTo>
                  <a:cubicBezTo>
                    <a:pt x="1135" y="0"/>
                    <a:pt x="498" y="917"/>
                    <a:pt x="228" y="1496"/>
                  </a:cubicBezTo>
                  <a:cubicBezTo>
                    <a:pt x="101" y="1774"/>
                    <a:pt x="0" y="2052"/>
                    <a:pt x="51" y="2331"/>
                  </a:cubicBezTo>
                  <a:cubicBezTo>
                    <a:pt x="152" y="2685"/>
                    <a:pt x="481" y="2888"/>
                    <a:pt x="810" y="2989"/>
                  </a:cubicBezTo>
                  <a:cubicBezTo>
                    <a:pt x="988" y="3038"/>
                    <a:pt x="1178" y="3065"/>
                    <a:pt x="1367" y="3065"/>
                  </a:cubicBezTo>
                  <a:cubicBezTo>
                    <a:pt x="1662" y="3065"/>
                    <a:pt x="1955" y="3001"/>
                    <a:pt x="2202" y="2862"/>
                  </a:cubicBezTo>
                  <a:cubicBezTo>
                    <a:pt x="3138" y="2356"/>
                    <a:pt x="3239" y="1040"/>
                    <a:pt x="2480" y="306"/>
                  </a:cubicBezTo>
                  <a:cubicBezTo>
                    <a:pt x="2264" y="89"/>
                    <a:pt x="2043" y="0"/>
                    <a:pt x="18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4"/>
            <p:cNvSpPr/>
            <p:nvPr/>
          </p:nvSpPr>
          <p:spPr>
            <a:xfrm>
              <a:off x="1976325" y="4376600"/>
              <a:ext cx="63725" cy="77325"/>
            </a:xfrm>
            <a:custGeom>
              <a:avLst/>
              <a:gdLst/>
              <a:ahLst/>
              <a:cxnLst/>
              <a:rect l="l" t="t" r="r" b="b"/>
              <a:pathLst>
                <a:path w="2549" h="3093" extrusionOk="0">
                  <a:moveTo>
                    <a:pt x="1066" y="0"/>
                  </a:moveTo>
                  <a:cubicBezTo>
                    <a:pt x="509" y="0"/>
                    <a:pt x="1" y="633"/>
                    <a:pt x="94" y="1265"/>
                  </a:cubicBezTo>
                  <a:cubicBezTo>
                    <a:pt x="144" y="1670"/>
                    <a:pt x="397" y="2024"/>
                    <a:pt x="701" y="2302"/>
                  </a:cubicBezTo>
                  <a:cubicBezTo>
                    <a:pt x="1005" y="2581"/>
                    <a:pt x="1359" y="2783"/>
                    <a:pt x="1713" y="2960"/>
                  </a:cubicBezTo>
                  <a:cubicBezTo>
                    <a:pt x="1840" y="3033"/>
                    <a:pt x="1980" y="3092"/>
                    <a:pt x="2115" y="3092"/>
                  </a:cubicBezTo>
                  <a:cubicBezTo>
                    <a:pt x="2168" y="3092"/>
                    <a:pt x="2220" y="3083"/>
                    <a:pt x="2270" y="3062"/>
                  </a:cubicBezTo>
                  <a:cubicBezTo>
                    <a:pt x="2447" y="2986"/>
                    <a:pt x="2523" y="2758"/>
                    <a:pt x="2523" y="2555"/>
                  </a:cubicBezTo>
                  <a:cubicBezTo>
                    <a:pt x="2549" y="1897"/>
                    <a:pt x="2118" y="784"/>
                    <a:pt x="1663" y="278"/>
                  </a:cubicBezTo>
                  <a:cubicBezTo>
                    <a:pt x="1475" y="83"/>
                    <a:pt x="1267" y="0"/>
                    <a:pt x="10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4"/>
            <p:cNvSpPr/>
            <p:nvPr/>
          </p:nvSpPr>
          <p:spPr>
            <a:xfrm>
              <a:off x="1845200" y="4620425"/>
              <a:ext cx="51225" cy="39100"/>
            </a:xfrm>
            <a:custGeom>
              <a:avLst/>
              <a:gdLst/>
              <a:ahLst/>
              <a:cxnLst/>
              <a:rect l="l" t="t" r="r" b="b"/>
              <a:pathLst>
                <a:path w="2049" h="1564" extrusionOk="0">
                  <a:moveTo>
                    <a:pt x="1081" y="0"/>
                  </a:moveTo>
                  <a:cubicBezTo>
                    <a:pt x="857" y="0"/>
                    <a:pt x="630" y="85"/>
                    <a:pt x="480" y="268"/>
                  </a:cubicBezTo>
                  <a:cubicBezTo>
                    <a:pt x="1" y="792"/>
                    <a:pt x="467" y="1563"/>
                    <a:pt x="1100" y="1563"/>
                  </a:cubicBezTo>
                  <a:cubicBezTo>
                    <a:pt x="1170" y="1563"/>
                    <a:pt x="1242" y="1554"/>
                    <a:pt x="1315" y="1534"/>
                  </a:cubicBezTo>
                  <a:cubicBezTo>
                    <a:pt x="1846" y="1407"/>
                    <a:pt x="2049" y="724"/>
                    <a:pt x="1720" y="293"/>
                  </a:cubicBezTo>
                  <a:cubicBezTo>
                    <a:pt x="1644" y="192"/>
                    <a:pt x="1543" y="116"/>
                    <a:pt x="1416" y="66"/>
                  </a:cubicBezTo>
                  <a:cubicBezTo>
                    <a:pt x="1313" y="23"/>
                    <a:pt x="1197" y="0"/>
                    <a:pt x="10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4"/>
            <p:cNvSpPr/>
            <p:nvPr/>
          </p:nvSpPr>
          <p:spPr>
            <a:xfrm>
              <a:off x="1971700" y="4242975"/>
              <a:ext cx="44225" cy="33775"/>
            </a:xfrm>
            <a:custGeom>
              <a:avLst/>
              <a:gdLst/>
              <a:ahLst/>
              <a:cxnLst/>
              <a:rect l="l" t="t" r="r" b="b"/>
              <a:pathLst>
                <a:path w="1769" h="1351" extrusionOk="0">
                  <a:moveTo>
                    <a:pt x="629" y="0"/>
                  </a:moveTo>
                  <a:cubicBezTo>
                    <a:pt x="385" y="0"/>
                    <a:pt x="160" y="79"/>
                    <a:pt x="76" y="283"/>
                  </a:cubicBezTo>
                  <a:cubicBezTo>
                    <a:pt x="0" y="435"/>
                    <a:pt x="51" y="612"/>
                    <a:pt x="127" y="738"/>
                  </a:cubicBezTo>
                  <a:cubicBezTo>
                    <a:pt x="203" y="890"/>
                    <a:pt x="329" y="991"/>
                    <a:pt x="481" y="1093"/>
                  </a:cubicBezTo>
                  <a:cubicBezTo>
                    <a:pt x="658" y="1219"/>
                    <a:pt x="835" y="1346"/>
                    <a:pt x="1063" y="1346"/>
                  </a:cubicBezTo>
                  <a:cubicBezTo>
                    <a:pt x="1095" y="1349"/>
                    <a:pt x="1125" y="1351"/>
                    <a:pt x="1153" y="1351"/>
                  </a:cubicBezTo>
                  <a:cubicBezTo>
                    <a:pt x="1769" y="1351"/>
                    <a:pt x="1729" y="595"/>
                    <a:pt x="1342" y="232"/>
                  </a:cubicBezTo>
                  <a:cubicBezTo>
                    <a:pt x="1195" y="99"/>
                    <a:pt x="900" y="0"/>
                    <a:pt x="6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3" name="Google Shape;473;p24"/>
          <p:cNvSpPr/>
          <p:nvPr/>
        </p:nvSpPr>
        <p:spPr>
          <a:xfrm>
            <a:off x="-259775" y="532313"/>
            <a:ext cx="1274175" cy="412375"/>
          </a:xfrm>
          <a:custGeom>
            <a:avLst/>
            <a:gdLst/>
            <a:ahLst/>
            <a:cxnLst/>
            <a:rect l="l" t="t" r="r" b="b"/>
            <a:pathLst>
              <a:path w="50967" h="16495" extrusionOk="0">
                <a:moveTo>
                  <a:pt x="38604" y="1"/>
                </a:moveTo>
                <a:cubicBezTo>
                  <a:pt x="35880" y="1"/>
                  <a:pt x="33154" y="860"/>
                  <a:pt x="31002" y="2537"/>
                </a:cubicBezTo>
                <a:cubicBezTo>
                  <a:pt x="29079" y="4030"/>
                  <a:pt x="27636" y="6029"/>
                  <a:pt x="25839" y="7674"/>
                </a:cubicBezTo>
                <a:cubicBezTo>
                  <a:pt x="24284" y="9118"/>
                  <a:pt x="22280" y="10329"/>
                  <a:pt x="20187" y="10329"/>
                </a:cubicBezTo>
                <a:cubicBezTo>
                  <a:pt x="19896" y="10329"/>
                  <a:pt x="19603" y="10305"/>
                  <a:pt x="19310" y="10256"/>
                </a:cubicBezTo>
                <a:cubicBezTo>
                  <a:pt x="15995" y="9699"/>
                  <a:pt x="14046" y="6206"/>
                  <a:pt x="11060" y="4637"/>
                </a:cubicBezTo>
                <a:cubicBezTo>
                  <a:pt x="9986" y="4070"/>
                  <a:pt x="8773" y="3791"/>
                  <a:pt x="7558" y="3791"/>
                </a:cubicBezTo>
                <a:cubicBezTo>
                  <a:pt x="6224" y="3791"/>
                  <a:pt x="4885" y="4127"/>
                  <a:pt x="3720" y="4789"/>
                </a:cubicBezTo>
                <a:cubicBezTo>
                  <a:pt x="2455" y="5498"/>
                  <a:pt x="1417" y="6611"/>
                  <a:pt x="759" y="7927"/>
                </a:cubicBezTo>
                <a:cubicBezTo>
                  <a:pt x="0" y="9395"/>
                  <a:pt x="734" y="11192"/>
                  <a:pt x="2303" y="11749"/>
                </a:cubicBezTo>
                <a:cubicBezTo>
                  <a:pt x="2404" y="11774"/>
                  <a:pt x="2505" y="11799"/>
                  <a:pt x="2607" y="11850"/>
                </a:cubicBezTo>
                <a:cubicBezTo>
                  <a:pt x="2880" y="11941"/>
                  <a:pt x="3164" y="11986"/>
                  <a:pt x="3446" y="11986"/>
                </a:cubicBezTo>
                <a:cubicBezTo>
                  <a:pt x="4182" y="11986"/>
                  <a:pt x="4911" y="11683"/>
                  <a:pt x="5441" y="11116"/>
                </a:cubicBezTo>
                <a:cubicBezTo>
                  <a:pt x="5871" y="10661"/>
                  <a:pt x="6504" y="10306"/>
                  <a:pt x="7061" y="10205"/>
                </a:cubicBezTo>
                <a:cubicBezTo>
                  <a:pt x="7253" y="10158"/>
                  <a:pt x="7446" y="10137"/>
                  <a:pt x="7639" y="10137"/>
                </a:cubicBezTo>
                <a:cubicBezTo>
                  <a:pt x="8491" y="10137"/>
                  <a:pt x="9336" y="10559"/>
                  <a:pt x="9997" y="11116"/>
                </a:cubicBezTo>
                <a:cubicBezTo>
                  <a:pt x="10832" y="11774"/>
                  <a:pt x="11490" y="12635"/>
                  <a:pt x="12249" y="13394"/>
                </a:cubicBezTo>
                <a:cubicBezTo>
                  <a:pt x="14413" y="15467"/>
                  <a:pt x="17438" y="16494"/>
                  <a:pt x="20420" y="16494"/>
                </a:cubicBezTo>
                <a:cubicBezTo>
                  <a:pt x="20751" y="16494"/>
                  <a:pt x="21082" y="16481"/>
                  <a:pt x="21410" y="16456"/>
                </a:cubicBezTo>
                <a:cubicBezTo>
                  <a:pt x="24726" y="16203"/>
                  <a:pt x="27889" y="14760"/>
                  <a:pt x="30496" y="12711"/>
                </a:cubicBezTo>
                <a:cubicBezTo>
                  <a:pt x="32166" y="11420"/>
                  <a:pt x="33659" y="9851"/>
                  <a:pt x="35482" y="8763"/>
                </a:cubicBezTo>
                <a:cubicBezTo>
                  <a:pt x="36726" y="7991"/>
                  <a:pt x="38201" y="7463"/>
                  <a:pt x="39645" y="7463"/>
                </a:cubicBezTo>
                <a:cubicBezTo>
                  <a:pt x="40287" y="7463"/>
                  <a:pt x="40923" y="7567"/>
                  <a:pt x="41530" y="7801"/>
                </a:cubicBezTo>
                <a:cubicBezTo>
                  <a:pt x="42770" y="8282"/>
                  <a:pt x="43757" y="9471"/>
                  <a:pt x="44036" y="10711"/>
                </a:cubicBezTo>
                <a:cubicBezTo>
                  <a:pt x="44339" y="11926"/>
                  <a:pt x="45352" y="12812"/>
                  <a:pt x="46592" y="12812"/>
                </a:cubicBezTo>
                <a:cubicBezTo>
                  <a:pt x="47022" y="12837"/>
                  <a:pt x="47452" y="12837"/>
                  <a:pt x="47882" y="12837"/>
                </a:cubicBezTo>
                <a:cubicBezTo>
                  <a:pt x="47896" y="12837"/>
                  <a:pt x="47909" y="12837"/>
                  <a:pt x="47922" y="12837"/>
                </a:cubicBezTo>
                <a:cubicBezTo>
                  <a:pt x="49673" y="12837"/>
                  <a:pt x="50967" y="11179"/>
                  <a:pt x="50540" y="9471"/>
                </a:cubicBezTo>
                <a:cubicBezTo>
                  <a:pt x="49679" y="6029"/>
                  <a:pt x="47351" y="2942"/>
                  <a:pt x="44162" y="1297"/>
                </a:cubicBezTo>
                <a:cubicBezTo>
                  <a:pt x="42446" y="428"/>
                  <a:pt x="40526" y="1"/>
                  <a:pt x="3860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4" name="Google Shape;474;p24"/>
          <p:cNvGrpSpPr/>
          <p:nvPr/>
        </p:nvGrpSpPr>
        <p:grpSpPr>
          <a:xfrm>
            <a:off x="630275" y="1159500"/>
            <a:ext cx="484500" cy="449300"/>
            <a:chOff x="1717575" y="4268700"/>
            <a:chExt cx="484500" cy="449300"/>
          </a:xfrm>
        </p:grpSpPr>
        <p:sp>
          <p:nvSpPr>
            <p:cNvPr id="475" name="Google Shape;475;p24"/>
            <p:cNvSpPr/>
            <p:nvPr/>
          </p:nvSpPr>
          <p:spPr>
            <a:xfrm>
              <a:off x="1857225" y="4549425"/>
              <a:ext cx="189850" cy="168575"/>
            </a:xfrm>
            <a:custGeom>
              <a:avLst/>
              <a:gdLst/>
              <a:ahLst/>
              <a:cxnLst/>
              <a:rect l="l" t="t" r="r" b="b"/>
              <a:pathLst>
                <a:path w="7594" h="6743" extrusionOk="0">
                  <a:moveTo>
                    <a:pt x="3803" y="0"/>
                  </a:moveTo>
                  <a:cubicBezTo>
                    <a:pt x="3443" y="0"/>
                    <a:pt x="3099" y="186"/>
                    <a:pt x="3033" y="597"/>
                  </a:cubicBezTo>
                  <a:cubicBezTo>
                    <a:pt x="2911" y="1266"/>
                    <a:pt x="2820" y="1995"/>
                    <a:pt x="2729" y="2694"/>
                  </a:cubicBezTo>
                  <a:cubicBezTo>
                    <a:pt x="2060" y="2542"/>
                    <a:pt x="1422" y="2390"/>
                    <a:pt x="753" y="2238"/>
                  </a:cubicBezTo>
                  <a:cubicBezTo>
                    <a:pt x="713" y="2230"/>
                    <a:pt x="676" y="2226"/>
                    <a:pt x="640" y="2226"/>
                  </a:cubicBezTo>
                  <a:cubicBezTo>
                    <a:pt x="150" y="2226"/>
                    <a:pt x="0" y="2950"/>
                    <a:pt x="510" y="3120"/>
                  </a:cubicBezTo>
                  <a:cubicBezTo>
                    <a:pt x="1209" y="3363"/>
                    <a:pt x="1908" y="3606"/>
                    <a:pt x="2607" y="3849"/>
                  </a:cubicBezTo>
                  <a:cubicBezTo>
                    <a:pt x="2546" y="4670"/>
                    <a:pt x="2485" y="5491"/>
                    <a:pt x="2516" y="6281"/>
                  </a:cubicBezTo>
                  <a:cubicBezTo>
                    <a:pt x="2516" y="6590"/>
                    <a:pt x="2725" y="6743"/>
                    <a:pt x="2952" y="6743"/>
                  </a:cubicBezTo>
                  <a:cubicBezTo>
                    <a:pt x="3149" y="6743"/>
                    <a:pt x="3359" y="6628"/>
                    <a:pt x="3458" y="6403"/>
                  </a:cubicBezTo>
                  <a:cubicBezTo>
                    <a:pt x="3701" y="5764"/>
                    <a:pt x="3914" y="5065"/>
                    <a:pt x="4096" y="4366"/>
                  </a:cubicBezTo>
                  <a:cubicBezTo>
                    <a:pt x="4826" y="4640"/>
                    <a:pt x="5555" y="4944"/>
                    <a:pt x="6285" y="5096"/>
                  </a:cubicBezTo>
                  <a:cubicBezTo>
                    <a:pt x="6348" y="5107"/>
                    <a:pt x="6409" y="5113"/>
                    <a:pt x="6468" y="5113"/>
                  </a:cubicBezTo>
                  <a:cubicBezTo>
                    <a:pt x="7329" y="5113"/>
                    <a:pt x="7593" y="3918"/>
                    <a:pt x="6710" y="3576"/>
                  </a:cubicBezTo>
                  <a:cubicBezTo>
                    <a:pt x="5981" y="3302"/>
                    <a:pt x="5160" y="3181"/>
                    <a:pt x="4370" y="3029"/>
                  </a:cubicBezTo>
                  <a:cubicBezTo>
                    <a:pt x="4522" y="2299"/>
                    <a:pt x="4613" y="1539"/>
                    <a:pt x="4704" y="840"/>
                  </a:cubicBezTo>
                  <a:cubicBezTo>
                    <a:pt x="4756" y="309"/>
                    <a:pt x="4267" y="0"/>
                    <a:pt x="38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4"/>
            <p:cNvSpPr/>
            <p:nvPr/>
          </p:nvSpPr>
          <p:spPr>
            <a:xfrm>
              <a:off x="2011525" y="4367950"/>
              <a:ext cx="190550" cy="168450"/>
            </a:xfrm>
            <a:custGeom>
              <a:avLst/>
              <a:gdLst/>
              <a:ahLst/>
              <a:cxnLst/>
              <a:rect l="l" t="t" r="r" b="b"/>
              <a:pathLst>
                <a:path w="7622" h="6738" extrusionOk="0">
                  <a:moveTo>
                    <a:pt x="3823" y="0"/>
                  </a:moveTo>
                  <a:cubicBezTo>
                    <a:pt x="3455" y="0"/>
                    <a:pt x="3098" y="193"/>
                    <a:pt x="3031" y="622"/>
                  </a:cubicBezTo>
                  <a:cubicBezTo>
                    <a:pt x="2940" y="1291"/>
                    <a:pt x="2818" y="1990"/>
                    <a:pt x="2757" y="2689"/>
                  </a:cubicBezTo>
                  <a:cubicBezTo>
                    <a:pt x="2089" y="2537"/>
                    <a:pt x="1450" y="2385"/>
                    <a:pt x="782" y="2233"/>
                  </a:cubicBezTo>
                  <a:cubicBezTo>
                    <a:pt x="742" y="2225"/>
                    <a:pt x="704" y="2221"/>
                    <a:pt x="668" y="2221"/>
                  </a:cubicBezTo>
                  <a:cubicBezTo>
                    <a:pt x="175" y="2221"/>
                    <a:pt x="0" y="2947"/>
                    <a:pt x="538" y="3145"/>
                  </a:cubicBezTo>
                  <a:cubicBezTo>
                    <a:pt x="1238" y="3358"/>
                    <a:pt x="1937" y="3601"/>
                    <a:pt x="2636" y="3844"/>
                  </a:cubicBezTo>
                  <a:cubicBezTo>
                    <a:pt x="2545" y="4665"/>
                    <a:pt x="2514" y="5485"/>
                    <a:pt x="2545" y="6276"/>
                  </a:cubicBezTo>
                  <a:cubicBezTo>
                    <a:pt x="2545" y="6585"/>
                    <a:pt x="2754" y="6737"/>
                    <a:pt x="2976" y="6737"/>
                  </a:cubicBezTo>
                  <a:cubicBezTo>
                    <a:pt x="3169" y="6737"/>
                    <a:pt x="3372" y="6623"/>
                    <a:pt x="3456" y="6397"/>
                  </a:cubicBezTo>
                  <a:cubicBezTo>
                    <a:pt x="3730" y="5759"/>
                    <a:pt x="3943" y="5090"/>
                    <a:pt x="4095" y="4361"/>
                  </a:cubicBezTo>
                  <a:cubicBezTo>
                    <a:pt x="4824" y="4634"/>
                    <a:pt x="5584" y="4938"/>
                    <a:pt x="6314" y="5090"/>
                  </a:cubicBezTo>
                  <a:cubicBezTo>
                    <a:pt x="6377" y="5102"/>
                    <a:pt x="6438" y="5107"/>
                    <a:pt x="6496" y="5107"/>
                  </a:cubicBezTo>
                  <a:cubicBezTo>
                    <a:pt x="7358" y="5107"/>
                    <a:pt x="7622" y="3912"/>
                    <a:pt x="6739" y="3570"/>
                  </a:cubicBezTo>
                  <a:cubicBezTo>
                    <a:pt x="6010" y="3297"/>
                    <a:pt x="5189" y="3175"/>
                    <a:pt x="4399" y="3023"/>
                  </a:cubicBezTo>
                  <a:cubicBezTo>
                    <a:pt x="4520" y="2294"/>
                    <a:pt x="4642" y="1534"/>
                    <a:pt x="4703" y="835"/>
                  </a:cubicBezTo>
                  <a:cubicBezTo>
                    <a:pt x="4771" y="308"/>
                    <a:pt x="4288" y="0"/>
                    <a:pt x="38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4"/>
            <p:cNvSpPr/>
            <p:nvPr/>
          </p:nvSpPr>
          <p:spPr>
            <a:xfrm>
              <a:off x="1717575" y="4268700"/>
              <a:ext cx="189675" cy="168275"/>
            </a:xfrm>
            <a:custGeom>
              <a:avLst/>
              <a:gdLst/>
              <a:ahLst/>
              <a:cxnLst/>
              <a:rect l="l" t="t" r="r" b="b"/>
              <a:pathLst>
                <a:path w="7587" h="6731" extrusionOk="0">
                  <a:moveTo>
                    <a:pt x="3815" y="1"/>
                  </a:moveTo>
                  <a:cubicBezTo>
                    <a:pt x="3449" y="1"/>
                    <a:pt x="3093" y="192"/>
                    <a:pt x="3026" y="610"/>
                  </a:cubicBezTo>
                  <a:cubicBezTo>
                    <a:pt x="2904" y="1279"/>
                    <a:pt x="2813" y="1978"/>
                    <a:pt x="2722" y="2677"/>
                  </a:cubicBezTo>
                  <a:cubicBezTo>
                    <a:pt x="2053" y="2525"/>
                    <a:pt x="1415" y="2403"/>
                    <a:pt x="746" y="2251"/>
                  </a:cubicBezTo>
                  <a:cubicBezTo>
                    <a:pt x="699" y="2239"/>
                    <a:pt x="655" y="2233"/>
                    <a:pt x="613" y="2233"/>
                  </a:cubicBezTo>
                  <a:cubicBezTo>
                    <a:pt x="139" y="2233"/>
                    <a:pt x="0" y="2965"/>
                    <a:pt x="503" y="3133"/>
                  </a:cubicBezTo>
                  <a:cubicBezTo>
                    <a:pt x="1202" y="3346"/>
                    <a:pt x="1901" y="3589"/>
                    <a:pt x="2600" y="3832"/>
                  </a:cubicBezTo>
                  <a:cubicBezTo>
                    <a:pt x="2539" y="4653"/>
                    <a:pt x="2479" y="5504"/>
                    <a:pt x="2509" y="6264"/>
                  </a:cubicBezTo>
                  <a:cubicBezTo>
                    <a:pt x="2509" y="6578"/>
                    <a:pt x="2725" y="6730"/>
                    <a:pt x="2956" y="6730"/>
                  </a:cubicBezTo>
                  <a:cubicBezTo>
                    <a:pt x="3150" y="6730"/>
                    <a:pt x="3354" y="6623"/>
                    <a:pt x="3451" y="6416"/>
                  </a:cubicBezTo>
                  <a:cubicBezTo>
                    <a:pt x="3694" y="5777"/>
                    <a:pt x="3907" y="5078"/>
                    <a:pt x="4090" y="4349"/>
                  </a:cubicBezTo>
                  <a:cubicBezTo>
                    <a:pt x="4819" y="4653"/>
                    <a:pt x="5549" y="4926"/>
                    <a:pt x="6278" y="5078"/>
                  </a:cubicBezTo>
                  <a:cubicBezTo>
                    <a:pt x="6342" y="5090"/>
                    <a:pt x="6403" y="5095"/>
                    <a:pt x="6461" y="5095"/>
                  </a:cubicBezTo>
                  <a:cubicBezTo>
                    <a:pt x="7322" y="5095"/>
                    <a:pt x="7586" y="3902"/>
                    <a:pt x="6704" y="3589"/>
                  </a:cubicBezTo>
                  <a:cubicBezTo>
                    <a:pt x="5974" y="3285"/>
                    <a:pt x="5153" y="3163"/>
                    <a:pt x="4363" y="3011"/>
                  </a:cubicBezTo>
                  <a:cubicBezTo>
                    <a:pt x="4515" y="2282"/>
                    <a:pt x="4606" y="1552"/>
                    <a:pt x="4698" y="823"/>
                  </a:cubicBezTo>
                  <a:cubicBezTo>
                    <a:pt x="4748" y="299"/>
                    <a:pt x="4273" y="1"/>
                    <a:pt x="38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8" name="Google Shape;478;p24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3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79" name="Google Shape;479;p24"/>
          <p:cNvSpPr txBox="1">
            <a:spLocks noGrp="1"/>
          </p:cNvSpPr>
          <p:nvPr>
            <p:ph type="subTitle" idx="1"/>
          </p:nvPr>
        </p:nvSpPr>
        <p:spPr>
          <a:xfrm>
            <a:off x="713225" y="2037900"/>
            <a:ext cx="3109500" cy="10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10"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26"/>
          <p:cNvGrpSpPr/>
          <p:nvPr/>
        </p:nvGrpSpPr>
        <p:grpSpPr>
          <a:xfrm>
            <a:off x="3615513" y="4119325"/>
            <a:ext cx="947175" cy="861950"/>
            <a:chOff x="3575213" y="4145450"/>
            <a:chExt cx="947175" cy="861950"/>
          </a:xfrm>
        </p:grpSpPr>
        <p:sp>
          <p:nvSpPr>
            <p:cNvPr id="493" name="Google Shape;493;p26"/>
            <p:cNvSpPr/>
            <p:nvPr/>
          </p:nvSpPr>
          <p:spPr>
            <a:xfrm>
              <a:off x="3575213" y="4145450"/>
              <a:ext cx="947175" cy="861950"/>
            </a:xfrm>
            <a:custGeom>
              <a:avLst/>
              <a:gdLst/>
              <a:ahLst/>
              <a:cxnLst/>
              <a:rect l="l" t="t" r="r" b="b"/>
              <a:pathLst>
                <a:path w="37887" h="34478" extrusionOk="0">
                  <a:moveTo>
                    <a:pt x="17078" y="0"/>
                  </a:moveTo>
                  <a:cubicBezTo>
                    <a:pt x="16564" y="0"/>
                    <a:pt x="16071" y="245"/>
                    <a:pt x="15768" y="842"/>
                  </a:cubicBezTo>
                  <a:cubicBezTo>
                    <a:pt x="12984" y="6334"/>
                    <a:pt x="10883" y="12053"/>
                    <a:pt x="9339" y="17950"/>
                  </a:cubicBezTo>
                  <a:cubicBezTo>
                    <a:pt x="9213" y="16204"/>
                    <a:pt x="9061" y="14432"/>
                    <a:pt x="8833" y="12686"/>
                  </a:cubicBezTo>
                  <a:cubicBezTo>
                    <a:pt x="8327" y="8814"/>
                    <a:pt x="8125" y="3018"/>
                    <a:pt x="4253" y="867"/>
                  </a:cubicBezTo>
                  <a:cubicBezTo>
                    <a:pt x="4024" y="734"/>
                    <a:pt x="3764" y="670"/>
                    <a:pt x="3506" y="670"/>
                  </a:cubicBezTo>
                  <a:cubicBezTo>
                    <a:pt x="2881" y="670"/>
                    <a:pt x="2263" y="1047"/>
                    <a:pt x="2101" y="1728"/>
                  </a:cubicBezTo>
                  <a:cubicBezTo>
                    <a:pt x="1" y="10560"/>
                    <a:pt x="785" y="19975"/>
                    <a:pt x="4177" y="28402"/>
                  </a:cubicBezTo>
                  <a:cubicBezTo>
                    <a:pt x="4885" y="30174"/>
                    <a:pt x="5645" y="32679"/>
                    <a:pt x="7214" y="33843"/>
                  </a:cubicBezTo>
                  <a:cubicBezTo>
                    <a:pt x="7831" y="34303"/>
                    <a:pt x="8473" y="34477"/>
                    <a:pt x="9122" y="34477"/>
                  </a:cubicBezTo>
                  <a:cubicBezTo>
                    <a:pt x="9615" y="34477"/>
                    <a:pt x="10112" y="34376"/>
                    <a:pt x="10605" y="34223"/>
                  </a:cubicBezTo>
                  <a:cubicBezTo>
                    <a:pt x="10809" y="34310"/>
                    <a:pt x="11031" y="34360"/>
                    <a:pt x="11260" y="34360"/>
                  </a:cubicBezTo>
                  <a:cubicBezTo>
                    <a:pt x="11626" y="34360"/>
                    <a:pt x="12008" y="34231"/>
                    <a:pt x="12351" y="33919"/>
                  </a:cubicBezTo>
                  <a:cubicBezTo>
                    <a:pt x="12579" y="33717"/>
                    <a:pt x="12832" y="33489"/>
                    <a:pt x="13085" y="33286"/>
                  </a:cubicBezTo>
                  <a:cubicBezTo>
                    <a:pt x="15236" y="32451"/>
                    <a:pt x="17362" y="31566"/>
                    <a:pt x="19488" y="30629"/>
                  </a:cubicBezTo>
                  <a:cubicBezTo>
                    <a:pt x="21968" y="29870"/>
                    <a:pt x="24322" y="28706"/>
                    <a:pt x="26397" y="27162"/>
                  </a:cubicBezTo>
                  <a:cubicBezTo>
                    <a:pt x="30421" y="24859"/>
                    <a:pt x="34141" y="22050"/>
                    <a:pt x="37203" y="18532"/>
                  </a:cubicBezTo>
                  <a:cubicBezTo>
                    <a:pt x="37709" y="17950"/>
                    <a:pt x="37887" y="16963"/>
                    <a:pt x="37229" y="16381"/>
                  </a:cubicBezTo>
                  <a:cubicBezTo>
                    <a:pt x="36560" y="15787"/>
                    <a:pt x="35851" y="15559"/>
                    <a:pt x="35130" y="15559"/>
                  </a:cubicBezTo>
                  <a:cubicBezTo>
                    <a:pt x="33640" y="15559"/>
                    <a:pt x="32097" y="16533"/>
                    <a:pt x="30750" y="17267"/>
                  </a:cubicBezTo>
                  <a:cubicBezTo>
                    <a:pt x="29105" y="18127"/>
                    <a:pt x="27485" y="19038"/>
                    <a:pt x="25891" y="19975"/>
                  </a:cubicBezTo>
                  <a:cubicBezTo>
                    <a:pt x="26523" y="18456"/>
                    <a:pt x="27131" y="16938"/>
                    <a:pt x="27789" y="15470"/>
                  </a:cubicBezTo>
                  <a:cubicBezTo>
                    <a:pt x="29636" y="11243"/>
                    <a:pt x="31433" y="7017"/>
                    <a:pt x="33129" y="2740"/>
                  </a:cubicBezTo>
                  <a:cubicBezTo>
                    <a:pt x="33573" y="1610"/>
                    <a:pt x="32487" y="544"/>
                    <a:pt x="31414" y="544"/>
                  </a:cubicBezTo>
                  <a:cubicBezTo>
                    <a:pt x="31141" y="544"/>
                    <a:pt x="30869" y="612"/>
                    <a:pt x="30623" y="766"/>
                  </a:cubicBezTo>
                  <a:cubicBezTo>
                    <a:pt x="26625" y="3196"/>
                    <a:pt x="23309" y="6435"/>
                    <a:pt x="20146" y="9826"/>
                  </a:cubicBezTo>
                  <a:cubicBezTo>
                    <a:pt x="19538" y="10484"/>
                    <a:pt x="18906" y="11193"/>
                    <a:pt x="18273" y="11927"/>
                  </a:cubicBezTo>
                  <a:cubicBezTo>
                    <a:pt x="19361" y="8460"/>
                    <a:pt x="20272" y="4613"/>
                    <a:pt x="18956" y="1298"/>
                  </a:cubicBezTo>
                  <a:cubicBezTo>
                    <a:pt x="18668" y="553"/>
                    <a:pt x="17850" y="0"/>
                    <a:pt x="170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6"/>
            <p:cNvSpPr/>
            <p:nvPr/>
          </p:nvSpPr>
          <p:spPr>
            <a:xfrm>
              <a:off x="3660888" y="4217200"/>
              <a:ext cx="782500" cy="680825"/>
            </a:xfrm>
            <a:custGeom>
              <a:avLst/>
              <a:gdLst/>
              <a:ahLst/>
              <a:cxnLst/>
              <a:rect l="l" t="t" r="r" b="b"/>
              <a:pathLst>
                <a:path w="31300" h="27233" extrusionOk="0">
                  <a:moveTo>
                    <a:pt x="13942" y="0"/>
                  </a:moveTo>
                  <a:cubicBezTo>
                    <a:pt x="13908" y="0"/>
                    <a:pt x="13875" y="15"/>
                    <a:pt x="13859" y="47"/>
                  </a:cubicBezTo>
                  <a:cubicBezTo>
                    <a:pt x="10114" y="8196"/>
                    <a:pt x="7785" y="17105"/>
                    <a:pt x="6444" y="25937"/>
                  </a:cubicBezTo>
                  <a:cubicBezTo>
                    <a:pt x="6292" y="25785"/>
                    <a:pt x="6140" y="25532"/>
                    <a:pt x="6039" y="25228"/>
                  </a:cubicBezTo>
                  <a:cubicBezTo>
                    <a:pt x="5837" y="24722"/>
                    <a:pt x="5735" y="24115"/>
                    <a:pt x="5609" y="23583"/>
                  </a:cubicBezTo>
                  <a:cubicBezTo>
                    <a:pt x="5330" y="22571"/>
                    <a:pt x="5077" y="21559"/>
                    <a:pt x="4824" y="20546"/>
                  </a:cubicBezTo>
                  <a:cubicBezTo>
                    <a:pt x="4343" y="18623"/>
                    <a:pt x="3837" y="16700"/>
                    <a:pt x="3356" y="14751"/>
                  </a:cubicBezTo>
                  <a:cubicBezTo>
                    <a:pt x="2319" y="10575"/>
                    <a:pt x="1281" y="6425"/>
                    <a:pt x="218" y="2249"/>
                  </a:cubicBezTo>
                  <a:cubicBezTo>
                    <a:pt x="198" y="2198"/>
                    <a:pt x="157" y="2176"/>
                    <a:pt x="117" y="2176"/>
                  </a:cubicBezTo>
                  <a:cubicBezTo>
                    <a:pt x="58" y="2176"/>
                    <a:pt x="1" y="2224"/>
                    <a:pt x="16" y="2300"/>
                  </a:cubicBezTo>
                  <a:cubicBezTo>
                    <a:pt x="1079" y="7007"/>
                    <a:pt x="2167" y="11714"/>
                    <a:pt x="3280" y="16396"/>
                  </a:cubicBezTo>
                  <a:cubicBezTo>
                    <a:pt x="3837" y="18851"/>
                    <a:pt x="4394" y="21306"/>
                    <a:pt x="4951" y="23761"/>
                  </a:cubicBezTo>
                  <a:cubicBezTo>
                    <a:pt x="5204" y="24874"/>
                    <a:pt x="5381" y="26671"/>
                    <a:pt x="6646" y="27126"/>
                  </a:cubicBezTo>
                  <a:cubicBezTo>
                    <a:pt x="6849" y="27200"/>
                    <a:pt x="7064" y="27232"/>
                    <a:pt x="7289" y="27232"/>
                  </a:cubicBezTo>
                  <a:cubicBezTo>
                    <a:pt x="8609" y="27232"/>
                    <a:pt x="10236" y="26113"/>
                    <a:pt x="11252" y="25659"/>
                  </a:cubicBezTo>
                  <a:cubicBezTo>
                    <a:pt x="13404" y="24722"/>
                    <a:pt x="15555" y="23735"/>
                    <a:pt x="17706" y="22774"/>
                  </a:cubicBezTo>
                  <a:cubicBezTo>
                    <a:pt x="22109" y="20800"/>
                    <a:pt x="26462" y="18800"/>
                    <a:pt x="30841" y="16776"/>
                  </a:cubicBezTo>
                  <a:cubicBezTo>
                    <a:pt x="31300" y="16579"/>
                    <a:pt x="31022" y="15967"/>
                    <a:pt x="30612" y="15967"/>
                  </a:cubicBezTo>
                  <a:cubicBezTo>
                    <a:pt x="30547" y="15967"/>
                    <a:pt x="30479" y="15982"/>
                    <a:pt x="30410" y="16016"/>
                  </a:cubicBezTo>
                  <a:cubicBezTo>
                    <a:pt x="26690" y="17737"/>
                    <a:pt x="22970" y="19433"/>
                    <a:pt x="19250" y="21129"/>
                  </a:cubicBezTo>
                  <a:cubicBezTo>
                    <a:pt x="17377" y="21989"/>
                    <a:pt x="15529" y="22824"/>
                    <a:pt x="13657" y="23685"/>
                  </a:cubicBezTo>
                  <a:cubicBezTo>
                    <a:pt x="12720" y="24090"/>
                    <a:pt x="11784" y="24520"/>
                    <a:pt x="10847" y="24950"/>
                  </a:cubicBezTo>
                  <a:cubicBezTo>
                    <a:pt x="10038" y="25330"/>
                    <a:pt x="8975" y="26038"/>
                    <a:pt x="8064" y="26215"/>
                  </a:cubicBezTo>
                  <a:cubicBezTo>
                    <a:pt x="7785" y="26266"/>
                    <a:pt x="7532" y="26291"/>
                    <a:pt x="7330" y="26291"/>
                  </a:cubicBezTo>
                  <a:cubicBezTo>
                    <a:pt x="14137" y="19104"/>
                    <a:pt x="21198" y="12068"/>
                    <a:pt x="27753" y="4679"/>
                  </a:cubicBezTo>
                  <a:cubicBezTo>
                    <a:pt x="28029" y="4364"/>
                    <a:pt x="27753" y="3926"/>
                    <a:pt x="27438" y="3926"/>
                  </a:cubicBezTo>
                  <a:cubicBezTo>
                    <a:pt x="27348" y="3926"/>
                    <a:pt x="27255" y="3962"/>
                    <a:pt x="27171" y="4046"/>
                  </a:cubicBezTo>
                  <a:cubicBezTo>
                    <a:pt x="20388" y="10803"/>
                    <a:pt x="13960" y="17990"/>
                    <a:pt x="7431" y="24975"/>
                  </a:cubicBezTo>
                  <a:cubicBezTo>
                    <a:pt x="8798" y="16447"/>
                    <a:pt x="11176" y="8298"/>
                    <a:pt x="14062" y="148"/>
                  </a:cubicBezTo>
                  <a:cubicBezTo>
                    <a:pt x="14096" y="63"/>
                    <a:pt x="14014" y="0"/>
                    <a:pt x="139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5" name="Google Shape;495;p26"/>
          <p:cNvGrpSpPr/>
          <p:nvPr/>
        </p:nvGrpSpPr>
        <p:grpSpPr>
          <a:xfrm>
            <a:off x="7531575" y="362025"/>
            <a:ext cx="1379829" cy="1190198"/>
            <a:chOff x="8235925" y="2275325"/>
            <a:chExt cx="1379829" cy="1190198"/>
          </a:xfrm>
        </p:grpSpPr>
        <p:sp>
          <p:nvSpPr>
            <p:cNvPr id="496" name="Google Shape;496;p26"/>
            <p:cNvSpPr/>
            <p:nvPr/>
          </p:nvSpPr>
          <p:spPr>
            <a:xfrm>
              <a:off x="8454642" y="2275325"/>
              <a:ext cx="1161112" cy="1190198"/>
            </a:xfrm>
            <a:custGeom>
              <a:avLst/>
              <a:gdLst/>
              <a:ahLst/>
              <a:cxnLst/>
              <a:rect l="l" t="t" r="r" b="b"/>
              <a:pathLst>
                <a:path w="18273" h="18730" extrusionOk="0">
                  <a:moveTo>
                    <a:pt x="9744" y="3348"/>
                  </a:moveTo>
                  <a:cubicBezTo>
                    <a:pt x="9997" y="3399"/>
                    <a:pt x="10250" y="3475"/>
                    <a:pt x="10478" y="3576"/>
                  </a:cubicBezTo>
                  <a:cubicBezTo>
                    <a:pt x="13313" y="4740"/>
                    <a:pt x="14376" y="8536"/>
                    <a:pt x="13718" y="11295"/>
                  </a:cubicBezTo>
                  <a:cubicBezTo>
                    <a:pt x="13209" y="13486"/>
                    <a:pt x="11151" y="15445"/>
                    <a:pt x="8865" y="15445"/>
                  </a:cubicBezTo>
                  <a:cubicBezTo>
                    <a:pt x="8538" y="15445"/>
                    <a:pt x="8205" y="15404"/>
                    <a:pt x="7872" y="15319"/>
                  </a:cubicBezTo>
                  <a:cubicBezTo>
                    <a:pt x="4936" y="14534"/>
                    <a:pt x="3822" y="11244"/>
                    <a:pt x="4480" y="8536"/>
                  </a:cubicBezTo>
                  <a:cubicBezTo>
                    <a:pt x="4860" y="6967"/>
                    <a:pt x="5847" y="5499"/>
                    <a:pt x="7112" y="4512"/>
                  </a:cubicBezTo>
                  <a:cubicBezTo>
                    <a:pt x="7922" y="3880"/>
                    <a:pt x="8808" y="3525"/>
                    <a:pt x="9744" y="3348"/>
                  </a:cubicBezTo>
                  <a:close/>
                  <a:moveTo>
                    <a:pt x="9135" y="0"/>
                  </a:moveTo>
                  <a:cubicBezTo>
                    <a:pt x="8058" y="0"/>
                    <a:pt x="6991" y="276"/>
                    <a:pt x="6049" y="893"/>
                  </a:cubicBezTo>
                  <a:cubicBezTo>
                    <a:pt x="4961" y="1577"/>
                    <a:pt x="3923" y="2665"/>
                    <a:pt x="3164" y="3905"/>
                  </a:cubicBezTo>
                  <a:cubicBezTo>
                    <a:pt x="2607" y="4639"/>
                    <a:pt x="2127" y="5423"/>
                    <a:pt x="1772" y="6258"/>
                  </a:cubicBezTo>
                  <a:cubicBezTo>
                    <a:pt x="1" y="10485"/>
                    <a:pt x="1216" y="15496"/>
                    <a:pt x="5315" y="17824"/>
                  </a:cubicBezTo>
                  <a:cubicBezTo>
                    <a:pt x="6422" y="18447"/>
                    <a:pt x="7601" y="18730"/>
                    <a:pt x="8768" y="18730"/>
                  </a:cubicBezTo>
                  <a:cubicBezTo>
                    <a:pt x="11819" y="18730"/>
                    <a:pt x="14795" y="16803"/>
                    <a:pt x="16223" y="14003"/>
                  </a:cubicBezTo>
                  <a:cubicBezTo>
                    <a:pt x="18273" y="10004"/>
                    <a:pt x="17109" y="4209"/>
                    <a:pt x="13439" y="1475"/>
                  </a:cubicBezTo>
                  <a:cubicBezTo>
                    <a:pt x="12207" y="555"/>
                    <a:pt x="10662" y="0"/>
                    <a:pt x="913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6"/>
            <p:cNvSpPr/>
            <p:nvPr/>
          </p:nvSpPr>
          <p:spPr>
            <a:xfrm>
              <a:off x="8235925" y="2553774"/>
              <a:ext cx="968197" cy="874061"/>
            </a:xfrm>
            <a:custGeom>
              <a:avLst/>
              <a:gdLst/>
              <a:ahLst/>
              <a:cxnLst/>
              <a:rect l="l" t="t" r="r" b="b"/>
              <a:pathLst>
                <a:path w="15237" h="13755" extrusionOk="0">
                  <a:moveTo>
                    <a:pt x="6632" y="864"/>
                  </a:moveTo>
                  <a:cubicBezTo>
                    <a:pt x="8631" y="1168"/>
                    <a:pt x="10706" y="1775"/>
                    <a:pt x="12149" y="2990"/>
                  </a:cubicBezTo>
                  <a:cubicBezTo>
                    <a:pt x="12326" y="3142"/>
                    <a:pt x="12503" y="3319"/>
                    <a:pt x="12655" y="3496"/>
                  </a:cubicBezTo>
                  <a:cubicBezTo>
                    <a:pt x="13591" y="4483"/>
                    <a:pt x="14123" y="5850"/>
                    <a:pt x="13971" y="7647"/>
                  </a:cubicBezTo>
                  <a:cubicBezTo>
                    <a:pt x="13711" y="10708"/>
                    <a:pt x="10935" y="12820"/>
                    <a:pt x="8059" y="12820"/>
                  </a:cubicBezTo>
                  <a:cubicBezTo>
                    <a:pt x="7297" y="12820"/>
                    <a:pt x="6528" y="12672"/>
                    <a:pt x="5796" y="12354"/>
                  </a:cubicBezTo>
                  <a:cubicBezTo>
                    <a:pt x="2355" y="10861"/>
                    <a:pt x="1039" y="6457"/>
                    <a:pt x="3013" y="3319"/>
                  </a:cubicBezTo>
                  <a:cubicBezTo>
                    <a:pt x="3873" y="2003"/>
                    <a:pt x="5138" y="1143"/>
                    <a:pt x="6632" y="864"/>
                  </a:cubicBezTo>
                  <a:close/>
                  <a:moveTo>
                    <a:pt x="7365" y="0"/>
                  </a:moveTo>
                  <a:cubicBezTo>
                    <a:pt x="5293" y="0"/>
                    <a:pt x="3406" y="1122"/>
                    <a:pt x="2279" y="2838"/>
                  </a:cubicBezTo>
                  <a:cubicBezTo>
                    <a:pt x="1" y="6331"/>
                    <a:pt x="1393" y="11316"/>
                    <a:pt x="5138" y="13113"/>
                  </a:cubicBezTo>
                  <a:cubicBezTo>
                    <a:pt x="6050" y="13550"/>
                    <a:pt x="7031" y="13755"/>
                    <a:pt x="8007" y="13755"/>
                  </a:cubicBezTo>
                  <a:cubicBezTo>
                    <a:pt x="10987" y="13755"/>
                    <a:pt x="13923" y="11848"/>
                    <a:pt x="14705" y="8836"/>
                  </a:cubicBezTo>
                  <a:cubicBezTo>
                    <a:pt x="15236" y="6786"/>
                    <a:pt x="14755" y="4483"/>
                    <a:pt x="13439" y="2838"/>
                  </a:cubicBezTo>
                  <a:cubicBezTo>
                    <a:pt x="12452" y="1598"/>
                    <a:pt x="11111" y="915"/>
                    <a:pt x="9669" y="535"/>
                  </a:cubicBezTo>
                  <a:cubicBezTo>
                    <a:pt x="9061" y="231"/>
                    <a:pt x="8378" y="54"/>
                    <a:pt x="7568" y="4"/>
                  </a:cubicBezTo>
                  <a:cubicBezTo>
                    <a:pt x="7500" y="1"/>
                    <a:pt x="7433" y="0"/>
                    <a:pt x="73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8" name="Google Shape;498;p26"/>
          <p:cNvGrpSpPr/>
          <p:nvPr/>
        </p:nvGrpSpPr>
        <p:grpSpPr>
          <a:xfrm>
            <a:off x="402775" y="335475"/>
            <a:ext cx="473900" cy="508875"/>
            <a:chOff x="1566150" y="4150650"/>
            <a:chExt cx="473900" cy="508875"/>
          </a:xfrm>
        </p:grpSpPr>
        <p:sp>
          <p:nvSpPr>
            <p:cNvPr id="499" name="Google Shape;499;p26"/>
            <p:cNvSpPr/>
            <p:nvPr/>
          </p:nvSpPr>
          <p:spPr>
            <a:xfrm>
              <a:off x="1566150" y="4282700"/>
              <a:ext cx="113275" cy="79450"/>
            </a:xfrm>
            <a:custGeom>
              <a:avLst/>
              <a:gdLst/>
              <a:ahLst/>
              <a:cxnLst/>
              <a:rect l="l" t="t" r="r" b="b"/>
              <a:pathLst>
                <a:path w="4531" h="3178" extrusionOk="0">
                  <a:moveTo>
                    <a:pt x="2289" y="1"/>
                  </a:moveTo>
                  <a:cubicBezTo>
                    <a:pt x="2192" y="1"/>
                    <a:pt x="2095" y="4"/>
                    <a:pt x="1999" y="10"/>
                  </a:cubicBezTo>
                  <a:cubicBezTo>
                    <a:pt x="1594" y="60"/>
                    <a:pt x="1189" y="136"/>
                    <a:pt x="835" y="364"/>
                  </a:cubicBezTo>
                  <a:cubicBezTo>
                    <a:pt x="380" y="642"/>
                    <a:pt x="25" y="1123"/>
                    <a:pt x="25" y="1655"/>
                  </a:cubicBezTo>
                  <a:cubicBezTo>
                    <a:pt x="0" y="2287"/>
                    <a:pt x="481" y="2870"/>
                    <a:pt x="1088" y="3072"/>
                  </a:cubicBezTo>
                  <a:cubicBezTo>
                    <a:pt x="1303" y="3144"/>
                    <a:pt x="1525" y="3177"/>
                    <a:pt x="1747" y="3177"/>
                  </a:cubicBezTo>
                  <a:cubicBezTo>
                    <a:pt x="2152" y="3177"/>
                    <a:pt x="2560" y="3066"/>
                    <a:pt x="2936" y="2870"/>
                  </a:cubicBezTo>
                  <a:cubicBezTo>
                    <a:pt x="3543" y="2566"/>
                    <a:pt x="4530" y="1958"/>
                    <a:pt x="4378" y="1149"/>
                  </a:cubicBezTo>
                  <a:cubicBezTo>
                    <a:pt x="4328" y="820"/>
                    <a:pt x="4075" y="541"/>
                    <a:pt x="3796" y="364"/>
                  </a:cubicBezTo>
                  <a:cubicBezTo>
                    <a:pt x="3619" y="238"/>
                    <a:pt x="3417" y="162"/>
                    <a:pt x="3214" y="111"/>
                  </a:cubicBezTo>
                  <a:cubicBezTo>
                    <a:pt x="2924" y="34"/>
                    <a:pt x="2605" y="1"/>
                    <a:pt x="22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6"/>
            <p:cNvSpPr/>
            <p:nvPr/>
          </p:nvSpPr>
          <p:spPr>
            <a:xfrm>
              <a:off x="1644600" y="4464300"/>
              <a:ext cx="72925" cy="58625"/>
            </a:xfrm>
            <a:custGeom>
              <a:avLst/>
              <a:gdLst/>
              <a:ahLst/>
              <a:cxnLst/>
              <a:rect l="l" t="t" r="r" b="b"/>
              <a:pathLst>
                <a:path w="2917" h="2345" extrusionOk="0">
                  <a:moveTo>
                    <a:pt x="1272" y="1"/>
                  </a:moveTo>
                  <a:cubicBezTo>
                    <a:pt x="925" y="1"/>
                    <a:pt x="576" y="159"/>
                    <a:pt x="329" y="541"/>
                  </a:cubicBezTo>
                  <a:cubicBezTo>
                    <a:pt x="0" y="1047"/>
                    <a:pt x="177" y="1831"/>
                    <a:pt x="709" y="2160"/>
                  </a:cubicBezTo>
                  <a:cubicBezTo>
                    <a:pt x="888" y="2286"/>
                    <a:pt x="1102" y="2345"/>
                    <a:pt x="1319" y="2345"/>
                  </a:cubicBezTo>
                  <a:cubicBezTo>
                    <a:pt x="1714" y="2345"/>
                    <a:pt x="2116" y="2149"/>
                    <a:pt x="2328" y="1806"/>
                  </a:cubicBezTo>
                  <a:cubicBezTo>
                    <a:pt x="2917" y="897"/>
                    <a:pt x="2099" y="1"/>
                    <a:pt x="12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6"/>
            <p:cNvSpPr/>
            <p:nvPr/>
          </p:nvSpPr>
          <p:spPr>
            <a:xfrm>
              <a:off x="1778100" y="4378350"/>
              <a:ext cx="60125" cy="64200"/>
            </a:xfrm>
            <a:custGeom>
              <a:avLst/>
              <a:gdLst/>
              <a:ahLst/>
              <a:cxnLst/>
              <a:rect l="l" t="t" r="r" b="b"/>
              <a:pathLst>
                <a:path w="2405" h="2568" extrusionOk="0">
                  <a:moveTo>
                    <a:pt x="1217" y="0"/>
                  </a:moveTo>
                  <a:cubicBezTo>
                    <a:pt x="863" y="0"/>
                    <a:pt x="495" y="118"/>
                    <a:pt x="304" y="309"/>
                  </a:cubicBezTo>
                  <a:cubicBezTo>
                    <a:pt x="25" y="587"/>
                    <a:pt x="0" y="992"/>
                    <a:pt x="25" y="1372"/>
                  </a:cubicBezTo>
                  <a:cubicBezTo>
                    <a:pt x="25" y="1676"/>
                    <a:pt x="76" y="2005"/>
                    <a:pt x="278" y="2258"/>
                  </a:cubicBezTo>
                  <a:cubicBezTo>
                    <a:pt x="417" y="2436"/>
                    <a:pt x="649" y="2568"/>
                    <a:pt x="889" y="2568"/>
                  </a:cubicBezTo>
                  <a:cubicBezTo>
                    <a:pt x="956" y="2568"/>
                    <a:pt x="1023" y="2558"/>
                    <a:pt x="1088" y="2536"/>
                  </a:cubicBezTo>
                  <a:cubicBezTo>
                    <a:pt x="1240" y="2460"/>
                    <a:pt x="1367" y="2308"/>
                    <a:pt x="1468" y="2182"/>
                  </a:cubicBezTo>
                  <a:cubicBezTo>
                    <a:pt x="1772" y="1751"/>
                    <a:pt x="2404" y="790"/>
                    <a:pt x="1974" y="284"/>
                  </a:cubicBezTo>
                  <a:cubicBezTo>
                    <a:pt x="1811" y="86"/>
                    <a:pt x="1519" y="0"/>
                    <a:pt x="1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6"/>
            <p:cNvSpPr/>
            <p:nvPr/>
          </p:nvSpPr>
          <p:spPr>
            <a:xfrm>
              <a:off x="1771775" y="4150650"/>
              <a:ext cx="81000" cy="76625"/>
            </a:xfrm>
            <a:custGeom>
              <a:avLst/>
              <a:gdLst/>
              <a:ahLst/>
              <a:cxnLst/>
              <a:rect l="l" t="t" r="r" b="b"/>
              <a:pathLst>
                <a:path w="3240" h="3065" extrusionOk="0">
                  <a:moveTo>
                    <a:pt x="1827" y="0"/>
                  </a:moveTo>
                  <a:cubicBezTo>
                    <a:pt x="1135" y="0"/>
                    <a:pt x="498" y="917"/>
                    <a:pt x="228" y="1496"/>
                  </a:cubicBezTo>
                  <a:cubicBezTo>
                    <a:pt x="101" y="1774"/>
                    <a:pt x="0" y="2052"/>
                    <a:pt x="51" y="2331"/>
                  </a:cubicBezTo>
                  <a:cubicBezTo>
                    <a:pt x="152" y="2685"/>
                    <a:pt x="481" y="2888"/>
                    <a:pt x="810" y="2989"/>
                  </a:cubicBezTo>
                  <a:cubicBezTo>
                    <a:pt x="988" y="3038"/>
                    <a:pt x="1178" y="3065"/>
                    <a:pt x="1367" y="3065"/>
                  </a:cubicBezTo>
                  <a:cubicBezTo>
                    <a:pt x="1662" y="3065"/>
                    <a:pt x="1955" y="3001"/>
                    <a:pt x="2202" y="2862"/>
                  </a:cubicBezTo>
                  <a:cubicBezTo>
                    <a:pt x="3138" y="2356"/>
                    <a:pt x="3239" y="1040"/>
                    <a:pt x="2480" y="306"/>
                  </a:cubicBezTo>
                  <a:cubicBezTo>
                    <a:pt x="2264" y="89"/>
                    <a:pt x="2043" y="0"/>
                    <a:pt x="18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6"/>
            <p:cNvSpPr/>
            <p:nvPr/>
          </p:nvSpPr>
          <p:spPr>
            <a:xfrm>
              <a:off x="1976325" y="4376600"/>
              <a:ext cx="63725" cy="77325"/>
            </a:xfrm>
            <a:custGeom>
              <a:avLst/>
              <a:gdLst/>
              <a:ahLst/>
              <a:cxnLst/>
              <a:rect l="l" t="t" r="r" b="b"/>
              <a:pathLst>
                <a:path w="2549" h="3093" extrusionOk="0">
                  <a:moveTo>
                    <a:pt x="1066" y="0"/>
                  </a:moveTo>
                  <a:cubicBezTo>
                    <a:pt x="509" y="0"/>
                    <a:pt x="1" y="633"/>
                    <a:pt x="94" y="1265"/>
                  </a:cubicBezTo>
                  <a:cubicBezTo>
                    <a:pt x="144" y="1670"/>
                    <a:pt x="397" y="2024"/>
                    <a:pt x="701" y="2302"/>
                  </a:cubicBezTo>
                  <a:cubicBezTo>
                    <a:pt x="1005" y="2581"/>
                    <a:pt x="1359" y="2783"/>
                    <a:pt x="1713" y="2960"/>
                  </a:cubicBezTo>
                  <a:cubicBezTo>
                    <a:pt x="1840" y="3033"/>
                    <a:pt x="1980" y="3092"/>
                    <a:pt x="2115" y="3092"/>
                  </a:cubicBezTo>
                  <a:cubicBezTo>
                    <a:pt x="2168" y="3092"/>
                    <a:pt x="2220" y="3083"/>
                    <a:pt x="2270" y="3062"/>
                  </a:cubicBezTo>
                  <a:cubicBezTo>
                    <a:pt x="2447" y="2986"/>
                    <a:pt x="2523" y="2758"/>
                    <a:pt x="2523" y="2555"/>
                  </a:cubicBezTo>
                  <a:cubicBezTo>
                    <a:pt x="2549" y="1897"/>
                    <a:pt x="2118" y="784"/>
                    <a:pt x="1663" y="278"/>
                  </a:cubicBezTo>
                  <a:cubicBezTo>
                    <a:pt x="1475" y="83"/>
                    <a:pt x="1267" y="0"/>
                    <a:pt x="10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6"/>
            <p:cNvSpPr/>
            <p:nvPr/>
          </p:nvSpPr>
          <p:spPr>
            <a:xfrm>
              <a:off x="1845200" y="4620425"/>
              <a:ext cx="51225" cy="39100"/>
            </a:xfrm>
            <a:custGeom>
              <a:avLst/>
              <a:gdLst/>
              <a:ahLst/>
              <a:cxnLst/>
              <a:rect l="l" t="t" r="r" b="b"/>
              <a:pathLst>
                <a:path w="2049" h="1564" extrusionOk="0">
                  <a:moveTo>
                    <a:pt x="1081" y="0"/>
                  </a:moveTo>
                  <a:cubicBezTo>
                    <a:pt x="857" y="0"/>
                    <a:pt x="630" y="85"/>
                    <a:pt x="480" y="268"/>
                  </a:cubicBezTo>
                  <a:cubicBezTo>
                    <a:pt x="1" y="792"/>
                    <a:pt x="467" y="1563"/>
                    <a:pt x="1100" y="1563"/>
                  </a:cubicBezTo>
                  <a:cubicBezTo>
                    <a:pt x="1170" y="1563"/>
                    <a:pt x="1242" y="1554"/>
                    <a:pt x="1315" y="1534"/>
                  </a:cubicBezTo>
                  <a:cubicBezTo>
                    <a:pt x="1846" y="1407"/>
                    <a:pt x="2049" y="724"/>
                    <a:pt x="1720" y="293"/>
                  </a:cubicBezTo>
                  <a:cubicBezTo>
                    <a:pt x="1644" y="192"/>
                    <a:pt x="1543" y="116"/>
                    <a:pt x="1416" y="66"/>
                  </a:cubicBezTo>
                  <a:cubicBezTo>
                    <a:pt x="1313" y="23"/>
                    <a:pt x="1197" y="0"/>
                    <a:pt x="10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6"/>
            <p:cNvSpPr/>
            <p:nvPr/>
          </p:nvSpPr>
          <p:spPr>
            <a:xfrm>
              <a:off x="1971700" y="4242975"/>
              <a:ext cx="44225" cy="33775"/>
            </a:xfrm>
            <a:custGeom>
              <a:avLst/>
              <a:gdLst/>
              <a:ahLst/>
              <a:cxnLst/>
              <a:rect l="l" t="t" r="r" b="b"/>
              <a:pathLst>
                <a:path w="1769" h="1351" extrusionOk="0">
                  <a:moveTo>
                    <a:pt x="629" y="0"/>
                  </a:moveTo>
                  <a:cubicBezTo>
                    <a:pt x="385" y="0"/>
                    <a:pt x="160" y="79"/>
                    <a:pt x="76" y="283"/>
                  </a:cubicBezTo>
                  <a:cubicBezTo>
                    <a:pt x="0" y="435"/>
                    <a:pt x="51" y="612"/>
                    <a:pt x="127" y="738"/>
                  </a:cubicBezTo>
                  <a:cubicBezTo>
                    <a:pt x="203" y="890"/>
                    <a:pt x="329" y="991"/>
                    <a:pt x="481" y="1093"/>
                  </a:cubicBezTo>
                  <a:cubicBezTo>
                    <a:pt x="658" y="1219"/>
                    <a:pt x="835" y="1346"/>
                    <a:pt x="1063" y="1346"/>
                  </a:cubicBezTo>
                  <a:cubicBezTo>
                    <a:pt x="1095" y="1349"/>
                    <a:pt x="1125" y="1351"/>
                    <a:pt x="1153" y="1351"/>
                  </a:cubicBezTo>
                  <a:cubicBezTo>
                    <a:pt x="1769" y="1351"/>
                    <a:pt x="1729" y="595"/>
                    <a:pt x="1342" y="232"/>
                  </a:cubicBezTo>
                  <a:cubicBezTo>
                    <a:pt x="1195" y="99"/>
                    <a:pt x="900" y="0"/>
                    <a:pt x="6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6" name="Google Shape;506;p26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3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07" name="Google Shape;507;p26"/>
          <p:cNvSpPr/>
          <p:nvPr/>
        </p:nvSpPr>
        <p:spPr>
          <a:xfrm rot="567045" flipH="1">
            <a:off x="6484846" y="2075687"/>
            <a:ext cx="3221639" cy="3553967"/>
          </a:xfrm>
          <a:custGeom>
            <a:avLst/>
            <a:gdLst/>
            <a:ahLst/>
            <a:cxnLst/>
            <a:rect l="l" t="t" r="r" b="b"/>
            <a:pathLst>
              <a:path w="51098" h="56369" extrusionOk="0">
                <a:moveTo>
                  <a:pt x="16663" y="1"/>
                </a:moveTo>
                <a:cubicBezTo>
                  <a:pt x="16380" y="1"/>
                  <a:pt x="16098" y="17"/>
                  <a:pt x="15818" y="50"/>
                </a:cubicBezTo>
                <a:cubicBezTo>
                  <a:pt x="12402" y="455"/>
                  <a:pt x="9491" y="2885"/>
                  <a:pt x="7770" y="5821"/>
                </a:cubicBezTo>
                <a:cubicBezTo>
                  <a:pt x="5822" y="9111"/>
                  <a:pt x="5138" y="12932"/>
                  <a:pt x="4455" y="16678"/>
                </a:cubicBezTo>
                <a:cubicBezTo>
                  <a:pt x="3265" y="23409"/>
                  <a:pt x="2076" y="30116"/>
                  <a:pt x="887" y="36848"/>
                </a:cubicBezTo>
                <a:cubicBezTo>
                  <a:pt x="431" y="39404"/>
                  <a:pt x="1" y="42188"/>
                  <a:pt x="1342" y="44415"/>
                </a:cubicBezTo>
                <a:cubicBezTo>
                  <a:pt x="2506" y="46364"/>
                  <a:pt x="4708" y="47376"/>
                  <a:pt x="6809" y="48211"/>
                </a:cubicBezTo>
                <a:cubicBezTo>
                  <a:pt x="17615" y="52513"/>
                  <a:pt x="29054" y="55196"/>
                  <a:pt x="40645" y="56158"/>
                </a:cubicBezTo>
                <a:cubicBezTo>
                  <a:pt x="41678" y="56243"/>
                  <a:pt x="42837" y="56369"/>
                  <a:pt x="43974" y="56369"/>
                </a:cubicBezTo>
                <a:cubicBezTo>
                  <a:pt x="46210" y="56369"/>
                  <a:pt x="48361" y="55883"/>
                  <a:pt x="49300" y="53652"/>
                </a:cubicBezTo>
                <a:cubicBezTo>
                  <a:pt x="50718" y="50236"/>
                  <a:pt x="51097" y="45908"/>
                  <a:pt x="49908" y="42416"/>
                </a:cubicBezTo>
                <a:cubicBezTo>
                  <a:pt x="48617" y="38543"/>
                  <a:pt x="45529" y="35304"/>
                  <a:pt x="41708" y="33836"/>
                </a:cubicBezTo>
                <a:cubicBezTo>
                  <a:pt x="39709" y="33077"/>
                  <a:pt x="37431" y="32723"/>
                  <a:pt x="35912" y="31204"/>
                </a:cubicBezTo>
                <a:cubicBezTo>
                  <a:pt x="33863" y="29154"/>
                  <a:pt x="33964" y="25839"/>
                  <a:pt x="34141" y="22929"/>
                </a:cubicBezTo>
                <a:cubicBezTo>
                  <a:pt x="34318" y="20018"/>
                  <a:pt x="34217" y="16652"/>
                  <a:pt x="31939" y="14855"/>
                </a:cubicBezTo>
                <a:cubicBezTo>
                  <a:pt x="29788" y="13135"/>
                  <a:pt x="26270" y="13413"/>
                  <a:pt x="24752" y="11135"/>
                </a:cubicBezTo>
                <a:cubicBezTo>
                  <a:pt x="23588" y="9414"/>
                  <a:pt x="24170" y="7111"/>
                  <a:pt x="23714" y="5087"/>
                </a:cubicBezTo>
                <a:cubicBezTo>
                  <a:pt x="23018" y="2022"/>
                  <a:pt x="19807" y="1"/>
                  <a:pt x="1666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USTOM_12"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28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3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26" name="Google Shape;526;p28"/>
          <p:cNvSpPr/>
          <p:nvPr/>
        </p:nvSpPr>
        <p:spPr>
          <a:xfrm>
            <a:off x="2992825" y="4123275"/>
            <a:ext cx="1332279" cy="818197"/>
          </a:xfrm>
          <a:custGeom>
            <a:avLst/>
            <a:gdLst/>
            <a:ahLst/>
            <a:cxnLst/>
            <a:rect l="l" t="t" r="r" b="b"/>
            <a:pathLst>
              <a:path w="28699" h="17625" extrusionOk="0">
                <a:moveTo>
                  <a:pt x="16665" y="1"/>
                </a:moveTo>
                <a:cubicBezTo>
                  <a:pt x="16367" y="1"/>
                  <a:pt x="16077" y="124"/>
                  <a:pt x="15867" y="426"/>
                </a:cubicBezTo>
                <a:cubicBezTo>
                  <a:pt x="14627" y="2172"/>
                  <a:pt x="14222" y="4601"/>
                  <a:pt x="13843" y="6677"/>
                </a:cubicBezTo>
                <a:cubicBezTo>
                  <a:pt x="13792" y="7082"/>
                  <a:pt x="13691" y="7461"/>
                  <a:pt x="13615" y="7866"/>
                </a:cubicBezTo>
                <a:cubicBezTo>
                  <a:pt x="13387" y="7512"/>
                  <a:pt x="13159" y="7132"/>
                  <a:pt x="12957" y="6778"/>
                </a:cubicBezTo>
                <a:cubicBezTo>
                  <a:pt x="11843" y="4905"/>
                  <a:pt x="10907" y="2931"/>
                  <a:pt x="9768" y="1084"/>
                </a:cubicBezTo>
                <a:cubicBezTo>
                  <a:pt x="9504" y="656"/>
                  <a:pt x="9100" y="471"/>
                  <a:pt x="8692" y="471"/>
                </a:cubicBezTo>
                <a:cubicBezTo>
                  <a:pt x="7966" y="471"/>
                  <a:pt x="7230" y="1060"/>
                  <a:pt x="7263" y="1919"/>
                </a:cubicBezTo>
                <a:cubicBezTo>
                  <a:pt x="7313" y="4146"/>
                  <a:pt x="7997" y="6677"/>
                  <a:pt x="8756" y="8777"/>
                </a:cubicBezTo>
                <a:cubicBezTo>
                  <a:pt x="8958" y="9359"/>
                  <a:pt x="9186" y="9941"/>
                  <a:pt x="9439" y="10523"/>
                </a:cubicBezTo>
                <a:cubicBezTo>
                  <a:pt x="6655" y="8524"/>
                  <a:pt x="4681" y="5184"/>
                  <a:pt x="2505" y="2653"/>
                </a:cubicBezTo>
                <a:cubicBezTo>
                  <a:pt x="2275" y="2386"/>
                  <a:pt x="1961" y="2271"/>
                  <a:pt x="1636" y="2271"/>
                </a:cubicBezTo>
                <a:cubicBezTo>
                  <a:pt x="850" y="2271"/>
                  <a:pt x="1" y="2943"/>
                  <a:pt x="126" y="3766"/>
                </a:cubicBezTo>
                <a:cubicBezTo>
                  <a:pt x="1163" y="10675"/>
                  <a:pt x="6706" y="17230"/>
                  <a:pt x="13969" y="17610"/>
                </a:cubicBezTo>
                <a:cubicBezTo>
                  <a:pt x="14163" y="17619"/>
                  <a:pt x="14355" y="17624"/>
                  <a:pt x="14546" y="17624"/>
                </a:cubicBezTo>
                <a:cubicBezTo>
                  <a:pt x="21778" y="17624"/>
                  <a:pt x="26791" y="10708"/>
                  <a:pt x="28369" y="4272"/>
                </a:cubicBezTo>
                <a:cubicBezTo>
                  <a:pt x="28698" y="2830"/>
                  <a:pt x="27711" y="1337"/>
                  <a:pt x="26294" y="1033"/>
                </a:cubicBezTo>
                <a:cubicBezTo>
                  <a:pt x="26084" y="985"/>
                  <a:pt x="25879" y="962"/>
                  <a:pt x="25682" y="962"/>
                </a:cubicBezTo>
                <a:cubicBezTo>
                  <a:pt x="24433" y="962"/>
                  <a:pt x="23470" y="1881"/>
                  <a:pt x="23055" y="3083"/>
                </a:cubicBezTo>
                <a:cubicBezTo>
                  <a:pt x="22169" y="5766"/>
                  <a:pt x="20752" y="9005"/>
                  <a:pt x="18423" y="10802"/>
                </a:cubicBezTo>
                <a:cubicBezTo>
                  <a:pt x="18474" y="9638"/>
                  <a:pt x="18423" y="8448"/>
                  <a:pt x="18474" y="7385"/>
                </a:cubicBezTo>
                <a:cubicBezTo>
                  <a:pt x="18550" y="5335"/>
                  <a:pt x="18778" y="2779"/>
                  <a:pt x="17943" y="856"/>
                </a:cubicBezTo>
                <a:cubicBezTo>
                  <a:pt x="17748" y="387"/>
                  <a:pt x="17193" y="1"/>
                  <a:pt x="1666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7" name="Google Shape;527;p28"/>
          <p:cNvGrpSpPr/>
          <p:nvPr/>
        </p:nvGrpSpPr>
        <p:grpSpPr>
          <a:xfrm>
            <a:off x="2182500" y="4300425"/>
            <a:ext cx="473900" cy="508875"/>
            <a:chOff x="1566150" y="4150650"/>
            <a:chExt cx="473900" cy="508875"/>
          </a:xfrm>
        </p:grpSpPr>
        <p:sp>
          <p:nvSpPr>
            <p:cNvPr id="528" name="Google Shape;528;p28"/>
            <p:cNvSpPr/>
            <p:nvPr/>
          </p:nvSpPr>
          <p:spPr>
            <a:xfrm>
              <a:off x="1566150" y="4282700"/>
              <a:ext cx="113275" cy="79450"/>
            </a:xfrm>
            <a:custGeom>
              <a:avLst/>
              <a:gdLst/>
              <a:ahLst/>
              <a:cxnLst/>
              <a:rect l="l" t="t" r="r" b="b"/>
              <a:pathLst>
                <a:path w="4531" h="3178" extrusionOk="0">
                  <a:moveTo>
                    <a:pt x="2289" y="1"/>
                  </a:moveTo>
                  <a:cubicBezTo>
                    <a:pt x="2192" y="1"/>
                    <a:pt x="2095" y="4"/>
                    <a:pt x="1999" y="10"/>
                  </a:cubicBezTo>
                  <a:cubicBezTo>
                    <a:pt x="1594" y="60"/>
                    <a:pt x="1189" y="136"/>
                    <a:pt x="835" y="364"/>
                  </a:cubicBezTo>
                  <a:cubicBezTo>
                    <a:pt x="380" y="642"/>
                    <a:pt x="25" y="1123"/>
                    <a:pt x="25" y="1655"/>
                  </a:cubicBezTo>
                  <a:cubicBezTo>
                    <a:pt x="0" y="2287"/>
                    <a:pt x="481" y="2870"/>
                    <a:pt x="1088" y="3072"/>
                  </a:cubicBezTo>
                  <a:cubicBezTo>
                    <a:pt x="1303" y="3144"/>
                    <a:pt x="1525" y="3177"/>
                    <a:pt x="1747" y="3177"/>
                  </a:cubicBezTo>
                  <a:cubicBezTo>
                    <a:pt x="2152" y="3177"/>
                    <a:pt x="2560" y="3066"/>
                    <a:pt x="2936" y="2870"/>
                  </a:cubicBezTo>
                  <a:cubicBezTo>
                    <a:pt x="3543" y="2566"/>
                    <a:pt x="4530" y="1958"/>
                    <a:pt x="4378" y="1149"/>
                  </a:cubicBezTo>
                  <a:cubicBezTo>
                    <a:pt x="4328" y="820"/>
                    <a:pt x="4075" y="541"/>
                    <a:pt x="3796" y="364"/>
                  </a:cubicBezTo>
                  <a:cubicBezTo>
                    <a:pt x="3619" y="238"/>
                    <a:pt x="3417" y="162"/>
                    <a:pt x="3214" y="111"/>
                  </a:cubicBezTo>
                  <a:cubicBezTo>
                    <a:pt x="2924" y="34"/>
                    <a:pt x="2605" y="1"/>
                    <a:pt x="22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8"/>
            <p:cNvSpPr/>
            <p:nvPr/>
          </p:nvSpPr>
          <p:spPr>
            <a:xfrm>
              <a:off x="1644600" y="4464300"/>
              <a:ext cx="72925" cy="58625"/>
            </a:xfrm>
            <a:custGeom>
              <a:avLst/>
              <a:gdLst/>
              <a:ahLst/>
              <a:cxnLst/>
              <a:rect l="l" t="t" r="r" b="b"/>
              <a:pathLst>
                <a:path w="2917" h="2345" extrusionOk="0">
                  <a:moveTo>
                    <a:pt x="1272" y="1"/>
                  </a:moveTo>
                  <a:cubicBezTo>
                    <a:pt x="925" y="1"/>
                    <a:pt x="576" y="159"/>
                    <a:pt x="329" y="541"/>
                  </a:cubicBezTo>
                  <a:cubicBezTo>
                    <a:pt x="0" y="1047"/>
                    <a:pt x="177" y="1831"/>
                    <a:pt x="709" y="2160"/>
                  </a:cubicBezTo>
                  <a:cubicBezTo>
                    <a:pt x="888" y="2286"/>
                    <a:pt x="1102" y="2345"/>
                    <a:pt x="1319" y="2345"/>
                  </a:cubicBezTo>
                  <a:cubicBezTo>
                    <a:pt x="1714" y="2345"/>
                    <a:pt x="2116" y="2149"/>
                    <a:pt x="2328" y="1806"/>
                  </a:cubicBezTo>
                  <a:cubicBezTo>
                    <a:pt x="2917" y="897"/>
                    <a:pt x="2099" y="1"/>
                    <a:pt x="12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8"/>
            <p:cNvSpPr/>
            <p:nvPr/>
          </p:nvSpPr>
          <p:spPr>
            <a:xfrm>
              <a:off x="1778100" y="4378350"/>
              <a:ext cx="60125" cy="64200"/>
            </a:xfrm>
            <a:custGeom>
              <a:avLst/>
              <a:gdLst/>
              <a:ahLst/>
              <a:cxnLst/>
              <a:rect l="l" t="t" r="r" b="b"/>
              <a:pathLst>
                <a:path w="2405" h="2568" extrusionOk="0">
                  <a:moveTo>
                    <a:pt x="1217" y="0"/>
                  </a:moveTo>
                  <a:cubicBezTo>
                    <a:pt x="863" y="0"/>
                    <a:pt x="495" y="118"/>
                    <a:pt x="304" y="309"/>
                  </a:cubicBezTo>
                  <a:cubicBezTo>
                    <a:pt x="25" y="587"/>
                    <a:pt x="0" y="992"/>
                    <a:pt x="25" y="1372"/>
                  </a:cubicBezTo>
                  <a:cubicBezTo>
                    <a:pt x="25" y="1676"/>
                    <a:pt x="76" y="2005"/>
                    <a:pt x="278" y="2258"/>
                  </a:cubicBezTo>
                  <a:cubicBezTo>
                    <a:pt x="417" y="2436"/>
                    <a:pt x="649" y="2568"/>
                    <a:pt x="889" y="2568"/>
                  </a:cubicBezTo>
                  <a:cubicBezTo>
                    <a:pt x="956" y="2568"/>
                    <a:pt x="1023" y="2558"/>
                    <a:pt x="1088" y="2536"/>
                  </a:cubicBezTo>
                  <a:cubicBezTo>
                    <a:pt x="1240" y="2460"/>
                    <a:pt x="1367" y="2308"/>
                    <a:pt x="1468" y="2182"/>
                  </a:cubicBezTo>
                  <a:cubicBezTo>
                    <a:pt x="1772" y="1751"/>
                    <a:pt x="2404" y="790"/>
                    <a:pt x="1974" y="284"/>
                  </a:cubicBezTo>
                  <a:cubicBezTo>
                    <a:pt x="1811" y="86"/>
                    <a:pt x="1519" y="0"/>
                    <a:pt x="1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8"/>
            <p:cNvSpPr/>
            <p:nvPr/>
          </p:nvSpPr>
          <p:spPr>
            <a:xfrm>
              <a:off x="1771775" y="4150650"/>
              <a:ext cx="81000" cy="76625"/>
            </a:xfrm>
            <a:custGeom>
              <a:avLst/>
              <a:gdLst/>
              <a:ahLst/>
              <a:cxnLst/>
              <a:rect l="l" t="t" r="r" b="b"/>
              <a:pathLst>
                <a:path w="3240" h="3065" extrusionOk="0">
                  <a:moveTo>
                    <a:pt x="1827" y="0"/>
                  </a:moveTo>
                  <a:cubicBezTo>
                    <a:pt x="1135" y="0"/>
                    <a:pt x="498" y="917"/>
                    <a:pt x="228" y="1496"/>
                  </a:cubicBezTo>
                  <a:cubicBezTo>
                    <a:pt x="101" y="1774"/>
                    <a:pt x="0" y="2052"/>
                    <a:pt x="51" y="2331"/>
                  </a:cubicBezTo>
                  <a:cubicBezTo>
                    <a:pt x="152" y="2685"/>
                    <a:pt x="481" y="2888"/>
                    <a:pt x="810" y="2989"/>
                  </a:cubicBezTo>
                  <a:cubicBezTo>
                    <a:pt x="988" y="3038"/>
                    <a:pt x="1178" y="3065"/>
                    <a:pt x="1367" y="3065"/>
                  </a:cubicBezTo>
                  <a:cubicBezTo>
                    <a:pt x="1662" y="3065"/>
                    <a:pt x="1955" y="3001"/>
                    <a:pt x="2202" y="2862"/>
                  </a:cubicBezTo>
                  <a:cubicBezTo>
                    <a:pt x="3138" y="2356"/>
                    <a:pt x="3239" y="1040"/>
                    <a:pt x="2480" y="306"/>
                  </a:cubicBezTo>
                  <a:cubicBezTo>
                    <a:pt x="2264" y="89"/>
                    <a:pt x="2043" y="0"/>
                    <a:pt x="18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8"/>
            <p:cNvSpPr/>
            <p:nvPr/>
          </p:nvSpPr>
          <p:spPr>
            <a:xfrm>
              <a:off x="1976325" y="4376600"/>
              <a:ext cx="63725" cy="77325"/>
            </a:xfrm>
            <a:custGeom>
              <a:avLst/>
              <a:gdLst/>
              <a:ahLst/>
              <a:cxnLst/>
              <a:rect l="l" t="t" r="r" b="b"/>
              <a:pathLst>
                <a:path w="2549" h="3093" extrusionOk="0">
                  <a:moveTo>
                    <a:pt x="1066" y="0"/>
                  </a:moveTo>
                  <a:cubicBezTo>
                    <a:pt x="509" y="0"/>
                    <a:pt x="1" y="633"/>
                    <a:pt x="94" y="1265"/>
                  </a:cubicBezTo>
                  <a:cubicBezTo>
                    <a:pt x="144" y="1670"/>
                    <a:pt x="397" y="2024"/>
                    <a:pt x="701" y="2302"/>
                  </a:cubicBezTo>
                  <a:cubicBezTo>
                    <a:pt x="1005" y="2581"/>
                    <a:pt x="1359" y="2783"/>
                    <a:pt x="1713" y="2960"/>
                  </a:cubicBezTo>
                  <a:cubicBezTo>
                    <a:pt x="1840" y="3033"/>
                    <a:pt x="1980" y="3092"/>
                    <a:pt x="2115" y="3092"/>
                  </a:cubicBezTo>
                  <a:cubicBezTo>
                    <a:pt x="2168" y="3092"/>
                    <a:pt x="2220" y="3083"/>
                    <a:pt x="2270" y="3062"/>
                  </a:cubicBezTo>
                  <a:cubicBezTo>
                    <a:pt x="2447" y="2986"/>
                    <a:pt x="2523" y="2758"/>
                    <a:pt x="2523" y="2555"/>
                  </a:cubicBezTo>
                  <a:cubicBezTo>
                    <a:pt x="2549" y="1897"/>
                    <a:pt x="2118" y="784"/>
                    <a:pt x="1663" y="278"/>
                  </a:cubicBezTo>
                  <a:cubicBezTo>
                    <a:pt x="1475" y="83"/>
                    <a:pt x="1267" y="0"/>
                    <a:pt x="10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8"/>
            <p:cNvSpPr/>
            <p:nvPr/>
          </p:nvSpPr>
          <p:spPr>
            <a:xfrm>
              <a:off x="1845200" y="4620425"/>
              <a:ext cx="51225" cy="39100"/>
            </a:xfrm>
            <a:custGeom>
              <a:avLst/>
              <a:gdLst/>
              <a:ahLst/>
              <a:cxnLst/>
              <a:rect l="l" t="t" r="r" b="b"/>
              <a:pathLst>
                <a:path w="2049" h="1564" extrusionOk="0">
                  <a:moveTo>
                    <a:pt x="1081" y="0"/>
                  </a:moveTo>
                  <a:cubicBezTo>
                    <a:pt x="857" y="0"/>
                    <a:pt x="630" y="85"/>
                    <a:pt x="480" y="268"/>
                  </a:cubicBezTo>
                  <a:cubicBezTo>
                    <a:pt x="1" y="792"/>
                    <a:pt x="467" y="1563"/>
                    <a:pt x="1100" y="1563"/>
                  </a:cubicBezTo>
                  <a:cubicBezTo>
                    <a:pt x="1170" y="1563"/>
                    <a:pt x="1242" y="1554"/>
                    <a:pt x="1315" y="1534"/>
                  </a:cubicBezTo>
                  <a:cubicBezTo>
                    <a:pt x="1846" y="1407"/>
                    <a:pt x="2049" y="724"/>
                    <a:pt x="1720" y="293"/>
                  </a:cubicBezTo>
                  <a:cubicBezTo>
                    <a:pt x="1644" y="192"/>
                    <a:pt x="1543" y="116"/>
                    <a:pt x="1416" y="66"/>
                  </a:cubicBezTo>
                  <a:cubicBezTo>
                    <a:pt x="1313" y="23"/>
                    <a:pt x="1197" y="0"/>
                    <a:pt x="10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8"/>
            <p:cNvSpPr/>
            <p:nvPr/>
          </p:nvSpPr>
          <p:spPr>
            <a:xfrm>
              <a:off x="1971700" y="4242975"/>
              <a:ext cx="44225" cy="33775"/>
            </a:xfrm>
            <a:custGeom>
              <a:avLst/>
              <a:gdLst/>
              <a:ahLst/>
              <a:cxnLst/>
              <a:rect l="l" t="t" r="r" b="b"/>
              <a:pathLst>
                <a:path w="1769" h="1351" extrusionOk="0">
                  <a:moveTo>
                    <a:pt x="629" y="0"/>
                  </a:moveTo>
                  <a:cubicBezTo>
                    <a:pt x="385" y="0"/>
                    <a:pt x="160" y="79"/>
                    <a:pt x="76" y="283"/>
                  </a:cubicBezTo>
                  <a:cubicBezTo>
                    <a:pt x="0" y="435"/>
                    <a:pt x="51" y="612"/>
                    <a:pt x="127" y="738"/>
                  </a:cubicBezTo>
                  <a:cubicBezTo>
                    <a:pt x="203" y="890"/>
                    <a:pt x="329" y="991"/>
                    <a:pt x="481" y="1093"/>
                  </a:cubicBezTo>
                  <a:cubicBezTo>
                    <a:pt x="658" y="1219"/>
                    <a:pt x="835" y="1346"/>
                    <a:pt x="1063" y="1346"/>
                  </a:cubicBezTo>
                  <a:cubicBezTo>
                    <a:pt x="1095" y="1349"/>
                    <a:pt x="1125" y="1351"/>
                    <a:pt x="1153" y="1351"/>
                  </a:cubicBezTo>
                  <a:cubicBezTo>
                    <a:pt x="1769" y="1351"/>
                    <a:pt x="1729" y="595"/>
                    <a:pt x="1342" y="232"/>
                  </a:cubicBezTo>
                  <a:cubicBezTo>
                    <a:pt x="1195" y="99"/>
                    <a:pt x="900" y="0"/>
                    <a:pt x="6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5" name="Google Shape;535;p28"/>
          <p:cNvSpPr/>
          <p:nvPr/>
        </p:nvSpPr>
        <p:spPr>
          <a:xfrm>
            <a:off x="7941600" y="992600"/>
            <a:ext cx="861300" cy="294450"/>
          </a:xfrm>
          <a:custGeom>
            <a:avLst/>
            <a:gdLst/>
            <a:ahLst/>
            <a:cxnLst/>
            <a:rect l="l" t="t" r="r" b="b"/>
            <a:pathLst>
              <a:path w="34452" h="11778" extrusionOk="0">
                <a:moveTo>
                  <a:pt x="2502" y="1"/>
                </a:moveTo>
                <a:cubicBezTo>
                  <a:pt x="2260" y="1"/>
                  <a:pt x="2017" y="109"/>
                  <a:pt x="1855" y="362"/>
                </a:cubicBezTo>
                <a:cubicBezTo>
                  <a:pt x="1" y="3402"/>
                  <a:pt x="183" y="8386"/>
                  <a:pt x="3496" y="10453"/>
                </a:cubicBezTo>
                <a:cubicBezTo>
                  <a:pt x="4136" y="10846"/>
                  <a:pt x="4821" y="11024"/>
                  <a:pt x="5502" y="11024"/>
                </a:cubicBezTo>
                <a:cubicBezTo>
                  <a:pt x="6664" y="11024"/>
                  <a:pt x="7812" y="10507"/>
                  <a:pt x="8694" y="9663"/>
                </a:cubicBezTo>
                <a:cubicBezTo>
                  <a:pt x="8815" y="9542"/>
                  <a:pt x="8937" y="9390"/>
                  <a:pt x="9059" y="9268"/>
                </a:cubicBezTo>
                <a:cubicBezTo>
                  <a:pt x="9879" y="10453"/>
                  <a:pt x="11004" y="11365"/>
                  <a:pt x="12432" y="11669"/>
                </a:cubicBezTo>
                <a:cubicBezTo>
                  <a:pt x="12747" y="11743"/>
                  <a:pt x="13046" y="11778"/>
                  <a:pt x="13331" y="11778"/>
                </a:cubicBezTo>
                <a:cubicBezTo>
                  <a:pt x="14808" y="11778"/>
                  <a:pt x="15893" y="10841"/>
                  <a:pt x="16657" y="9542"/>
                </a:cubicBezTo>
                <a:cubicBezTo>
                  <a:pt x="17417" y="10514"/>
                  <a:pt x="18512" y="11152"/>
                  <a:pt x="20062" y="11152"/>
                </a:cubicBezTo>
                <a:cubicBezTo>
                  <a:pt x="21946" y="11152"/>
                  <a:pt x="23253" y="10241"/>
                  <a:pt x="24135" y="8934"/>
                </a:cubicBezTo>
                <a:cubicBezTo>
                  <a:pt x="24925" y="10089"/>
                  <a:pt x="26080" y="10940"/>
                  <a:pt x="27721" y="11183"/>
                </a:cubicBezTo>
                <a:cubicBezTo>
                  <a:pt x="27958" y="11218"/>
                  <a:pt x="28194" y="11235"/>
                  <a:pt x="28427" y="11235"/>
                </a:cubicBezTo>
                <a:cubicBezTo>
                  <a:pt x="29806" y="11235"/>
                  <a:pt x="31084" y="10625"/>
                  <a:pt x="31916" y="9481"/>
                </a:cubicBezTo>
                <a:cubicBezTo>
                  <a:pt x="32402" y="8812"/>
                  <a:pt x="32706" y="7991"/>
                  <a:pt x="33041" y="7201"/>
                </a:cubicBezTo>
                <a:cubicBezTo>
                  <a:pt x="33436" y="6228"/>
                  <a:pt x="33922" y="5256"/>
                  <a:pt x="34165" y="4222"/>
                </a:cubicBezTo>
                <a:cubicBezTo>
                  <a:pt x="34451" y="2936"/>
                  <a:pt x="33379" y="1869"/>
                  <a:pt x="32304" y="1869"/>
                </a:cubicBezTo>
                <a:cubicBezTo>
                  <a:pt x="31778" y="1869"/>
                  <a:pt x="31252" y="2124"/>
                  <a:pt x="30883" y="2733"/>
                </a:cubicBezTo>
                <a:cubicBezTo>
                  <a:pt x="30244" y="3797"/>
                  <a:pt x="29880" y="4982"/>
                  <a:pt x="29424" y="6107"/>
                </a:cubicBezTo>
                <a:cubicBezTo>
                  <a:pt x="29188" y="6724"/>
                  <a:pt x="29039" y="7569"/>
                  <a:pt x="28314" y="7569"/>
                </a:cubicBezTo>
                <a:cubicBezTo>
                  <a:pt x="28290" y="7569"/>
                  <a:pt x="28264" y="7568"/>
                  <a:pt x="28238" y="7566"/>
                </a:cubicBezTo>
                <a:cubicBezTo>
                  <a:pt x="26384" y="7444"/>
                  <a:pt x="26050" y="4526"/>
                  <a:pt x="25807" y="3189"/>
                </a:cubicBezTo>
                <a:cubicBezTo>
                  <a:pt x="25647" y="2274"/>
                  <a:pt x="25008" y="1880"/>
                  <a:pt x="24318" y="1880"/>
                </a:cubicBezTo>
                <a:cubicBezTo>
                  <a:pt x="23426" y="1880"/>
                  <a:pt x="22448" y="2539"/>
                  <a:pt x="22311" y="3584"/>
                </a:cubicBezTo>
                <a:cubicBezTo>
                  <a:pt x="22159" y="4769"/>
                  <a:pt x="21855" y="7566"/>
                  <a:pt x="20153" y="7657"/>
                </a:cubicBezTo>
                <a:cubicBezTo>
                  <a:pt x="20128" y="7658"/>
                  <a:pt x="20103" y="7659"/>
                  <a:pt x="20078" y="7659"/>
                </a:cubicBezTo>
                <a:cubicBezTo>
                  <a:pt x="18449" y="7659"/>
                  <a:pt x="18389" y="4724"/>
                  <a:pt x="18329" y="3706"/>
                </a:cubicBezTo>
                <a:cubicBezTo>
                  <a:pt x="18267" y="2566"/>
                  <a:pt x="17410" y="1979"/>
                  <a:pt x="16567" y="1979"/>
                </a:cubicBezTo>
                <a:cubicBezTo>
                  <a:pt x="15769" y="1979"/>
                  <a:pt x="14983" y="2505"/>
                  <a:pt x="14894" y="3584"/>
                </a:cubicBezTo>
                <a:cubicBezTo>
                  <a:pt x="14773" y="4769"/>
                  <a:pt x="14530" y="5924"/>
                  <a:pt x="14043" y="6988"/>
                </a:cubicBezTo>
                <a:cubicBezTo>
                  <a:pt x="13826" y="7533"/>
                  <a:pt x="13656" y="8297"/>
                  <a:pt x="13121" y="8297"/>
                </a:cubicBezTo>
                <a:cubicBezTo>
                  <a:pt x="13059" y="8297"/>
                  <a:pt x="12991" y="8287"/>
                  <a:pt x="12919" y="8265"/>
                </a:cubicBezTo>
                <a:cubicBezTo>
                  <a:pt x="12189" y="8052"/>
                  <a:pt x="11642" y="7049"/>
                  <a:pt x="11308" y="6441"/>
                </a:cubicBezTo>
                <a:cubicBezTo>
                  <a:pt x="10852" y="5529"/>
                  <a:pt x="10639" y="4557"/>
                  <a:pt x="10639" y="3523"/>
                </a:cubicBezTo>
                <a:cubicBezTo>
                  <a:pt x="10639" y="2437"/>
                  <a:pt x="9783" y="1881"/>
                  <a:pt x="8937" y="1881"/>
                </a:cubicBezTo>
                <a:cubicBezTo>
                  <a:pt x="8126" y="1881"/>
                  <a:pt x="7325" y="2391"/>
                  <a:pt x="7296" y="3432"/>
                </a:cubicBezTo>
                <a:cubicBezTo>
                  <a:pt x="7296" y="4617"/>
                  <a:pt x="7356" y="6046"/>
                  <a:pt x="6688" y="7079"/>
                </a:cubicBezTo>
                <a:cubicBezTo>
                  <a:pt x="6342" y="7608"/>
                  <a:pt x="5875" y="7918"/>
                  <a:pt x="5394" y="7918"/>
                </a:cubicBezTo>
                <a:cubicBezTo>
                  <a:pt x="5072" y="7918"/>
                  <a:pt x="4743" y="7779"/>
                  <a:pt x="4438" y="7475"/>
                </a:cubicBezTo>
                <a:cubicBezTo>
                  <a:pt x="2827" y="5894"/>
                  <a:pt x="2615" y="3037"/>
                  <a:pt x="3283" y="1000"/>
                </a:cubicBezTo>
                <a:cubicBezTo>
                  <a:pt x="3466" y="433"/>
                  <a:pt x="2986" y="1"/>
                  <a:pt x="2502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36" name="Google Shape;536;p28"/>
          <p:cNvGrpSpPr/>
          <p:nvPr/>
        </p:nvGrpSpPr>
        <p:grpSpPr>
          <a:xfrm>
            <a:off x="8176975" y="391038"/>
            <a:ext cx="484500" cy="449300"/>
            <a:chOff x="1303950" y="1037525"/>
            <a:chExt cx="484500" cy="449300"/>
          </a:xfrm>
        </p:grpSpPr>
        <p:sp>
          <p:nvSpPr>
            <p:cNvPr id="537" name="Google Shape;537;p28"/>
            <p:cNvSpPr/>
            <p:nvPr/>
          </p:nvSpPr>
          <p:spPr>
            <a:xfrm>
              <a:off x="1443600" y="1318250"/>
              <a:ext cx="189850" cy="168575"/>
            </a:xfrm>
            <a:custGeom>
              <a:avLst/>
              <a:gdLst/>
              <a:ahLst/>
              <a:cxnLst/>
              <a:rect l="l" t="t" r="r" b="b"/>
              <a:pathLst>
                <a:path w="7594" h="6743" extrusionOk="0">
                  <a:moveTo>
                    <a:pt x="3803" y="0"/>
                  </a:moveTo>
                  <a:cubicBezTo>
                    <a:pt x="3443" y="0"/>
                    <a:pt x="3099" y="186"/>
                    <a:pt x="3033" y="597"/>
                  </a:cubicBezTo>
                  <a:cubicBezTo>
                    <a:pt x="2911" y="1266"/>
                    <a:pt x="2820" y="1995"/>
                    <a:pt x="2729" y="2694"/>
                  </a:cubicBezTo>
                  <a:cubicBezTo>
                    <a:pt x="2060" y="2542"/>
                    <a:pt x="1422" y="2390"/>
                    <a:pt x="753" y="2238"/>
                  </a:cubicBezTo>
                  <a:cubicBezTo>
                    <a:pt x="713" y="2230"/>
                    <a:pt x="676" y="2226"/>
                    <a:pt x="640" y="2226"/>
                  </a:cubicBezTo>
                  <a:cubicBezTo>
                    <a:pt x="150" y="2226"/>
                    <a:pt x="0" y="2950"/>
                    <a:pt x="510" y="3120"/>
                  </a:cubicBezTo>
                  <a:cubicBezTo>
                    <a:pt x="1209" y="3363"/>
                    <a:pt x="1908" y="3606"/>
                    <a:pt x="2607" y="3849"/>
                  </a:cubicBezTo>
                  <a:cubicBezTo>
                    <a:pt x="2546" y="4670"/>
                    <a:pt x="2485" y="5491"/>
                    <a:pt x="2516" y="6281"/>
                  </a:cubicBezTo>
                  <a:cubicBezTo>
                    <a:pt x="2516" y="6590"/>
                    <a:pt x="2725" y="6743"/>
                    <a:pt x="2952" y="6743"/>
                  </a:cubicBezTo>
                  <a:cubicBezTo>
                    <a:pt x="3149" y="6743"/>
                    <a:pt x="3359" y="6628"/>
                    <a:pt x="3458" y="6403"/>
                  </a:cubicBezTo>
                  <a:cubicBezTo>
                    <a:pt x="3701" y="5764"/>
                    <a:pt x="3914" y="5065"/>
                    <a:pt x="4096" y="4366"/>
                  </a:cubicBezTo>
                  <a:cubicBezTo>
                    <a:pt x="4826" y="4640"/>
                    <a:pt x="5555" y="4944"/>
                    <a:pt x="6285" y="5096"/>
                  </a:cubicBezTo>
                  <a:cubicBezTo>
                    <a:pt x="6348" y="5107"/>
                    <a:pt x="6409" y="5113"/>
                    <a:pt x="6468" y="5113"/>
                  </a:cubicBezTo>
                  <a:cubicBezTo>
                    <a:pt x="7329" y="5113"/>
                    <a:pt x="7593" y="3918"/>
                    <a:pt x="6710" y="3576"/>
                  </a:cubicBezTo>
                  <a:cubicBezTo>
                    <a:pt x="5981" y="3302"/>
                    <a:pt x="5160" y="3181"/>
                    <a:pt x="4370" y="3029"/>
                  </a:cubicBezTo>
                  <a:cubicBezTo>
                    <a:pt x="4522" y="2299"/>
                    <a:pt x="4613" y="1539"/>
                    <a:pt x="4704" y="840"/>
                  </a:cubicBezTo>
                  <a:cubicBezTo>
                    <a:pt x="4756" y="309"/>
                    <a:pt x="4267" y="0"/>
                    <a:pt x="38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8"/>
            <p:cNvSpPr/>
            <p:nvPr/>
          </p:nvSpPr>
          <p:spPr>
            <a:xfrm>
              <a:off x="1597900" y="1136775"/>
              <a:ext cx="190550" cy="168450"/>
            </a:xfrm>
            <a:custGeom>
              <a:avLst/>
              <a:gdLst/>
              <a:ahLst/>
              <a:cxnLst/>
              <a:rect l="l" t="t" r="r" b="b"/>
              <a:pathLst>
                <a:path w="7622" h="6738" extrusionOk="0">
                  <a:moveTo>
                    <a:pt x="3823" y="0"/>
                  </a:moveTo>
                  <a:cubicBezTo>
                    <a:pt x="3455" y="0"/>
                    <a:pt x="3098" y="193"/>
                    <a:pt x="3031" y="622"/>
                  </a:cubicBezTo>
                  <a:cubicBezTo>
                    <a:pt x="2940" y="1291"/>
                    <a:pt x="2818" y="1990"/>
                    <a:pt x="2757" y="2689"/>
                  </a:cubicBezTo>
                  <a:cubicBezTo>
                    <a:pt x="2089" y="2537"/>
                    <a:pt x="1450" y="2385"/>
                    <a:pt x="782" y="2233"/>
                  </a:cubicBezTo>
                  <a:cubicBezTo>
                    <a:pt x="742" y="2225"/>
                    <a:pt x="704" y="2221"/>
                    <a:pt x="668" y="2221"/>
                  </a:cubicBezTo>
                  <a:cubicBezTo>
                    <a:pt x="175" y="2221"/>
                    <a:pt x="0" y="2947"/>
                    <a:pt x="538" y="3145"/>
                  </a:cubicBezTo>
                  <a:cubicBezTo>
                    <a:pt x="1238" y="3358"/>
                    <a:pt x="1937" y="3601"/>
                    <a:pt x="2636" y="3844"/>
                  </a:cubicBezTo>
                  <a:cubicBezTo>
                    <a:pt x="2545" y="4665"/>
                    <a:pt x="2514" y="5485"/>
                    <a:pt x="2545" y="6276"/>
                  </a:cubicBezTo>
                  <a:cubicBezTo>
                    <a:pt x="2545" y="6585"/>
                    <a:pt x="2754" y="6737"/>
                    <a:pt x="2976" y="6737"/>
                  </a:cubicBezTo>
                  <a:cubicBezTo>
                    <a:pt x="3169" y="6737"/>
                    <a:pt x="3372" y="6623"/>
                    <a:pt x="3456" y="6397"/>
                  </a:cubicBezTo>
                  <a:cubicBezTo>
                    <a:pt x="3730" y="5759"/>
                    <a:pt x="3943" y="5090"/>
                    <a:pt x="4095" y="4361"/>
                  </a:cubicBezTo>
                  <a:cubicBezTo>
                    <a:pt x="4824" y="4634"/>
                    <a:pt x="5584" y="4938"/>
                    <a:pt x="6314" y="5090"/>
                  </a:cubicBezTo>
                  <a:cubicBezTo>
                    <a:pt x="6377" y="5102"/>
                    <a:pt x="6438" y="5107"/>
                    <a:pt x="6496" y="5107"/>
                  </a:cubicBezTo>
                  <a:cubicBezTo>
                    <a:pt x="7358" y="5107"/>
                    <a:pt x="7622" y="3912"/>
                    <a:pt x="6739" y="3570"/>
                  </a:cubicBezTo>
                  <a:cubicBezTo>
                    <a:pt x="6010" y="3297"/>
                    <a:pt x="5189" y="3175"/>
                    <a:pt x="4399" y="3023"/>
                  </a:cubicBezTo>
                  <a:cubicBezTo>
                    <a:pt x="4520" y="2294"/>
                    <a:pt x="4642" y="1534"/>
                    <a:pt x="4703" y="835"/>
                  </a:cubicBezTo>
                  <a:cubicBezTo>
                    <a:pt x="4771" y="308"/>
                    <a:pt x="4288" y="0"/>
                    <a:pt x="38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8"/>
            <p:cNvSpPr/>
            <p:nvPr/>
          </p:nvSpPr>
          <p:spPr>
            <a:xfrm>
              <a:off x="1303950" y="1037525"/>
              <a:ext cx="189675" cy="168275"/>
            </a:xfrm>
            <a:custGeom>
              <a:avLst/>
              <a:gdLst/>
              <a:ahLst/>
              <a:cxnLst/>
              <a:rect l="l" t="t" r="r" b="b"/>
              <a:pathLst>
                <a:path w="7587" h="6731" extrusionOk="0">
                  <a:moveTo>
                    <a:pt x="3815" y="1"/>
                  </a:moveTo>
                  <a:cubicBezTo>
                    <a:pt x="3449" y="1"/>
                    <a:pt x="3093" y="192"/>
                    <a:pt x="3026" y="610"/>
                  </a:cubicBezTo>
                  <a:cubicBezTo>
                    <a:pt x="2904" y="1279"/>
                    <a:pt x="2813" y="1978"/>
                    <a:pt x="2722" y="2677"/>
                  </a:cubicBezTo>
                  <a:cubicBezTo>
                    <a:pt x="2053" y="2525"/>
                    <a:pt x="1415" y="2403"/>
                    <a:pt x="746" y="2251"/>
                  </a:cubicBezTo>
                  <a:cubicBezTo>
                    <a:pt x="699" y="2239"/>
                    <a:pt x="655" y="2233"/>
                    <a:pt x="613" y="2233"/>
                  </a:cubicBezTo>
                  <a:cubicBezTo>
                    <a:pt x="139" y="2233"/>
                    <a:pt x="0" y="2965"/>
                    <a:pt x="503" y="3133"/>
                  </a:cubicBezTo>
                  <a:cubicBezTo>
                    <a:pt x="1202" y="3346"/>
                    <a:pt x="1901" y="3589"/>
                    <a:pt x="2600" y="3832"/>
                  </a:cubicBezTo>
                  <a:cubicBezTo>
                    <a:pt x="2539" y="4653"/>
                    <a:pt x="2479" y="5504"/>
                    <a:pt x="2509" y="6264"/>
                  </a:cubicBezTo>
                  <a:cubicBezTo>
                    <a:pt x="2509" y="6578"/>
                    <a:pt x="2725" y="6730"/>
                    <a:pt x="2956" y="6730"/>
                  </a:cubicBezTo>
                  <a:cubicBezTo>
                    <a:pt x="3150" y="6730"/>
                    <a:pt x="3354" y="6623"/>
                    <a:pt x="3451" y="6416"/>
                  </a:cubicBezTo>
                  <a:cubicBezTo>
                    <a:pt x="3694" y="5777"/>
                    <a:pt x="3907" y="5078"/>
                    <a:pt x="4090" y="4349"/>
                  </a:cubicBezTo>
                  <a:cubicBezTo>
                    <a:pt x="4819" y="4653"/>
                    <a:pt x="5549" y="4926"/>
                    <a:pt x="6278" y="5078"/>
                  </a:cubicBezTo>
                  <a:cubicBezTo>
                    <a:pt x="6342" y="5090"/>
                    <a:pt x="6403" y="5095"/>
                    <a:pt x="6461" y="5095"/>
                  </a:cubicBezTo>
                  <a:cubicBezTo>
                    <a:pt x="7322" y="5095"/>
                    <a:pt x="7586" y="3902"/>
                    <a:pt x="6704" y="3589"/>
                  </a:cubicBezTo>
                  <a:cubicBezTo>
                    <a:pt x="5974" y="3285"/>
                    <a:pt x="5153" y="3163"/>
                    <a:pt x="4363" y="3011"/>
                  </a:cubicBezTo>
                  <a:cubicBezTo>
                    <a:pt x="4515" y="2282"/>
                    <a:pt x="4606" y="1552"/>
                    <a:pt x="4698" y="823"/>
                  </a:cubicBezTo>
                  <a:cubicBezTo>
                    <a:pt x="4748" y="299"/>
                    <a:pt x="4273" y="1"/>
                    <a:pt x="38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0" name="Google Shape;540;p28"/>
          <p:cNvGrpSpPr/>
          <p:nvPr/>
        </p:nvGrpSpPr>
        <p:grpSpPr>
          <a:xfrm>
            <a:off x="536138" y="729325"/>
            <a:ext cx="424575" cy="380200"/>
            <a:chOff x="3158625" y="1679100"/>
            <a:chExt cx="424575" cy="380200"/>
          </a:xfrm>
        </p:grpSpPr>
        <p:sp>
          <p:nvSpPr>
            <p:cNvPr id="541" name="Google Shape;541;p28"/>
            <p:cNvSpPr/>
            <p:nvPr/>
          </p:nvSpPr>
          <p:spPr>
            <a:xfrm>
              <a:off x="3184575" y="1824750"/>
              <a:ext cx="392925" cy="89250"/>
            </a:xfrm>
            <a:custGeom>
              <a:avLst/>
              <a:gdLst/>
              <a:ahLst/>
              <a:cxnLst/>
              <a:rect l="l" t="t" r="r" b="b"/>
              <a:pathLst>
                <a:path w="15717" h="3570" extrusionOk="0">
                  <a:moveTo>
                    <a:pt x="9873" y="0"/>
                  </a:moveTo>
                  <a:cubicBezTo>
                    <a:pt x="8769" y="0"/>
                    <a:pt x="7665" y="49"/>
                    <a:pt x="6555" y="109"/>
                  </a:cubicBezTo>
                  <a:cubicBezTo>
                    <a:pt x="4859" y="210"/>
                    <a:pt x="3113" y="83"/>
                    <a:pt x="1493" y="539"/>
                  </a:cubicBezTo>
                  <a:cubicBezTo>
                    <a:pt x="987" y="691"/>
                    <a:pt x="456" y="944"/>
                    <a:pt x="253" y="1425"/>
                  </a:cubicBezTo>
                  <a:cubicBezTo>
                    <a:pt x="0" y="2007"/>
                    <a:pt x="380" y="2715"/>
                    <a:pt x="911" y="3019"/>
                  </a:cubicBezTo>
                  <a:cubicBezTo>
                    <a:pt x="1468" y="3348"/>
                    <a:pt x="2151" y="3399"/>
                    <a:pt x="2784" y="3424"/>
                  </a:cubicBezTo>
                  <a:cubicBezTo>
                    <a:pt x="4474" y="3508"/>
                    <a:pt x="6170" y="3570"/>
                    <a:pt x="7865" y="3570"/>
                  </a:cubicBezTo>
                  <a:cubicBezTo>
                    <a:pt x="9725" y="3570"/>
                    <a:pt x="11585" y="3496"/>
                    <a:pt x="13439" y="3297"/>
                  </a:cubicBezTo>
                  <a:cubicBezTo>
                    <a:pt x="13945" y="3247"/>
                    <a:pt x="14451" y="3171"/>
                    <a:pt x="14907" y="2918"/>
                  </a:cubicBezTo>
                  <a:cubicBezTo>
                    <a:pt x="15362" y="2690"/>
                    <a:pt x="15716" y="2209"/>
                    <a:pt x="15691" y="1703"/>
                  </a:cubicBezTo>
                  <a:cubicBezTo>
                    <a:pt x="15666" y="767"/>
                    <a:pt x="14502" y="362"/>
                    <a:pt x="13591" y="235"/>
                  </a:cubicBezTo>
                  <a:cubicBezTo>
                    <a:pt x="12347" y="61"/>
                    <a:pt x="11110" y="0"/>
                    <a:pt x="98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8"/>
            <p:cNvSpPr/>
            <p:nvPr/>
          </p:nvSpPr>
          <p:spPr>
            <a:xfrm>
              <a:off x="3158625" y="1969800"/>
              <a:ext cx="424575" cy="89500"/>
            </a:xfrm>
            <a:custGeom>
              <a:avLst/>
              <a:gdLst/>
              <a:ahLst/>
              <a:cxnLst/>
              <a:rect l="l" t="t" r="r" b="b"/>
              <a:pathLst>
                <a:path w="16983" h="3580" extrusionOk="0">
                  <a:moveTo>
                    <a:pt x="5335" y="0"/>
                  </a:moveTo>
                  <a:cubicBezTo>
                    <a:pt x="4090" y="0"/>
                    <a:pt x="2858" y="104"/>
                    <a:pt x="1646" y="482"/>
                  </a:cubicBezTo>
                  <a:cubicBezTo>
                    <a:pt x="937" y="709"/>
                    <a:pt x="153" y="1114"/>
                    <a:pt x="77" y="1848"/>
                  </a:cubicBezTo>
                  <a:cubicBezTo>
                    <a:pt x="1" y="2430"/>
                    <a:pt x="431" y="2962"/>
                    <a:pt x="962" y="3215"/>
                  </a:cubicBezTo>
                  <a:cubicBezTo>
                    <a:pt x="1494" y="3443"/>
                    <a:pt x="2101" y="3468"/>
                    <a:pt x="2683" y="3468"/>
                  </a:cubicBezTo>
                  <a:cubicBezTo>
                    <a:pt x="4860" y="3493"/>
                    <a:pt x="7036" y="3544"/>
                    <a:pt x="9213" y="3569"/>
                  </a:cubicBezTo>
                  <a:cubicBezTo>
                    <a:pt x="9631" y="3574"/>
                    <a:pt x="10051" y="3580"/>
                    <a:pt x="10470" y="3580"/>
                  </a:cubicBezTo>
                  <a:cubicBezTo>
                    <a:pt x="12105" y="3580"/>
                    <a:pt x="13736" y="3501"/>
                    <a:pt x="15287" y="3038"/>
                  </a:cubicBezTo>
                  <a:cubicBezTo>
                    <a:pt x="16071" y="2810"/>
                    <a:pt x="16957" y="2304"/>
                    <a:pt x="16957" y="1494"/>
                  </a:cubicBezTo>
                  <a:cubicBezTo>
                    <a:pt x="16982" y="937"/>
                    <a:pt x="16527" y="456"/>
                    <a:pt x="15995" y="254"/>
                  </a:cubicBezTo>
                  <a:cubicBezTo>
                    <a:pt x="15489" y="51"/>
                    <a:pt x="14907" y="51"/>
                    <a:pt x="14350" y="51"/>
                  </a:cubicBezTo>
                  <a:cubicBezTo>
                    <a:pt x="12889" y="84"/>
                    <a:pt x="11428" y="149"/>
                    <a:pt x="9973" y="149"/>
                  </a:cubicBezTo>
                  <a:cubicBezTo>
                    <a:pt x="9186" y="149"/>
                    <a:pt x="8401" y="130"/>
                    <a:pt x="7618" y="77"/>
                  </a:cubicBezTo>
                  <a:cubicBezTo>
                    <a:pt x="6853" y="38"/>
                    <a:pt x="6091" y="0"/>
                    <a:pt x="533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28"/>
            <p:cNvSpPr/>
            <p:nvPr/>
          </p:nvSpPr>
          <p:spPr>
            <a:xfrm>
              <a:off x="3158625" y="1679100"/>
              <a:ext cx="424575" cy="89800"/>
            </a:xfrm>
            <a:custGeom>
              <a:avLst/>
              <a:gdLst/>
              <a:ahLst/>
              <a:cxnLst/>
              <a:rect l="l" t="t" r="r" b="b"/>
              <a:pathLst>
                <a:path w="16983" h="3592" extrusionOk="0">
                  <a:moveTo>
                    <a:pt x="5357" y="1"/>
                  </a:moveTo>
                  <a:cubicBezTo>
                    <a:pt x="4104" y="1"/>
                    <a:pt x="2865" y="113"/>
                    <a:pt x="1646" y="493"/>
                  </a:cubicBezTo>
                  <a:cubicBezTo>
                    <a:pt x="937" y="696"/>
                    <a:pt x="153" y="1126"/>
                    <a:pt x="77" y="1860"/>
                  </a:cubicBezTo>
                  <a:cubicBezTo>
                    <a:pt x="1" y="2442"/>
                    <a:pt x="431" y="2974"/>
                    <a:pt x="962" y="3227"/>
                  </a:cubicBezTo>
                  <a:cubicBezTo>
                    <a:pt x="1494" y="3454"/>
                    <a:pt x="2101" y="3480"/>
                    <a:pt x="2683" y="3480"/>
                  </a:cubicBezTo>
                  <a:cubicBezTo>
                    <a:pt x="4860" y="3505"/>
                    <a:pt x="7036" y="3530"/>
                    <a:pt x="9213" y="3581"/>
                  </a:cubicBezTo>
                  <a:cubicBezTo>
                    <a:pt x="9631" y="3586"/>
                    <a:pt x="10051" y="3591"/>
                    <a:pt x="10470" y="3591"/>
                  </a:cubicBezTo>
                  <a:cubicBezTo>
                    <a:pt x="12105" y="3591"/>
                    <a:pt x="13736" y="3513"/>
                    <a:pt x="15287" y="3049"/>
                  </a:cubicBezTo>
                  <a:cubicBezTo>
                    <a:pt x="16071" y="2822"/>
                    <a:pt x="16957" y="2316"/>
                    <a:pt x="16957" y="1506"/>
                  </a:cubicBezTo>
                  <a:cubicBezTo>
                    <a:pt x="16982" y="949"/>
                    <a:pt x="16527" y="468"/>
                    <a:pt x="15995" y="240"/>
                  </a:cubicBezTo>
                  <a:cubicBezTo>
                    <a:pt x="15590" y="78"/>
                    <a:pt x="15137" y="62"/>
                    <a:pt x="14686" y="62"/>
                  </a:cubicBezTo>
                  <a:cubicBezTo>
                    <a:pt x="14574" y="62"/>
                    <a:pt x="14462" y="63"/>
                    <a:pt x="14350" y="63"/>
                  </a:cubicBezTo>
                  <a:cubicBezTo>
                    <a:pt x="12897" y="96"/>
                    <a:pt x="11443" y="150"/>
                    <a:pt x="9996" y="150"/>
                  </a:cubicBezTo>
                  <a:cubicBezTo>
                    <a:pt x="9201" y="150"/>
                    <a:pt x="8408" y="133"/>
                    <a:pt x="7618" y="88"/>
                  </a:cubicBezTo>
                  <a:cubicBezTo>
                    <a:pt x="6860" y="41"/>
                    <a:pt x="6106" y="1"/>
                    <a:pt x="53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4" name="Google Shape;544;p28"/>
          <p:cNvSpPr/>
          <p:nvPr/>
        </p:nvSpPr>
        <p:spPr>
          <a:xfrm rot="567075" flipH="1">
            <a:off x="7058848" y="2209210"/>
            <a:ext cx="3369277" cy="3716834"/>
          </a:xfrm>
          <a:custGeom>
            <a:avLst/>
            <a:gdLst/>
            <a:ahLst/>
            <a:cxnLst/>
            <a:rect l="l" t="t" r="r" b="b"/>
            <a:pathLst>
              <a:path w="51098" h="56369" extrusionOk="0">
                <a:moveTo>
                  <a:pt x="16663" y="1"/>
                </a:moveTo>
                <a:cubicBezTo>
                  <a:pt x="16380" y="1"/>
                  <a:pt x="16098" y="17"/>
                  <a:pt x="15818" y="50"/>
                </a:cubicBezTo>
                <a:cubicBezTo>
                  <a:pt x="12402" y="455"/>
                  <a:pt x="9491" y="2885"/>
                  <a:pt x="7770" y="5821"/>
                </a:cubicBezTo>
                <a:cubicBezTo>
                  <a:pt x="5822" y="9111"/>
                  <a:pt x="5138" y="12932"/>
                  <a:pt x="4455" y="16678"/>
                </a:cubicBezTo>
                <a:cubicBezTo>
                  <a:pt x="3265" y="23409"/>
                  <a:pt x="2076" y="30116"/>
                  <a:pt x="887" y="36848"/>
                </a:cubicBezTo>
                <a:cubicBezTo>
                  <a:pt x="431" y="39404"/>
                  <a:pt x="1" y="42188"/>
                  <a:pt x="1342" y="44415"/>
                </a:cubicBezTo>
                <a:cubicBezTo>
                  <a:pt x="2506" y="46364"/>
                  <a:pt x="4708" y="47376"/>
                  <a:pt x="6809" y="48211"/>
                </a:cubicBezTo>
                <a:cubicBezTo>
                  <a:pt x="17615" y="52513"/>
                  <a:pt x="29054" y="55196"/>
                  <a:pt x="40645" y="56158"/>
                </a:cubicBezTo>
                <a:cubicBezTo>
                  <a:pt x="41678" y="56243"/>
                  <a:pt x="42837" y="56369"/>
                  <a:pt x="43974" y="56369"/>
                </a:cubicBezTo>
                <a:cubicBezTo>
                  <a:pt x="46210" y="56369"/>
                  <a:pt x="48361" y="55883"/>
                  <a:pt x="49300" y="53652"/>
                </a:cubicBezTo>
                <a:cubicBezTo>
                  <a:pt x="50718" y="50236"/>
                  <a:pt x="51097" y="45908"/>
                  <a:pt x="49908" y="42416"/>
                </a:cubicBezTo>
                <a:cubicBezTo>
                  <a:pt x="48617" y="38543"/>
                  <a:pt x="45529" y="35304"/>
                  <a:pt x="41708" y="33836"/>
                </a:cubicBezTo>
                <a:cubicBezTo>
                  <a:pt x="39709" y="33077"/>
                  <a:pt x="37431" y="32723"/>
                  <a:pt x="35912" y="31204"/>
                </a:cubicBezTo>
                <a:cubicBezTo>
                  <a:pt x="33863" y="29154"/>
                  <a:pt x="33964" y="25839"/>
                  <a:pt x="34141" y="22929"/>
                </a:cubicBezTo>
                <a:cubicBezTo>
                  <a:pt x="34318" y="20018"/>
                  <a:pt x="34217" y="16652"/>
                  <a:pt x="31939" y="14855"/>
                </a:cubicBezTo>
                <a:cubicBezTo>
                  <a:pt x="29788" y="13135"/>
                  <a:pt x="26270" y="13413"/>
                  <a:pt x="24752" y="11135"/>
                </a:cubicBezTo>
                <a:cubicBezTo>
                  <a:pt x="23588" y="9414"/>
                  <a:pt x="24170" y="7111"/>
                  <a:pt x="23714" y="5087"/>
                </a:cubicBezTo>
                <a:cubicBezTo>
                  <a:pt x="23018" y="2022"/>
                  <a:pt x="19807" y="1"/>
                  <a:pt x="1666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2">
    <p:spTree>
      <p:nvGrpSpPr>
        <p:cNvPr id="1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p33"/>
          <p:cNvSpPr/>
          <p:nvPr/>
        </p:nvSpPr>
        <p:spPr>
          <a:xfrm rot="567045" flipH="1">
            <a:off x="6308896" y="1995012"/>
            <a:ext cx="3221639" cy="3553967"/>
          </a:xfrm>
          <a:custGeom>
            <a:avLst/>
            <a:gdLst/>
            <a:ahLst/>
            <a:cxnLst/>
            <a:rect l="l" t="t" r="r" b="b"/>
            <a:pathLst>
              <a:path w="51098" h="56369" extrusionOk="0">
                <a:moveTo>
                  <a:pt x="16663" y="1"/>
                </a:moveTo>
                <a:cubicBezTo>
                  <a:pt x="16380" y="1"/>
                  <a:pt x="16098" y="17"/>
                  <a:pt x="15818" y="50"/>
                </a:cubicBezTo>
                <a:cubicBezTo>
                  <a:pt x="12402" y="455"/>
                  <a:pt x="9491" y="2885"/>
                  <a:pt x="7770" y="5821"/>
                </a:cubicBezTo>
                <a:cubicBezTo>
                  <a:pt x="5822" y="9111"/>
                  <a:pt x="5138" y="12932"/>
                  <a:pt x="4455" y="16678"/>
                </a:cubicBezTo>
                <a:cubicBezTo>
                  <a:pt x="3265" y="23409"/>
                  <a:pt x="2076" y="30116"/>
                  <a:pt x="887" y="36848"/>
                </a:cubicBezTo>
                <a:cubicBezTo>
                  <a:pt x="431" y="39404"/>
                  <a:pt x="1" y="42188"/>
                  <a:pt x="1342" y="44415"/>
                </a:cubicBezTo>
                <a:cubicBezTo>
                  <a:pt x="2506" y="46364"/>
                  <a:pt x="4708" y="47376"/>
                  <a:pt x="6809" y="48211"/>
                </a:cubicBezTo>
                <a:cubicBezTo>
                  <a:pt x="17615" y="52513"/>
                  <a:pt x="29054" y="55196"/>
                  <a:pt x="40645" y="56158"/>
                </a:cubicBezTo>
                <a:cubicBezTo>
                  <a:pt x="41678" y="56243"/>
                  <a:pt x="42837" y="56369"/>
                  <a:pt x="43974" y="56369"/>
                </a:cubicBezTo>
                <a:cubicBezTo>
                  <a:pt x="46210" y="56369"/>
                  <a:pt x="48361" y="55883"/>
                  <a:pt x="49300" y="53652"/>
                </a:cubicBezTo>
                <a:cubicBezTo>
                  <a:pt x="50718" y="50236"/>
                  <a:pt x="51097" y="45908"/>
                  <a:pt x="49908" y="42416"/>
                </a:cubicBezTo>
                <a:cubicBezTo>
                  <a:pt x="48617" y="38543"/>
                  <a:pt x="45529" y="35304"/>
                  <a:pt x="41708" y="33836"/>
                </a:cubicBezTo>
                <a:cubicBezTo>
                  <a:pt x="39709" y="33077"/>
                  <a:pt x="37431" y="32723"/>
                  <a:pt x="35912" y="31204"/>
                </a:cubicBezTo>
                <a:cubicBezTo>
                  <a:pt x="33863" y="29154"/>
                  <a:pt x="33964" y="25839"/>
                  <a:pt x="34141" y="22929"/>
                </a:cubicBezTo>
                <a:cubicBezTo>
                  <a:pt x="34318" y="20018"/>
                  <a:pt x="34217" y="16652"/>
                  <a:pt x="31939" y="14855"/>
                </a:cubicBezTo>
                <a:cubicBezTo>
                  <a:pt x="29788" y="13135"/>
                  <a:pt x="26270" y="13413"/>
                  <a:pt x="24752" y="11135"/>
                </a:cubicBezTo>
                <a:cubicBezTo>
                  <a:pt x="23588" y="9414"/>
                  <a:pt x="24170" y="7111"/>
                  <a:pt x="23714" y="5087"/>
                </a:cubicBezTo>
                <a:cubicBezTo>
                  <a:pt x="23018" y="2022"/>
                  <a:pt x="19807" y="1"/>
                  <a:pt x="1666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58" name="Google Shape;658;p33"/>
          <p:cNvGrpSpPr/>
          <p:nvPr/>
        </p:nvGrpSpPr>
        <p:grpSpPr>
          <a:xfrm>
            <a:off x="8273350" y="1433350"/>
            <a:ext cx="424575" cy="380200"/>
            <a:chOff x="3158625" y="1679100"/>
            <a:chExt cx="424575" cy="380200"/>
          </a:xfrm>
        </p:grpSpPr>
        <p:sp>
          <p:nvSpPr>
            <p:cNvPr id="659" name="Google Shape;659;p33"/>
            <p:cNvSpPr/>
            <p:nvPr/>
          </p:nvSpPr>
          <p:spPr>
            <a:xfrm>
              <a:off x="3184575" y="1824750"/>
              <a:ext cx="392925" cy="89250"/>
            </a:xfrm>
            <a:custGeom>
              <a:avLst/>
              <a:gdLst/>
              <a:ahLst/>
              <a:cxnLst/>
              <a:rect l="l" t="t" r="r" b="b"/>
              <a:pathLst>
                <a:path w="15717" h="3570" extrusionOk="0">
                  <a:moveTo>
                    <a:pt x="9873" y="0"/>
                  </a:moveTo>
                  <a:cubicBezTo>
                    <a:pt x="8769" y="0"/>
                    <a:pt x="7665" y="49"/>
                    <a:pt x="6555" y="109"/>
                  </a:cubicBezTo>
                  <a:cubicBezTo>
                    <a:pt x="4859" y="210"/>
                    <a:pt x="3113" y="83"/>
                    <a:pt x="1493" y="539"/>
                  </a:cubicBezTo>
                  <a:cubicBezTo>
                    <a:pt x="987" y="691"/>
                    <a:pt x="456" y="944"/>
                    <a:pt x="253" y="1425"/>
                  </a:cubicBezTo>
                  <a:cubicBezTo>
                    <a:pt x="0" y="2007"/>
                    <a:pt x="380" y="2715"/>
                    <a:pt x="911" y="3019"/>
                  </a:cubicBezTo>
                  <a:cubicBezTo>
                    <a:pt x="1468" y="3348"/>
                    <a:pt x="2151" y="3399"/>
                    <a:pt x="2784" y="3424"/>
                  </a:cubicBezTo>
                  <a:cubicBezTo>
                    <a:pt x="4474" y="3508"/>
                    <a:pt x="6170" y="3570"/>
                    <a:pt x="7865" y="3570"/>
                  </a:cubicBezTo>
                  <a:cubicBezTo>
                    <a:pt x="9725" y="3570"/>
                    <a:pt x="11585" y="3496"/>
                    <a:pt x="13439" y="3297"/>
                  </a:cubicBezTo>
                  <a:cubicBezTo>
                    <a:pt x="13945" y="3247"/>
                    <a:pt x="14451" y="3171"/>
                    <a:pt x="14907" y="2918"/>
                  </a:cubicBezTo>
                  <a:cubicBezTo>
                    <a:pt x="15362" y="2690"/>
                    <a:pt x="15716" y="2209"/>
                    <a:pt x="15691" y="1703"/>
                  </a:cubicBezTo>
                  <a:cubicBezTo>
                    <a:pt x="15666" y="767"/>
                    <a:pt x="14502" y="362"/>
                    <a:pt x="13591" y="235"/>
                  </a:cubicBezTo>
                  <a:cubicBezTo>
                    <a:pt x="12347" y="61"/>
                    <a:pt x="11110" y="0"/>
                    <a:pt x="98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33"/>
            <p:cNvSpPr/>
            <p:nvPr/>
          </p:nvSpPr>
          <p:spPr>
            <a:xfrm>
              <a:off x="3158625" y="1969800"/>
              <a:ext cx="424575" cy="89500"/>
            </a:xfrm>
            <a:custGeom>
              <a:avLst/>
              <a:gdLst/>
              <a:ahLst/>
              <a:cxnLst/>
              <a:rect l="l" t="t" r="r" b="b"/>
              <a:pathLst>
                <a:path w="16983" h="3580" extrusionOk="0">
                  <a:moveTo>
                    <a:pt x="5335" y="0"/>
                  </a:moveTo>
                  <a:cubicBezTo>
                    <a:pt x="4090" y="0"/>
                    <a:pt x="2858" y="104"/>
                    <a:pt x="1646" y="482"/>
                  </a:cubicBezTo>
                  <a:cubicBezTo>
                    <a:pt x="937" y="709"/>
                    <a:pt x="153" y="1114"/>
                    <a:pt x="77" y="1848"/>
                  </a:cubicBezTo>
                  <a:cubicBezTo>
                    <a:pt x="1" y="2430"/>
                    <a:pt x="431" y="2962"/>
                    <a:pt x="962" y="3215"/>
                  </a:cubicBezTo>
                  <a:cubicBezTo>
                    <a:pt x="1494" y="3443"/>
                    <a:pt x="2101" y="3468"/>
                    <a:pt x="2683" y="3468"/>
                  </a:cubicBezTo>
                  <a:cubicBezTo>
                    <a:pt x="4860" y="3493"/>
                    <a:pt x="7036" y="3544"/>
                    <a:pt x="9213" y="3569"/>
                  </a:cubicBezTo>
                  <a:cubicBezTo>
                    <a:pt x="9631" y="3574"/>
                    <a:pt x="10051" y="3580"/>
                    <a:pt x="10470" y="3580"/>
                  </a:cubicBezTo>
                  <a:cubicBezTo>
                    <a:pt x="12105" y="3580"/>
                    <a:pt x="13736" y="3501"/>
                    <a:pt x="15287" y="3038"/>
                  </a:cubicBezTo>
                  <a:cubicBezTo>
                    <a:pt x="16071" y="2810"/>
                    <a:pt x="16957" y="2304"/>
                    <a:pt x="16957" y="1494"/>
                  </a:cubicBezTo>
                  <a:cubicBezTo>
                    <a:pt x="16982" y="937"/>
                    <a:pt x="16527" y="456"/>
                    <a:pt x="15995" y="254"/>
                  </a:cubicBezTo>
                  <a:cubicBezTo>
                    <a:pt x="15489" y="51"/>
                    <a:pt x="14907" y="51"/>
                    <a:pt x="14350" y="51"/>
                  </a:cubicBezTo>
                  <a:cubicBezTo>
                    <a:pt x="12889" y="84"/>
                    <a:pt x="11428" y="149"/>
                    <a:pt x="9973" y="149"/>
                  </a:cubicBezTo>
                  <a:cubicBezTo>
                    <a:pt x="9186" y="149"/>
                    <a:pt x="8401" y="130"/>
                    <a:pt x="7618" y="77"/>
                  </a:cubicBezTo>
                  <a:cubicBezTo>
                    <a:pt x="6853" y="38"/>
                    <a:pt x="6091" y="0"/>
                    <a:pt x="533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33"/>
            <p:cNvSpPr/>
            <p:nvPr/>
          </p:nvSpPr>
          <p:spPr>
            <a:xfrm>
              <a:off x="3158625" y="1679100"/>
              <a:ext cx="424575" cy="89800"/>
            </a:xfrm>
            <a:custGeom>
              <a:avLst/>
              <a:gdLst/>
              <a:ahLst/>
              <a:cxnLst/>
              <a:rect l="l" t="t" r="r" b="b"/>
              <a:pathLst>
                <a:path w="16983" h="3592" extrusionOk="0">
                  <a:moveTo>
                    <a:pt x="5357" y="1"/>
                  </a:moveTo>
                  <a:cubicBezTo>
                    <a:pt x="4104" y="1"/>
                    <a:pt x="2865" y="113"/>
                    <a:pt x="1646" y="493"/>
                  </a:cubicBezTo>
                  <a:cubicBezTo>
                    <a:pt x="937" y="696"/>
                    <a:pt x="153" y="1126"/>
                    <a:pt x="77" y="1860"/>
                  </a:cubicBezTo>
                  <a:cubicBezTo>
                    <a:pt x="1" y="2442"/>
                    <a:pt x="431" y="2974"/>
                    <a:pt x="962" y="3227"/>
                  </a:cubicBezTo>
                  <a:cubicBezTo>
                    <a:pt x="1494" y="3454"/>
                    <a:pt x="2101" y="3480"/>
                    <a:pt x="2683" y="3480"/>
                  </a:cubicBezTo>
                  <a:cubicBezTo>
                    <a:pt x="4860" y="3505"/>
                    <a:pt x="7036" y="3530"/>
                    <a:pt x="9213" y="3581"/>
                  </a:cubicBezTo>
                  <a:cubicBezTo>
                    <a:pt x="9631" y="3586"/>
                    <a:pt x="10051" y="3591"/>
                    <a:pt x="10470" y="3591"/>
                  </a:cubicBezTo>
                  <a:cubicBezTo>
                    <a:pt x="12105" y="3591"/>
                    <a:pt x="13736" y="3513"/>
                    <a:pt x="15287" y="3049"/>
                  </a:cubicBezTo>
                  <a:cubicBezTo>
                    <a:pt x="16071" y="2822"/>
                    <a:pt x="16957" y="2316"/>
                    <a:pt x="16957" y="1506"/>
                  </a:cubicBezTo>
                  <a:cubicBezTo>
                    <a:pt x="16982" y="949"/>
                    <a:pt x="16527" y="468"/>
                    <a:pt x="15995" y="240"/>
                  </a:cubicBezTo>
                  <a:cubicBezTo>
                    <a:pt x="15590" y="78"/>
                    <a:pt x="15137" y="62"/>
                    <a:pt x="14686" y="62"/>
                  </a:cubicBezTo>
                  <a:cubicBezTo>
                    <a:pt x="14574" y="62"/>
                    <a:pt x="14462" y="63"/>
                    <a:pt x="14350" y="63"/>
                  </a:cubicBezTo>
                  <a:cubicBezTo>
                    <a:pt x="12897" y="96"/>
                    <a:pt x="11443" y="150"/>
                    <a:pt x="9996" y="150"/>
                  </a:cubicBezTo>
                  <a:cubicBezTo>
                    <a:pt x="9201" y="150"/>
                    <a:pt x="8408" y="133"/>
                    <a:pt x="7618" y="88"/>
                  </a:cubicBezTo>
                  <a:cubicBezTo>
                    <a:pt x="6860" y="41"/>
                    <a:pt x="6106" y="1"/>
                    <a:pt x="535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2" name="Google Shape;662;p33"/>
          <p:cNvGrpSpPr/>
          <p:nvPr/>
        </p:nvGrpSpPr>
        <p:grpSpPr>
          <a:xfrm>
            <a:off x="6293350" y="261400"/>
            <a:ext cx="948029" cy="756319"/>
            <a:chOff x="6293350" y="261400"/>
            <a:chExt cx="948029" cy="756319"/>
          </a:xfrm>
        </p:grpSpPr>
        <p:sp>
          <p:nvSpPr>
            <p:cNvPr id="663" name="Google Shape;663;p33"/>
            <p:cNvSpPr/>
            <p:nvPr/>
          </p:nvSpPr>
          <p:spPr>
            <a:xfrm>
              <a:off x="6293350" y="261400"/>
              <a:ext cx="948029" cy="756319"/>
            </a:xfrm>
            <a:custGeom>
              <a:avLst/>
              <a:gdLst/>
              <a:ahLst/>
              <a:cxnLst/>
              <a:rect l="l" t="t" r="r" b="b"/>
              <a:pathLst>
                <a:path w="25047" h="19982" extrusionOk="0">
                  <a:moveTo>
                    <a:pt x="11890" y="0"/>
                  </a:moveTo>
                  <a:cubicBezTo>
                    <a:pt x="11445" y="0"/>
                    <a:pt x="10997" y="32"/>
                    <a:pt x="10548" y="99"/>
                  </a:cubicBezTo>
                  <a:cubicBezTo>
                    <a:pt x="2129" y="1345"/>
                    <a:pt x="1" y="10889"/>
                    <a:pt x="1156" y="17972"/>
                  </a:cubicBezTo>
                  <a:cubicBezTo>
                    <a:pt x="1374" y="19351"/>
                    <a:pt x="2494" y="19982"/>
                    <a:pt x="3671" y="19982"/>
                  </a:cubicBezTo>
                  <a:cubicBezTo>
                    <a:pt x="4957" y="19982"/>
                    <a:pt x="6310" y="19229"/>
                    <a:pt x="6627" y="17880"/>
                  </a:cubicBezTo>
                  <a:cubicBezTo>
                    <a:pt x="7261" y="15045"/>
                    <a:pt x="7505" y="7241"/>
                    <a:pt x="11875" y="7241"/>
                  </a:cubicBezTo>
                  <a:cubicBezTo>
                    <a:pt x="11909" y="7241"/>
                    <a:pt x="11943" y="7241"/>
                    <a:pt x="11977" y="7242"/>
                  </a:cubicBezTo>
                  <a:cubicBezTo>
                    <a:pt x="13892" y="7272"/>
                    <a:pt x="15715" y="9248"/>
                    <a:pt x="16171" y="11011"/>
                  </a:cubicBezTo>
                  <a:cubicBezTo>
                    <a:pt x="16779" y="13443"/>
                    <a:pt x="16779" y="15753"/>
                    <a:pt x="17904" y="18093"/>
                  </a:cubicBezTo>
                  <a:cubicBezTo>
                    <a:pt x="18466" y="19278"/>
                    <a:pt x="19771" y="19879"/>
                    <a:pt x="21048" y="19879"/>
                  </a:cubicBezTo>
                  <a:cubicBezTo>
                    <a:pt x="21704" y="19879"/>
                    <a:pt x="22352" y="19720"/>
                    <a:pt x="22889" y="19400"/>
                  </a:cubicBezTo>
                  <a:cubicBezTo>
                    <a:pt x="24713" y="18306"/>
                    <a:pt x="25047" y="16178"/>
                    <a:pt x="24196" y="14385"/>
                  </a:cubicBezTo>
                  <a:cubicBezTo>
                    <a:pt x="23527" y="13047"/>
                    <a:pt x="23588" y="11315"/>
                    <a:pt x="23345" y="9886"/>
                  </a:cubicBezTo>
                  <a:cubicBezTo>
                    <a:pt x="23010" y="8063"/>
                    <a:pt x="22281" y="6391"/>
                    <a:pt x="21156" y="4932"/>
                  </a:cubicBezTo>
                  <a:cubicBezTo>
                    <a:pt x="18937" y="2117"/>
                    <a:pt x="15511" y="0"/>
                    <a:pt x="118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33"/>
            <p:cNvSpPr/>
            <p:nvPr/>
          </p:nvSpPr>
          <p:spPr>
            <a:xfrm>
              <a:off x="6415911" y="416738"/>
              <a:ext cx="661921" cy="450150"/>
            </a:xfrm>
            <a:custGeom>
              <a:avLst/>
              <a:gdLst/>
              <a:ahLst/>
              <a:cxnLst/>
              <a:rect l="l" t="t" r="r" b="b"/>
              <a:pathLst>
                <a:path w="17488" h="11893" extrusionOk="0">
                  <a:moveTo>
                    <a:pt x="9632" y="1"/>
                  </a:moveTo>
                  <a:cubicBezTo>
                    <a:pt x="9363" y="1"/>
                    <a:pt x="9085" y="13"/>
                    <a:pt x="8800" y="38"/>
                  </a:cubicBezTo>
                  <a:cubicBezTo>
                    <a:pt x="2903" y="524"/>
                    <a:pt x="76" y="6329"/>
                    <a:pt x="15" y="11679"/>
                  </a:cubicBezTo>
                  <a:cubicBezTo>
                    <a:pt x="1" y="11823"/>
                    <a:pt x="96" y="11892"/>
                    <a:pt x="203" y="11892"/>
                  </a:cubicBezTo>
                  <a:cubicBezTo>
                    <a:pt x="322" y="11892"/>
                    <a:pt x="455" y="11808"/>
                    <a:pt x="471" y="11649"/>
                  </a:cubicBezTo>
                  <a:cubicBezTo>
                    <a:pt x="927" y="6998"/>
                    <a:pt x="3328" y="1709"/>
                    <a:pt x="8556" y="1101"/>
                  </a:cubicBezTo>
                  <a:cubicBezTo>
                    <a:pt x="8851" y="1068"/>
                    <a:pt x="9148" y="1051"/>
                    <a:pt x="9443" y="1051"/>
                  </a:cubicBezTo>
                  <a:cubicBezTo>
                    <a:pt x="11551" y="1051"/>
                    <a:pt x="13603" y="1921"/>
                    <a:pt x="14696" y="3867"/>
                  </a:cubicBezTo>
                  <a:cubicBezTo>
                    <a:pt x="15821" y="5904"/>
                    <a:pt x="15578" y="8336"/>
                    <a:pt x="15639" y="10585"/>
                  </a:cubicBezTo>
                  <a:cubicBezTo>
                    <a:pt x="15639" y="11140"/>
                    <a:pt x="16053" y="11413"/>
                    <a:pt x="16476" y="11413"/>
                  </a:cubicBezTo>
                  <a:cubicBezTo>
                    <a:pt x="16911" y="11413"/>
                    <a:pt x="17356" y="11124"/>
                    <a:pt x="17371" y="10554"/>
                  </a:cubicBezTo>
                  <a:cubicBezTo>
                    <a:pt x="17487" y="5388"/>
                    <a:pt x="15331" y="1"/>
                    <a:pt x="96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5" name="Google Shape;665;p33"/>
          <p:cNvGrpSpPr/>
          <p:nvPr/>
        </p:nvGrpSpPr>
        <p:grpSpPr>
          <a:xfrm>
            <a:off x="3872125" y="4354125"/>
            <a:ext cx="473900" cy="508875"/>
            <a:chOff x="1566150" y="4150650"/>
            <a:chExt cx="473900" cy="508875"/>
          </a:xfrm>
        </p:grpSpPr>
        <p:sp>
          <p:nvSpPr>
            <p:cNvPr id="666" name="Google Shape;666;p33"/>
            <p:cNvSpPr/>
            <p:nvPr/>
          </p:nvSpPr>
          <p:spPr>
            <a:xfrm>
              <a:off x="1566150" y="4282700"/>
              <a:ext cx="113275" cy="79450"/>
            </a:xfrm>
            <a:custGeom>
              <a:avLst/>
              <a:gdLst/>
              <a:ahLst/>
              <a:cxnLst/>
              <a:rect l="l" t="t" r="r" b="b"/>
              <a:pathLst>
                <a:path w="4531" h="3178" extrusionOk="0">
                  <a:moveTo>
                    <a:pt x="2289" y="1"/>
                  </a:moveTo>
                  <a:cubicBezTo>
                    <a:pt x="2192" y="1"/>
                    <a:pt x="2095" y="4"/>
                    <a:pt x="1999" y="10"/>
                  </a:cubicBezTo>
                  <a:cubicBezTo>
                    <a:pt x="1594" y="60"/>
                    <a:pt x="1189" y="136"/>
                    <a:pt x="835" y="364"/>
                  </a:cubicBezTo>
                  <a:cubicBezTo>
                    <a:pt x="380" y="642"/>
                    <a:pt x="25" y="1123"/>
                    <a:pt x="25" y="1655"/>
                  </a:cubicBezTo>
                  <a:cubicBezTo>
                    <a:pt x="0" y="2287"/>
                    <a:pt x="481" y="2870"/>
                    <a:pt x="1088" y="3072"/>
                  </a:cubicBezTo>
                  <a:cubicBezTo>
                    <a:pt x="1303" y="3144"/>
                    <a:pt x="1525" y="3177"/>
                    <a:pt x="1747" y="3177"/>
                  </a:cubicBezTo>
                  <a:cubicBezTo>
                    <a:pt x="2152" y="3177"/>
                    <a:pt x="2560" y="3066"/>
                    <a:pt x="2936" y="2870"/>
                  </a:cubicBezTo>
                  <a:cubicBezTo>
                    <a:pt x="3543" y="2566"/>
                    <a:pt x="4530" y="1958"/>
                    <a:pt x="4378" y="1149"/>
                  </a:cubicBezTo>
                  <a:cubicBezTo>
                    <a:pt x="4328" y="820"/>
                    <a:pt x="4075" y="541"/>
                    <a:pt x="3796" y="364"/>
                  </a:cubicBezTo>
                  <a:cubicBezTo>
                    <a:pt x="3619" y="238"/>
                    <a:pt x="3417" y="162"/>
                    <a:pt x="3214" y="111"/>
                  </a:cubicBezTo>
                  <a:cubicBezTo>
                    <a:pt x="2924" y="34"/>
                    <a:pt x="2605" y="1"/>
                    <a:pt x="22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33"/>
            <p:cNvSpPr/>
            <p:nvPr/>
          </p:nvSpPr>
          <p:spPr>
            <a:xfrm>
              <a:off x="1644600" y="4464300"/>
              <a:ext cx="72925" cy="58625"/>
            </a:xfrm>
            <a:custGeom>
              <a:avLst/>
              <a:gdLst/>
              <a:ahLst/>
              <a:cxnLst/>
              <a:rect l="l" t="t" r="r" b="b"/>
              <a:pathLst>
                <a:path w="2917" h="2345" extrusionOk="0">
                  <a:moveTo>
                    <a:pt x="1272" y="1"/>
                  </a:moveTo>
                  <a:cubicBezTo>
                    <a:pt x="925" y="1"/>
                    <a:pt x="576" y="159"/>
                    <a:pt x="329" y="541"/>
                  </a:cubicBezTo>
                  <a:cubicBezTo>
                    <a:pt x="0" y="1047"/>
                    <a:pt x="177" y="1831"/>
                    <a:pt x="709" y="2160"/>
                  </a:cubicBezTo>
                  <a:cubicBezTo>
                    <a:pt x="888" y="2286"/>
                    <a:pt x="1102" y="2345"/>
                    <a:pt x="1319" y="2345"/>
                  </a:cubicBezTo>
                  <a:cubicBezTo>
                    <a:pt x="1714" y="2345"/>
                    <a:pt x="2116" y="2149"/>
                    <a:pt x="2328" y="1806"/>
                  </a:cubicBezTo>
                  <a:cubicBezTo>
                    <a:pt x="2917" y="897"/>
                    <a:pt x="2099" y="1"/>
                    <a:pt x="12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33"/>
            <p:cNvSpPr/>
            <p:nvPr/>
          </p:nvSpPr>
          <p:spPr>
            <a:xfrm>
              <a:off x="1778100" y="4378350"/>
              <a:ext cx="60125" cy="64200"/>
            </a:xfrm>
            <a:custGeom>
              <a:avLst/>
              <a:gdLst/>
              <a:ahLst/>
              <a:cxnLst/>
              <a:rect l="l" t="t" r="r" b="b"/>
              <a:pathLst>
                <a:path w="2405" h="2568" extrusionOk="0">
                  <a:moveTo>
                    <a:pt x="1217" y="0"/>
                  </a:moveTo>
                  <a:cubicBezTo>
                    <a:pt x="863" y="0"/>
                    <a:pt x="495" y="118"/>
                    <a:pt x="304" y="309"/>
                  </a:cubicBezTo>
                  <a:cubicBezTo>
                    <a:pt x="25" y="587"/>
                    <a:pt x="0" y="992"/>
                    <a:pt x="25" y="1372"/>
                  </a:cubicBezTo>
                  <a:cubicBezTo>
                    <a:pt x="25" y="1676"/>
                    <a:pt x="76" y="2005"/>
                    <a:pt x="278" y="2258"/>
                  </a:cubicBezTo>
                  <a:cubicBezTo>
                    <a:pt x="417" y="2436"/>
                    <a:pt x="649" y="2568"/>
                    <a:pt x="889" y="2568"/>
                  </a:cubicBezTo>
                  <a:cubicBezTo>
                    <a:pt x="956" y="2568"/>
                    <a:pt x="1023" y="2558"/>
                    <a:pt x="1088" y="2536"/>
                  </a:cubicBezTo>
                  <a:cubicBezTo>
                    <a:pt x="1240" y="2460"/>
                    <a:pt x="1367" y="2308"/>
                    <a:pt x="1468" y="2182"/>
                  </a:cubicBezTo>
                  <a:cubicBezTo>
                    <a:pt x="1772" y="1751"/>
                    <a:pt x="2404" y="790"/>
                    <a:pt x="1974" y="284"/>
                  </a:cubicBezTo>
                  <a:cubicBezTo>
                    <a:pt x="1811" y="86"/>
                    <a:pt x="1519" y="0"/>
                    <a:pt x="1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33"/>
            <p:cNvSpPr/>
            <p:nvPr/>
          </p:nvSpPr>
          <p:spPr>
            <a:xfrm>
              <a:off x="1771775" y="4150650"/>
              <a:ext cx="81000" cy="76625"/>
            </a:xfrm>
            <a:custGeom>
              <a:avLst/>
              <a:gdLst/>
              <a:ahLst/>
              <a:cxnLst/>
              <a:rect l="l" t="t" r="r" b="b"/>
              <a:pathLst>
                <a:path w="3240" h="3065" extrusionOk="0">
                  <a:moveTo>
                    <a:pt x="1827" y="0"/>
                  </a:moveTo>
                  <a:cubicBezTo>
                    <a:pt x="1135" y="0"/>
                    <a:pt x="498" y="917"/>
                    <a:pt x="228" y="1496"/>
                  </a:cubicBezTo>
                  <a:cubicBezTo>
                    <a:pt x="101" y="1774"/>
                    <a:pt x="0" y="2052"/>
                    <a:pt x="51" y="2331"/>
                  </a:cubicBezTo>
                  <a:cubicBezTo>
                    <a:pt x="152" y="2685"/>
                    <a:pt x="481" y="2888"/>
                    <a:pt x="810" y="2989"/>
                  </a:cubicBezTo>
                  <a:cubicBezTo>
                    <a:pt x="988" y="3038"/>
                    <a:pt x="1178" y="3065"/>
                    <a:pt x="1367" y="3065"/>
                  </a:cubicBezTo>
                  <a:cubicBezTo>
                    <a:pt x="1662" y="3065"/>
                    <a:pt x="1955" y="3001"/>
                    <a:pt x="2202" y="2862"/>
                  </a:cubicBezTo>
                  <a:cubicBezTo>
                    <a:pt x="3138" y="2356"/>
                    <a:pt x="3239" y="1040"/>
                    <a:pt x="2480" y="306"/>
                  </a:cubicBezTo>
                  <a:cubicBezTo>
                    <a:pt x="2264" y="89"/>
                    <a:pt x="2043" y="0"/>
                    <a:pt x="18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33"/>
            <p:cNvSpPr/>
            <p:nvPr/>
          </p:nvSpPr>
          <p:spPr>
            <a:xfrm>
              <a:off x="1976325" y="4376600"/>
              <a:ext cx="63725" cy="77325"/>
            </a:xfrm>
            <a:custGeom>
              <a:avLst/>
              <a:gdLst/>
              <a:ahLst/>
              <a:cxnLst/>
              <a:rect l="l" t="t" r="r" b="b"/>
              <a:pathLst>
                <a:path w="2549" h="3093" extrusionOk="0">
                  <a:moveTo>
                    <a:pt x="1066" y="0"/>
                  </a:moveTo>
                  <a:cubicBezTo>
                    <a:pt x="509" y="0"/>
                    <a:pt x="1" y="633"/>
                    <a:pt x="94" y="1265"/>
                  </a:cubicBezTo>
                  <a:cubicBezTo>
                    <a:pt x="144" y="1670"/>
                    <a:pt x="397" y="2024"/>
                    <a:pt x="701" y="2302"/>
                  </a:cubicBezTo>
                  <a:cubicBezTo>
                    <a:pt x="1005" y="2581"/>
                    <a:pt x="1359" y="2783"/>
                    <a:pt x="1713" y="2960"/>
                  </a:cubicBezTo>
                  <a:cubicBezTo>
                    <a:pt x="1840" y="3033"/>
                    <a:pt x="1980" y="3092"/>
                    <a:pt x="2115" y="3092"/>
                  </a:cubicBezTo>
                  <a:cubicBezTo>
                    <a:pt x="2168" y="3092"/>
                    <a:pt x="2220" y="3083"/>
                    <a:pt x="2270" y="3062"/>
                  </a:cubicBezTo>
                  <a:cubicBezTo>
                    <a:pt x="2447" y="2986"/>
                    <a:pt x="2523" y="2758"/>
                    <a:pt x="2523" y="2555"/>
                  </a:cubicBezTo>
                  <a:cubicBezTo>
                    <a:pt x="2549" y="1897"/>
                    <a:pt x="2118" y="784"/>
                    <a:pt x="1663" y="278"/>
                  </a:cubicBezTo>
                  <a:cubicBezTo>
                    <a:pt x="1475" y="83"/>
                    <a:pt x="1267" y="0"/>
                    <a:pt x="10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3"/>
            <p:cNvSpPr/>
            <p:nvPr/>
          </p:nvSpPr>
          <p:spPr>
            <a:xfrm>
              <a:off x="1845200" y="4620425"/>
              <a:ext cx="51225" cy="39100"/>
            </a:xfrm>
            <a:custGeom>
              <a:avLst/>
              <a:gdLst/>
              <a:ahLst/>
              <a:cxnLst/>
              <a:rect l="l" t="t" r="r" b="b"/>
              <a:pathLst>
                <a:path w="2049" h="1564" extrusionOk="0">
                  <a:moveTo>
                    <a:pt x="1081" y="0"/>
                  </a:moveTo>
                  <a:cubicBezTo>
                    <a:pt x="857" y="0"/>
                    <a:pt x="630" y="85"/>
                    <a:pt x="480" y="268"/>
                  </a:cubicBezTo>
                  <a:cubicBezTo>
                    <a:pt x="1" y="792"/>
                    <a:pt x="467" y="1563"/>
                    <a:pt x="1100" y="1563"/>
                  </a:cubicBezTo>
                  <a:cubicBezTo>
                    <a:pt x="1170" y="1563"/>
                    <a:pt x="1242" y="1554"/>
                    <a:pt x="1315" y="1534"/>
                  </a:cubicBezTo>
                  <a:cubicBezTo>
                    <a:pt x="1846" y="1407"/>
                    <a:pt x="2049" y="724"/>
                    <a:pt x="1720" y="293"/>
                  </a:cubicBezTo>
                  <a:cubicBezTo>
                    <a:pt x="1644" y="192"/>
                    <a:pt x="1543" y="116"/>
                    <a:pt x="1416" y="66"/>
                  </a:cubicBezTo>
                  <a:cubicBezTo>
                    <a:pt x="1313" y="23"/>
                    <a:pt x="1197" y="0"/>
                    <a:pt x="10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3"/>
            <p:cNvSpPr/>
            <p:nvPr/>
          </p:nvSpPr>
          <p:spPr>
            <a:xfrm>
              <a:off x="1971700" y="4242975"/>
              <a:ext cx="44225" cy="33775"/>
            </a:xfrm>
            <a:custGeom>
              <a:avLst/>
              <a:gdLst/>
              <a:ahLst/>
              <a:cxnLst/>
              <a:rect l="l" t="t" r="r" b="b"/>
              <a:pathLst>
                <a:path w="1769" h="1351" extrusionOk="0">
                  <a:moveTo>
                    <a:pt x="629" y="0"/>
                  </a:moveTo>
                  <a:cubicBezTo>
                    <a:pt x="385" y="0"/>
                    <a:pt x="160" y="79"/>
                    <a:pt x="76" y="283"/>
                  </a:cubicBezTo>
                  <a:cubicBezTo>
                    <a:pt x="0" y="435"/>
                    <a:pt x="51" y="612"/>
                    <a:pt x="127" y="738"/>
                  </a:cubicBezTo>
                  <a:cubicBezTo>
                    <a:pt x="203" y="890"/>
                    <a:pt x="329" y="991"/>
                    <a:pt x="481" y="1093"/>
                  </a:cubicBezTo>
                  <a:cubicBezTo>
                    <a:pt x="658" y="1219"/>
                    <a:pt x="835" y="1346"/>
                    <a:pt x="1063" y="1346"/>
                  </a:cubicBezTo>
                  <a:cubicBezTo>
                    <a:pt x="1095" y="1349"/>
                    <a:pt x="1125" y="1351"/>
                    <a:pt x="1153" y="1351"/>
                  </a:cubicBezTo>
                  <a:cubicBezTo>
                    <a:pt x="1769" y="1351"/>
                    <a:pt x="1729" y="595"/>
                    <a:pt x="1342" y="232"/>
                  </a:cubicBezTo>
                  <a:cubicBezTo>
                    <a:pt x="1195" y="99"/>
                    <a:pt x="900" y="0"/>
                    <a:pt x="6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3" name="Google Shape;673;p33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3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74" name="Google Shape;674;p33"/>
          <p:cNvSpPr txBox="1">
            <a:spLocks noGrp="1"/>
          </p:cNvSpPr>
          <p:nvPr>
            <p:ph type="subTitle" idx="1"/>
          </p:nvPr>
        </p:nvSpPr>
        <p:spPr>
          <a:xfrm>
            <a:off x="789426" y="1349375"/>
            <a:ext cx="26481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latin typeface="Chewy"/>
                <a:ea typeface="Chewy"/>
                <a:cs typeface="Chewy"/>
                <a:sym typeface="Chew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5" name="Google Shape;675;p33"/>
          <p:cNvSpPr txBox="1">
            <a:spLocks noGrp="1"/>
          </p:cNvSpPr>
          <p:nvPr>
            <p:ph type="subTitle" idx="2"/>
          </p:nvPr>
        </p:nvSpPr>
        <p:spPr>
          <a:xfrm>
            <a:off x="789425" y="1816300"/>
            <a:ext cx="2648100" cy="645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6" name="Google Shape;676;p33"/>
          <p:cNvSpPr txBox="1">
            <a:spLocks noGrp="1"/>
          </p:cNvSpPr>
          <p:nvPr>
            <p:ph type="subTitle" idx="3"/>
          </p:nvPr>
        </p:nvSpPr>
        <p:spPr>
          <a:xfrm>
            <a:off x="789426" y="2463025"/>
            <a:ext cx="26481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latin typeface="Chewy"/>
                <a:ea typeface="Chewy"/>
                <a:cs typeface="Chewy"/>
                <a:sym typeface="Chew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7" name="Google Shape;677;p33"/>
          <p:cNvSpPr txBox="1">
            <a:spLocks noGrp="1"/>
          </p:cNvSpPr>
          <p:nvPr>
            <p:ph type="subTitle" idx="4"/>
          </p:nvPr>
        </p:nvSpPr>
        <p:spPr>
          <a:xfrm>
            <a:off x="789425" y="2929950"/>
            <a:ext cx="2648100" cy="645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8" name="Google Shape;678;p33"/>
          <p:cNvSpPr txBox="1">
            <a:spLocks noGrp="1"/>
          </p:cNvSpPr>
          <p:nvPr>
            <p:ph type="subTitle" idx="5"/>
          </p:nvPr>
        </p:nvSpPr>
        <p:spPr>
          <a:xfrm>
            <a:off x="789426" y="3576675"/>
            <a:ext cx="26481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latin typeface="Chewy"/>
                <a:ea typeface="Chewy"/>
                <a:cs typeface="Chewy"/>
                <a:sym typeface="Chew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9" name="Google Shape;679;p33"/>
          <p:cNvSpPr txBox="1">
            <a:spLocks noGrp="1"/>
          </p:cNvSpPr>
          <p:nvPr>
            <p:ph type="subTitle" idx="6"/>
          </p:nvPr>
        </p:nvSpPr>
        <p:spPr>
          <a:xfrm>
            <a:off x="789425" y="4043600"/>
            <a:ext cx="2648100" cy="645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8">
    <p:spTree>
      <p:nvGrpSpPr>
        <p:cNvPr id="1" name="Shape 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" name="Google Shape;734;p36"/>
          <p:cNvSpPr/>
          <p:nvPr/>
        </p:nvSpPr>
        <p:spPr>
          <a:xfrm rot="566985" flipH="1">
            <a:off x="7749035" y="2965981"/>
            <a:ext cx="2678109" cy="2954368"/>
          </a:xfrm>
          <a:custGeom>
            <a:avLst/>
            <a:gdLst/>
            <a:ahLst/>
            <a:cxnLst/>
            <a:rect l="l" t="t" r="r" b="b"/>
            <a:pathLst>
              <a:path w="51098" h="56369" extrusionOk="0">
                <a:moveTo>
                  <a:pt x="16663" y="1"/>
                </a:moveTo>
                <a:cubicBezTo>
                  <a:pt x="16380" y="1"/>
                  <a:pt x="16098" y="17"/>
                  <a:pt x="15818" y="50"/>
                </a:cubicBezTo>
                <a:cubicBezTo>
                  <a:pt x="12402" y="455"/>
                  <a:pt x="9491" y="2885"/>
                  <a:pt x="7770" y="5821"/>
                </a:cubicBezTo>
                <a:cubicBezTo>
                  <a:pt x="5822" y="9111"/>
                  <a:pt x="5138" y="12932"/>
                  <a:pt x="4455" y="16678"/>
                </a:cubicBezTo>
                <a:cubicBezTo>
                  <a:pt x="3265" y="23409"/>
                  <a:pt x="2076" y="30116"/>
                  <a:pt x="887" y="36848"/>
                </a:cubicBezTo>
                <a:cubicBezTo>
                  <a:pt x="431" y="39404"/>
                  <a:pt x="1" y="42188"/>
                  <a:pt x="1342" y="44415"/>
                </a:cubicBezTo>
                <a:cubicBezTo>
                  <a:pt x="2506" y="46364"/>
                  <a:pt x="4708" y="47376"/>
                  <a:pt x="6809" y="48211"/>
                </a:cubicBezTo>
                <a:cubicBezTo>
                  <a:pt x="17615" y="52513"/>
                  <a:pt x="29054" y="55196"/>
                  <a:pt x="40645" y="56158"/>
                </a:cubicBezTo>
                <a:cubicBezTo>
                  <a:pt x="41678" y="56243"/>
                  <a:pt x="42837" y="56369"/>
                  <a:pt x="43974" y="56369"/>
                </a:cubicBezTo>
                <a:cubicBezTo>
                  <a:pt x="46210" y="56369"/>
                  <a:pt x="48361" y="55883"/>
                  <a:pt x="49300" y="53652"/>
                </a:cubicBezTo>
                <a:cubicBezTo>
                  <a:pt x="50718" y="50236"/>
                  <a:pt x="51097" y="45908"/>
                  <a:pt x="49908" y="42416"/>
                </a:cubicBezTo>
                <a:cubicBezTo>
                  <a:pt x="48617" y="38543"/>
                  <a:pt x="45529" y="35304"/>
                  <a:pt x="41708" y="33836"/>
                </a:cubicBezTo>
                <a:cubicBezTo>
                  <a:pt x="39709" y="33077"/>
                  <a:pt x="37431" y="32723"/>
                  <a:pt x="35912" y="31204"/>
                </a:cubicBezTo>
                <a:cubicBezTo>
                  <a:pt x="33863" y="29154"/>
                  <a:pt x="33964" y="25839"/>
                  <a:pt x="34141" y="22929"/>
                </a:cubicBezTo>
                <a:cubicBezTo>
                  <a:pt x="34318" y="20018"/>
                  <a:pt x="34217" y="16652"/>
                  <a:pt x="31939" y="14855"/>
                </a:cubicBezTo>
                <a:cubicBezTo>
                  <a:pt x="29788" y="13135"/>
                  <a:pt x="26270" y="13413"/>
                  <a:pt x="24752" y="11135"/>
                </a:cubicBezTo>
                <a:cubicBezTo>
                  <a:pt x="23588" y="9414"/>
                  <a:pt x="24170" y="7111"/>
                  <a:pt x="23714" y="5087"/>
                </a:cubicBezTo>
                <a:cubicBezTo>
                  <a:pt x="23018" y="2022"/>
                  <a:pt x="19807" y="1"/>
                  <a:pt x="1666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5" name="Google Shape;735;p36"/>
          <p:cNvSpPr/>
          <p:nvPr/>
        </p:nvSpPr>
        <p:spPr>
          <a:xfrm flipH="1">
            <a:off x="-505273" y="-761349"/>
            <a:ext cx="2968672" cy="2223369"/>
          </a:xfrm>
          <a:custGeom>
            <a:avLst/>
            <a:gdLst/>
            <a:ahLst/>
            <a:cxnLst/>
            <a:rect l="l" t="t" r="r" b="b"/>
            <a:pathLst>
              <a:path w="79265" h="59369" extrusionOk="0">
                <a:moveTo>
                  <a:pt x="63624" y="1"/>
                </a:moveTo>
                <a:cubicBezTo>
                  <a:pt x="63615" y="1"/>
                  <a:pt x="63607" y="2"/>
                  <a:pt x="63599" y="4"/>
                </a:cubicBezTo>
                <a:cubicBezTo>
                  <a:pt x="43075" y="6154"/>
                  <a:pt x="21690" y="9292"/>
                  <a:pt x="1" y="9368"/>
                </a:cubicBezTo>
                <a:cubicBezTo>
                  <a:pt x="1798" y="20504"/>
                  <a:pt x="10681" y="30222"/>
                  <a:pt x="19766" y="31057"/>
                </a:cubicBezTo>
                <a:cubicBezTo>
                  <a:pt x="20296" y="31105"/>
                  <a:pt x="20825" y="31126"/>
                  <a:pt x="21352" y="31126"/>
                </a:cubicBezTo>
                <a:cubicBezTo>
                  <a:pt x="25709" y="31126"/>
                  <a:pt x="30006" y="29675"/>
                  <a:pt x="34286" y="29675"/>
                </a:cubicBezTo>
                <a:cubicBezTo>
                  <a:pt x="36079" y="29675"/>
                  <a:pt x="37868" y="29929"/>
                  <a:pt x="39658" y="30652"/>
                </a:cubicBezTo>
                <a:cubicBezTo>
                  <a:pt x="44391" y="32550"/>
                  <a:pt x="48161" y="37384"/>
                  <a:pt x="51401" y="42243"/>
                </a:cubicBezTo>
                <a:cubicBezTo>
                  <a:pt x="54640" y="47077"/>
                  <a:pt x="57702" y="52316"/>
                  <a:pt x="61954" y="55757"/>
                </a:cubicBezTo>
                <a:cubicBezTo>
                  <a:pt x="64676" y="57974"/>
                  <a:pt x="69085" y="59368"/>
                  <a:pt x="72681" y="59368"/>
                </a:cubicBezTo>
                <a:cubicBezTo>
                  <a:pt x="73766" y="59368"/>
                  <a:pt x="74777" y="59241"/>
                  <a:pt x="75646" y="58971"/>
                </a:cubicBezTo>
                <a:cubicBezTo>
                  <a:pt x="79265" y="57833"/>
                  <a:pt x="76734" y="47305"/>
                  <a:pt x="76101" y="42800"/>
                </a:cubicBezTo>
                <a:cubicBezTo>
                  <a:pt x="75038" y="35208"/>
                  <a:pt x="73393" y="27641"/>
                  <a:pt x="71192" y="20276"/>
                </a:cubicBezTo>
                <a:cubicBezTo>
                  <a:pt x="70664" y="18494"/>
                  <a:pt x="64683" y="1"/>
                  <a:pt x="6362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6" name="Google Shape;736;p36"/>
          <p:cNvSpPr/>
          <p:nvPr/>
        </p:nvSpPr>
        <p:spPr>
          <a:xfrm>
            <a:off x="439125" y="4346963"/>
            <a:ext cx="1274175" cy="412375"/>
          </a:xfrm>
          <a:custGeom>
            <a:avLst/>
            <a:gdLst/>
            <a:ahLst/>
            <a:cxnLst/>
            <a:rect l="l" t="t" r="r" b="b"/>
            <a:pathLst>
              <a:path w="50967" h="16495" extrusionOk="0">
                <a:moveTo>
                  <a:pt x="38604" y="1"/>
                </a:moveTo>
                <a:cubicBezTo>
                  <a:pt x="35880" y="1"/>
                  <a:pt x="33154" y="860"/>
                  <a:pt x="31002" y="2537"/>
                </a:cubicBezTo>
                <a:cubicBezTo>
                  <a:pt x="29079" y="4030"/>
                  <a:pt x="27636" y="6029"/>
                  <a:pt x="25839" y="7674"/>
                </a:cubicBezTo>
                <a:cubicBezTo>
                  <a:pt x="24284" y="9118"/>
                  <a:pt x="22280" y="10329"/>
                  <a:pt x="20187" y="10329"/>
                </a:cubicBezTo>
                <a:cubicBezTo>
                  <a:pt x="19896" y="10329"/>
                  <a:pt x="19603" y="10305"/>
                  <a:pt x="19310" y="10256"/>
                </a:cubicBezTo>
                <a:cubicBezTo>
                  <a:pt x="15995" y="9699"/>
                  <a:pt x="14046" y="6206"/>
                  <a:pt x="11060" y="4637"/>
                </a:cubicBezTo>
                <a:cubicBezTo>
                  <a:pt x="9986" y="4070"/>
                  <a:pt x="8773" y="3791"/>
                  <a:pt x="7558" y="3791"/>
                </a:cubicBezTo>
                <a:cubicBezTo>
                  <a:pt x="6224" y="3791"/>
                  <a:pt x="4885" y="4127"/>
                  <a:pt x="3720" y="4789"/>
                </a:cubicBezTo>
                <a:cubicBezTo>
                  <a:pt x="2455" y="5498"/>
                  <a:pt x="1417" y="6611"/>
                  <a:pt x="759" y="7927"/>
                </a:cubicBezTo>
                <a:cubicBezTo>
                  <a:pt x="0" y="9395"/>
                  <a:pt x="734" y="11192"/>
                  <a:pt x="2303" y="11749"/>
                </a:cubicBezTo>
                <a:cubicBezTo>
                  <a:pt x="2404" y="11774"/>
                  <a:pt x="2505" y="11799"/>
                  <a:pt x="2607" y="11850"/>
                </a:cubicBezTo>
                <a:cubicBezTo>
                  <a:pt x="2880" y="11941"/>
                  <a:pt x="3164" y="11986"/>
                  <a:pt x="3446" y="11986"/>
                </a:cubicBezTo>
                <a:cubicBezTo>
                  <a:pt x="4182" y="11986"/>
                  <a:pt x="4911" y="11683"/>
                  <a:pt x="5441" y="11116"/>
                </a:cubicBezTo>
                <a:cubicBezTo>
                  <a:pt x="5871" y="10661"/>
                  <a:pt x="6504" y="10306"/>
                  <a:pt x="7061" y="10205"/>
                </a:cubicBezTo>
                <a:cubicBezTo>
                  <a:pt x="7253" y="10158"/>
                  <a:pt x="7446" y="10137"/>
                  <a:pt x="7639" y="10137"/>
                </a:cubicBezTo>
                <a:cubicBezTo>
                  <a:pt x="8491" y="10137"/>
                  <a:pt x="9336" y="10559"/>
                  <a:pt x="9997" y="11116"/>
                </a:cubicBezTo>
                <a:cubicBezTo>
                  <a:pt x="10832" y="11774"/>
                  <a:pt x="11490" y="12635"/>
                  <a:pt x="12249" y="13394"/>
                </a:cubicBezTo>
                <a:cubicBezTo>
                  <a:pt x="14413" y="15467"/>
                  <a:pt x="17438" y="16494"/>
                  <a:pt x="20420" y="16494"/>
                </a:cubicBezTo>
                <a:cubicBezTo>
                  <a:pt x="20751" y="16494"/>
                  <a:pt x="21082" y="16481"/>
                  <a:pt x="21410" y="16456"/>
                </a:cubicBezTo>
                <a:cubicBezTo>
                  <a:pt x="24726" y="16203"/>
                  <a:pt x="27889" y="14760"/>
                  <a:pt x="30496" y="12711"/>
                </a:cubicBezTo>
                <a:cubicBezTo>
                  <a:pt x="32166" y="11420"/>
                  <a:pt x="33659" y="9851"/>
                  <a:pt x="35482" y="8763"/>
                </a:cubicBezTo>
                <a:cubicBezTo>
                  <a:pt x="36726" y="7991"/>
                  <a:pt x="38201" y="7463"/>
                  <a:pt x="39645" y="7463"/>
                </a:cubicBezTo>
                <a:cubicBezTo>
                  <a:pt x="40287" y="7463"/>
                  <a:pt x="40923" y="7567"/>
                  <a:pt x="41530" y="7801"/>
                </a:cubicBezTo>
                <a:cubicBezTo>
                  <a:pt x="42770" y="8282"/>
                  <a:pt x="43757" y="9471"/>
                  <a:pt x="44036" y="10711"/>
                </a:cubicBezTo>
                <a:cubicBezTo>
                  <a:pt x="44339" y="11926"/>
                  <a:pt x="45352" y="12812"/>
                  <a:pt x="46592" y="12812"/>
                </a:cubicBezTo>
                <a:cubicBezTo>
                  <a:pt x="47022" y="12837"/>
                  <a:pt x="47452" y="12837"/>
                  <a:pt x="47882" y="12837"/>
                </a:cubicBezTo>
                <a:cubicBezTo>
                  <a:pt x="47896" y="12837"/>
                  <a:pt x="47909" y="12837"/>
                  <a:pt x="47922" y="12837"/>
                </a:cubicBezTo>
                <a:cubicBezTo>
                  <a:pt x="49673" y="12837"/>
                  <a:pt x="50967" y="11179"/>
                  <a:pt x="50540" y="9471"/>
                </a:cubicBezTo>
                <a:cubicBezTo>
                  <a:pt x="49679" y="6029"/>
                  <a:pt x="47351" y="2942"/>
                  <a:pt x="44162" y="1297"/>
                </a:cubicBezTo>
                <a:cubicBezTo>
                  <a:pt x="42446" y="428"/>
                  <a:pt x="40526" y="1"/>
                  <a:pt x="3860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37" name="Google Shape;737;p36"/>
          <p:cNvGrpSpPr/>
          <p:nvPr/>
        </p:nvGrpSpPr>
        <p:grpSpPr>
          <a:xfrm>
            <a:off x="901575" y="517425"/>
            <a:ext cx="882900" cy="752850"/>
            <a:chOff x="5897925" y="231425"/>
            <a:chExt cx="882900" cy="752850"/>
          </a:xfrm>
        </p:grpSpPr>
        <p:sp>
          <p:nvSpPr>
            <p:cNvPr id="738" name="Google Shape;738;p36"/>
            <p:cNvSpPr/>
            <p:nvPr/>
          </p:nvSpPr>
          <p:spPr>
            <a:xfrm>
              <a:off x="5897925" y="397450"/>
              <a:ext cx="242250" cy="120650"/>
            </a:xfrm>
            <a:custGeom>
              <a:avLst/>
              <a:gdLst/>
              <a:ahLst/>
              <a:cxnLst/>
              <a:rect l="l" t="t" r="r" b="b"/>
              <a:pathLst>
                <a:path w="9690" h="4826" extrusionOk="0">
                  <a:moveTo>
                    <a:pt x="4759" y="1"/>
                  </a:moveTo>
                  <a:cubicBezTo>
                    <a:pt x="2516" y="1"/>
                    <a:pt x="332" y="1303"/>
                    <a:pt x="56" y="3949"/>
                  </a:cubicBezTo>
                  <a:cubicBezTo>
                    <a:pt x="0" y="4474"/>
                    <a:pt x="429" y="4825"/>
                    <a:pt x="859" y="4825"/>
                  </a:cubicBezTo>
                  <a:cubicBezTo>
                    <a:pt x="1127" y="4825"/>
                    <a:pt x="1394" y="4690"/>
                    <a:pt x="1546" y="4375"/>
                  </a:cubicBezTo>
                  <a:cubicBezTo>
                    <a:pt x="2214" y="2916"/>
                    <a:pt x="2944" y="1609"/>
                    <a:pt x="4707" y="1366"/>
                  </a:cubicBezTo>
                  <a:cubicBezTo>
                    <a:pt x="4880" y="1340"/>
                    <a:pt x="5051" y="1328"/>
                    <a:pt x="5219" y="1328"/>
                  </a:cubicBezTo>
                  <a:cubicBezTo>
                    <a:pt x="6669" y="1328"/>
                    <a:pt x="7899" y="2234"/>
                    <a:pt x="8689" y="3433"/>
                  </a:cubicBezTo>
                  <a:cubicBezTo>
                    <a:pt x="8779" y="3569"/>
                    <a:pt x="8911" y="3626"/>
                    <a:pt x="9045" y="3626"/>
                  </a:cubicBezTo>
                  <a:cubicBezTo>
                    <a:pt x="9360" y="3626"/>
                    <a:pt x="9689" y="3309"/>
                    <a:pt x="9540" y="2946"/>
                  </a:cubicBezTo>
                  <a:cubicBezTo>
                    <a:pt x="8718" y="992"/>
                    <a:pt x="6716" y="1"/>
                    <a:pt x="47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36"/>
            <p:cNvSpPr/>
            <p:nvPr/>
          </p:nvSpPr>
          <p:spPr>
            <a:xfrm>
              <a:off x="6078300" y="231425"/>
              <a:ext cx="238975" cy="114375"/>
            </a:xfrm>
            <a:custGeom>
              <a:avLst/>
              <a:gdLst/>
              <a:ahLst/>
              <a:cxnLst/>
              <a:rect l="l" t="t" r="r" b="b"/>
              <a:pathLst>
                <a:path w="9559" h="4575" extrusionOk="0">
                  <a:moveTo>
                    <a:pt x="830" y="1"/>
                  </a:moveTo>
                  <a:cubicBezTo>
                    <a:pt x="412" y="1"/>
                    <a:pt x="0" y="391"/>
                    <a:pt x="136" y="955"/>
                  </a:cubicBezTo>
                  <a:cubicBezTo>
                    <a:pt x="714" y="3052"/>
                    <a:pt x="2872" y="4542"/>
                    <a:pt x="5000" y="4572"/>
                  </a:cubicBezTo>
                  <a:cubicBezTo>
                    <a:pt x="5047" y="4574"/>
                    <a:pt x="5095" y="4574"/>
                    <a:pt x="5143" y="4574"/>
                  </a:cubicBezTo>
                  <a:cubicBezTo>
                    <a:pt x="6931" y="4574"/>
                    <a:pt x="9441" y="3485"/>
                    <a:pt x="9559" y="1502"/>
                  </a:cubicBezTo>
                  <a:cubicBezTo>
                    <a:pt x="9559" y="1156"/>
                    <a:pt x="9243" y="883"/>
                    <a:pt x="8964" y="883"/>
                  </a:cubicBezTo>
                  <a:cubicBezTo>
                    <a:pt x="8802" y="883"/>
                    <a:pt x="8653" y="975"/>
                    <a:pt x="8586" y="1198"/>
                  </a:cubicBezTo>
                  <a:cubicBezTo>
                    <a:pt x="8161" y="2528"/>
                    <a:pt x="6594" y="3183"/>
                    <a:pt x="5231" y="3183"/>
                  </a:cubicBezTo>
                  <a:cubicBezTo>
                    <a:pt x="5037" y="3183"/>
                    <a:pt x="4847" y="3170"/>
                    <a:pt x="4665" y="3143"/>
                  </a:cubicBezTo>
                  <a:cubicBezTo>
                    <a:pt x="3085" y="2931"/>
                    <a:pt x="2142" y="1776"/>
                    <a:pt x="1443" y="408"/>
                  </a:cubicBezTo>
                  <a:cubicBezTo>
                    <a:pt x="1301" y="124"/>
                    <a:pt x="1065" y="1"/>
                    <a:pt x="8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36"/>
            <p:cNvSpPr/>
            <p:nvPr/>
          </p:nvSpPr>
          <p:spPr>
            <a:xfrm>
              <a:off x="5957250" y="865575"/>
              <a:ext cx="211600" cy="118700"/>
            </a:xfrm>
            <a:custGeom>
              <a:avLst/>
              <a:gdLst/>
              <a:ahLst/>
              <a:cxnLst/>
              <a:rect l="l" t="t" r="r" b="b"/>
              <a:pathLst>
                <a:path w="8464" h="4748" extrusionOk="0">
                  <a:moveTo>
                    <a:pt x="7922" y="0"/>
                  </a:moveTo>
                  <a:cubicBezTo>
                    <a:pt x="7761" y="0"/>
                    <a:pt x="7599" y="78"/>
                    <a:pt x="7532" y="240"/>
                  </a:cubicBezTo>
                  <a:cubicBezTo>
                    <a:pt x="6954" y="1516"/>
                    <a:pt x="6346" y="2702"/>
                    <a:pt x="4918" y="3127"/>
                  </a:cubicBezTo>
                  <a:cubicBezTo>
                    <a:pt x="4583" y="3234"/>
                    <a:pt x="4267" y="3281"/>
                    <a:pt x="3963" y="3281"/>
                  </a:cubicBezTo>
                  <a:cubicBezTo>
                    <a:pt x="2971" y="3281"/>
                    <a:pt x="2117" y="2781"/>
                    <a:pt x="1209" y="2246"/>
                  </a:cubicBezTo>
                  <a:cubicBezTo>
                    <a:pt x="1112" y="2188"/>
                    <a:pt x="1014" y="2162"/>
                    <a:pt x="918" y="2162"/>
                  </a:cubicBezTo>
                  <a:cubicBezTo>
                    <a:pt x="416" y="2162"/>
                    <a:pt x="1" y="2875"/>
                    <a:pt x="358" y="3310"/>
                  </a:cubicBezTo>
                  <a:cubicBezTo>
                    <a:pt x="1171" y="4305"/>
                    <a:pt x="2353" y="4747"/>
                    <a:pt x="3560" y="4747"/>
                  </a:cubicBezTo>
                  <a:cubicBezTo>
                    <a:pt x="5964" y="4747"/>
                    <a:pt x="8464" y="2992"/>
                    <a:pt x="8322" y="361"/>
                  </a:cubicBezTo>
                  <a:cubicBezTo>
                    <a:pt x="8322" y="124"/>
                    <a:pt x="8124" y="0"/>
                    <a:pt x="79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36"/>
            <p:cNvSpPr/>
            <p:nvPr/>
          </p:nvSpPr>
          <p:spPr>
            <a:xfrm>
              <a:off x="6171150" y="466475"/>
              <a:ext cx="249150" cy="211525"/>
            </a:xfrm>
            <a:custGeom>
              <a:avLst/>
              <a:gdLst/>
              <a:ahLst/>
              <a:cxnLst/>
              <a:rect l="l" t="t" r="r" b="b"/>
              <a:pathLst>
                <a:path w="9966" h="8461" extrusionOk="0">
                  <a:moveTo>
                    <a:pt x="5222" y="1"/>
                  </a:moveTo>
                  <a:cubicBezTo>
                    <a:pt x="5086" y="1"/>
                    <a:pt x="4949" y="11"/>
                    <a:pt x="4812" y="33"/>
                  </a:cubicBezTo>
                  <a:cubicBezTo>
                    <a:pt x="4173" y="155"/>
                    <a:pt x="4143" y="1036"/>
                    <a:pt x="4781" y="1158"/>
                  </a:cubicBezTo>
                  <a:cubicBezTo>
                    <a:pt x="6301" y="1492"/>
                    <a:pt x="8581" y="4380"/>
                    <a:pt x="7030" y="5808"/>
                  </a:cubicBezTo>
                  <a:cubicBezTo>
                    <a:pt x="6356" y="6422"/>
                    <a:pt x="5403" y="6641"/>
                    <a:pt x="4425" y="6641"/>
                  </a:cubicBezTo>
                  <a:cubicBezTo>
                    <a:pt x="3464" y="6641"/>
                    <a:pt x="2479" y="6429"/>
                    <a:pt x="1711" y="6173"/>
                  </a:cubicBezTo>
                  <a:cubicBezTo>
                    <a:pt x="1601" y="6135"/>
                    <a:pt x="1494" y="6118"/>
                    <a:pt x="1392" y="6118"/>
                  </a:cubicBezTo>
                  <a:cubicBezTo>
                    <a:pt x="510" y="6118"/>
                    <a:pt x="1" y="7406"/>
                    <a:pt x="982" y="7815"/>
                  </a:cubicBezTo>
                  <a:cubicBezTo>
                    <a:pt x="1877" y="8211"/>
                    <a:pt x="3094" y="8460"/>
                    <a:pt x="4323" y="8460"/>
                  </a:cubicBezTo>
                  <a:cubicBezTo>
                    <a:pt x="6389" y="8460"/>
                    <a:pt x="8491" y="7756"/>
                    <a:pt x="9158" y="5869"/>
                  </a:cubicBezTo>
                  <a:cubicBezTo>
                    <a:pt x="9965" y="3591"/>
                    <a:pt x="7737" y="1"/>
                    <a:pt x="52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36"/>
            <p:cNvSpPr/>
            <p:nvPr/>
          </p:nvSpPr>
          <p:spPr>
            <a:xfrm>
              <a:off x="6496425" y="407725"/>
              <a:ext cx="284400" cy="231000"/>
            </a:xfrm>
            <a:custGeom>
              <a:avLst/>
              <a:gdLst/>
              <a:ahLst/>
              <a:cxnLst/>
              <a:rect l="l" t="t" r="r" b="b"/>
              <a:pathLst>
                <a:path w="11376" h="9240" extrusionOk="0">
                  <a:moveTo>
                    <a:pt x="4821" y="0"/>
                  </a:moveTo>
                  <a:cubicBezTo>
                    <a:pt x="3244" y="0"/>
                    <a:pt x="1668" y="540"/>
                    <a:pt x="555" y="1623"/>
                  </a:cubicBezTo>
                  <a:cubicBezTo>
                    <a:pt x="0" y="2178"/>
                    <a:pt x="615" y="3122"/>
                    <a:pt x="1324" y="3122"/>
                  </a:cubicBezTo>
                  <a:cubicBezTo>
                    <a:pt x="1431" y="3122"/>
                    <a:pt x="1541" y="3100"/>
                    <a:pt x="1649" y="3052"/>
                  </a:cubicBezTo>
                  <a:cubicBezTo>
                    <a:pt x="2780" y="2541"/>
                    <a:pt x="4021" y="2019"/>
                    <a:pt x="5234" y="2019"/>
                  </a:cubicBezTo>
                  <a:cubicBezTo>
                    <a:pt x="6041" y="2019"/>
                    <a:pt x="6835" y="2250"/>
                    <a:pt x="7576" y="2870"/>
                  </a:cubicBezTo>
                  <a:cubicBezTo>
                    <a:pt x="9278" y="4268"/>
                    <a:pt x="9126" y="6548"/>
                    <a:pt x="8032" y="8250"/>
                  </a:cubicBezTo>
                  <a:cubicBezTo>
                    <a:pt x="7803" y="8606"/>
                    <a:pt x="8043" y="9240"/>
                    <a:pt x="8466" y="9240"/>
                  </a:cubicBezTo>
                  <a:cubicBezTo>
                    <a:pt x="8548" y="9240"/>
                    <a:pt x="8637" y="9216"/>
                    <a:pt x="8731" y="9162"/>
                  </a:cubicBezTo>
                  <a:cubicBezTo>
                    <a:pt x="11375" y="7703"/>
                    <a:pt x="11132" y="3751"/>
                    <a:pt x="9248" y="1775"/>
                  </a:cubicBezTo>
                  <a:cubicBezTo>
                    <a:pt x="8128" y="593"/>
                    <a:pt x="6474" y="0"/>
                    <a:pt x="48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3" name="Google Shape;743;p36"/>
          <p:cNvGrpSpPr/>
          <p:nvPr/>
        </p:nvGrpSpPr>
        <p:grpSpPr>
          <a:xfrm>
            <a:off x="7928250" y="200813"/>
            <a:ext cx="948029" cy="756319"/>
            <a:chOff x="6293350" y="261400"/>
            <a:chExt cx="948029" cy="756319"/>
          </a:xfrm>
        </p:grpSpPr>
        <p:sp>
          <p:nvSpPr>
            <p:cNvPr id="744" name="Google Shape;744;p36"/>
            <p:cNvSpPr/>
            <p:nvPr/>
          </p:nvSpPr>
          <p:spPr>
            <a:xfrm>
              <a:off x="6293350" y="261400"/>
              <a:ext cx="948029" cy="756319"/>
            </a:xfrm>
            <a:custGeom>
              <a:avLst/>
              <a:gdLst/>
              <a:ahLst/>
              <a:cxnLst/>
              <a:rect l="l" t="t" r="r" b="b"/>
              <a:pathLst>
                <a:path w="25047" h="19982" extrusionOk="0">
                  <a:moveTo>
                    <a:pt x="11890" y="0"/>
                  </a:moveTo>
                  <a:cubicBezTo>
                    <a:pt x="11445" y="0"/>
                    <a:pt x="10997" y="32"/>
                    <a:pt x="10548" y="99"/>
                  </a:cubicBezTo>
                  <a:cubicBezTo>
                    <a:pt x="2129" y="1345"/>
                    <a:pt x="1" y="10889"/>
                    <a:pt x="1156" y="17972"/>
                  </a:cubicBezTo>
                  <a:cubicBezTo>
                    <a:pt x="1374" y="19351"/>
                    <a:pt x="2494" y="19982"/>
                    <a:pt x="3671" y="19982"/>
                  </a:cubicBezTo>
                  <a:cubicBezTo>
                    <a:pt x="4957" y="19982"/>
                    <a:pt x="6310" y="19229"/>
                    <a:pt x="6627" y="17880"/>
                  </a:cubicBezTo>
                  <a:cubicBezTo>
                    <a:pt x="7261" y="15045"/>
                    <a:pt x="7505" y="7241"/>
                    <a:pt x="11875" y="7241"/>
                  </a:cubicBezTo>
                  <a:cubicBezTo>
                    <a:pt x="11909" y="7241"/>
                    <a:pt x="11943" y="7241"/>
                    <a:pt x="11977" y="7242"/>
                  </a:cubicBezTo>
                  <a:cubicBezTo>
                    <a:pt x="13892" y="7272"/>
                    <a:pt x="15715" y="9248"/>
                    <a:pt x="16171" y="11011"/>
                  </a:cubicBezTo>
                  <a:cubicBezTo>
                    <a:pt x="16779" y="13443"/>
                    <a:pt x="16779" y="15753"/>
                    <a:pt x="17904" y="18093"/>
                  </a:cubicBezTo>
                  <a:cubicBezTo>
                    <a:pt x="18466" y="19278"/>
                    <a:pt x="19771" y="19879"/>
                    <a:pt x="21048" y="19879"/>
                  </a:cubicBezTo>
                  <a:cubicBezTo>
                    <a:pt x="21704" y="19879"/>
                    <a:pt x="22352" y="19720"/>
                    <a:pt x="22889" y="19400"/>
                  </a:cubicBezTo>
                  <a:cubicBezTo>
                    <a:pt x="24713" y="18306"/>
                    <a:pt x="25047" y="16178"/>
                    <a:pt x="24196" y="14385"/>
                  </a:cubicBezTo>
                  <a:cubicBezTo>
                    <a:pt x="23527" y="13047"/>
                    <a:pt x="23588" y="11315"/>
                    <a:pt x="23345" y="9886"/>
                  </a:cubicBezTo>
                  <a:cubicBezTo>
                    <a:pt x="23010" y="8063"/>
                    <a:pt x="22281" y="6391"/>
                    <a:pt x="21156" y="4932"/>
                  </a:cubicBezTo>
                  <a:cubicBezTo>
                    <a:pt x="18937" y="2117"/>
                    <a:pt x="15511" y="0"/>
                    <a:pt x="1189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36"/>
            <p:cNvSpPr/>
            <p:nvPr/>
          </p:nvSpPr>
          <p:spPr>
            <a:xfrm>
              <a:off x="6415911" y="416738"/>
              <a:ext cx="661921" cy="450150"/>
            </a:xfrm>
            <a:custGeom>
              <a:avLst/>
              <a:gdLst/>
              <a:ahLst/>
              <a:cxnLst/>
              <a:rect l="l" t="t" r="r" b="b"/>
              <a:pathLst>
                <a:path w="17488" h="11893" extrusionOk="0">
                  <a:moveTo>
                    <a:pt x="9632" y="1"/>
                  </a:moveTo>
                  <a:cubicBezTo>
                    <a:pt x="9363" y="1"/>
                    <a:pt x="9085" y="13"/>
                    <a:pt x="8800" y="38"/>
                  </a:cubicBezTo>
                  <a:cubicBezTo>
                    <a:pt x="2903" y="524"/>
                    <a:pt x="76" y="6329"/>
                    <a:pt x="15" y="11679"/>
                  </a:cubicBezTo>
                  <a:cubicBezTo>
                    <a:pt x="1" y="11823"/>
                    <a:pt x="96" y="11892"/>
                    <a:pt x="203" y="11892"/>
                  </a:cubicBezTo>
                  <a:cubicBezTo>
                    <a:pt x="322" y="11892"/>
                    <a:pt x="455" y="11808"/>
                    <a:pt x="471" y="11649"/>
                  </a:cubicBezTo>
                  <a:cubicBezTo>
                    <a:pt x="927" y="6998"/>
                    <a:pt x="3328" y="1709"/>
                    <a:pt x="8556" y="1101"/>
                  </a:cubicBezTo>
                  <a:cubicBezTo>
                    <a:pt x="8851" y="1068"/>
                    <a:pt x="9148" y="1051"/>
                    <a:pt x="9443" y="1051"/>
                  </a:cubicBezTo>
                  <a:cubicBezTo>
                    <a:pt x="11551" y="1051"/>
                    <a:pt x="13603" y="1921"/>
                    <a:pt x="14696" y="3867"/>
                  </a:cubicBezTo>
                  <a:cubicBezTo>
                    <a:pt x="15821" y="5904"/>
                    <a:pt x="15578" y="8336"/>
                    <a:pt x="15639" y="10585"/>
                  </a:cubicBezTo>
                  <a:cubicBezTo>
                    <a:pt x="15639" y="11140"/>
                    <a:pt x="16053" y="11413"/>
                    <a:pt x="16476" y="11413"/>
                  </a:cubicBezTo>
                  <a:cubicBezTo>
                    <a:pt x="16911" y="11413"/>
                    <a:pt x="17356" y="11124"/>
                    <a:pt x="17371" y="10554"/>
                  </a:cubicBezTo>
                  <a:cubicBezTo>
                    <a:pt x="17487" y="5388"/>
                    <a:pt x="15331" y="1"/>
                    <a:pt x="96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6" name="Google Shape;746;p36"/>
          <p:cNvGrpSpPr/>
          <p:nvPr/>
        </p:nvGrpSpPr>
        <p:grpSpPr>
          <a:xfrm>
            <a:off x="6960475" y="4468825"/>
            <a:ext cx="473900" cy="508875"/>
            <a:chOff x="1566150" y="4150650"/>
            <a:chExt cx="473900" cy="508875"/>
          </a:xfrm>
        </p:grpSpPr>
        <p:sp>
          <p:nvSpPr>
            <p:cNvPr id="747" name="Google Shape;747;p36"/>
            <p:cNvSpPr/>
            <p:nvPr/>
          </p:nvSpPr>
          <p:spPr>
            <a:xfrm>
              <a:off x="1566150" y="4282700"/>
              <a:ext cx="113275" cy="79450"/>
            </a:xfrm>
            <a:custGeom>
              <a:avLst/>
              <a:gdLst/>
              <a:ahLst/>
              <a:cxnLst/>
              <a:rect l="l" t="t" r="r" b="b"/>
              <a:pathLst>
                <a:path w="4531" h="3178" extrusionOk="0">
                  <a:moveTo>
                    <a:pt x="2289" y="1"/>
                  </a:moveTo>
                  <a:cubicBezTo>
                    <a:pt x="2192" y="1"/>
                    <a:pt x="2095" y="4"/>
                    <a:pt x="1999" y="10"/>
                  </a:cubicBezTo>
                  <a:cubicBezTo>
                    <a:pt x="1594" y="60"/>
                    <a:pt x="1189" y="136"/>
                    <a:pt x="835" y="364"/>
                  </a:cubicBezTo>
                  <a:cubicBezTo>
                    <a:pt x="380" y="642"/>
                    <a:pt x="25" y="1123"/>
                    <a:pt x="25" y="1655"/>
                  </a:cubicBezTo>
                  <a:cubicBezTo>
                    <a:pt x="0" y="2287"/>
                    <a:pt x="481" y="2870"/>
                    <a:pt x="1088" y="3072"/>
                  </a:cubicBezTo>
                  <a:cubicBezTo>
                    <a:pt x="1303" y="3144"/>
                    <a:pt x="1525" y="3177"/>
                    <a:pt x="1747" y="3177"/>
                  </a:cubicBezTo>
                  <a:cubicBezTo>
                    <a:pt x="2152" y="3177"/>
                    <a:pt x="2560" y="3066"/>
                    <a:pt x="2936" y="2870"/>
                  </a:cubicBezTo>
                  <a:cubicBezTo>
                    <a:pt x="3543" y="2566"/>
                    <a:pt x="4530" y="1958"/>
                    <a:pt x="4378" y="1149"/>
                  </a:cubicBezTo>
                  <a:cubicBezTo>
                    <a:pt x="4328" y="820"/>
                    <a:pt x="4075" y="541"/>
                    <a:pt x="3796" y="364"/>
                  </a:cubicBezTo>
                  <a:cubicBezTo>
                    <a:pt x="3619" y="238"/>
                    <a:pt x="3417" y="162"/>
                    <a:pt x="3214" y="111"/>
                  </a:cubicBezTo>
                  <a:cubicBezTo>
                    <a:pt x="2924" y="34"/>
                    <a:pt x="2605" y="1"/>
                    <a:pt x="22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6"/>
            <p:cNvSpPr/>
            <p:nvPr/>
          </p:nvSpPr>
          <p:spPr>
            <a:xfrm>
              <a:off x="1644600" y="4464300"/>
              <a:ext cx="72925" cy="58625"/>
            </a:xfrm>
            <a:custGeom>
              <a:avLst/>
              <a:gdLst/>
              <a:ahLst/>
              <a:cxnLst/>
              <a:rect l="l" t="t" r="r" b="b"/>
              <a:pathLst>
                <a:path w="2917" h="2345" extrusionOk="0">
                  <a:moveTo>
                    <a:pt x="1272" y="1"/>
                  </a:moveTo>
                  <a:cubicBezTo>
                    <a:pt x="925" y="1"/>
                    <a:pt x="576" y="159"/>
                    <a:pt x="329" y="541"/>
                  </a:cubicBezTo>
                  <a:cubicBezTo>
                    <a:pt x="0" y="1047"/>
                    <a:pt x="177" y="1831"/>
                    <a:pt x="709" y="2160"/>
                  </a:cubicBezTo>
                  <a:cubicBezTo>
                    <a:pt x="888" y="2286"/>
                    <a:pt x="1102" y="2345"/>
                    <a:pt x="1319" y="2345"/>
                  </a:cubicBezTo>
                  <a:cubicBezTo>
                    <a:pt x="1714" y="2345"/>
                    <a:pt x="2116" y="2149"/>
                    <a:pt x="2328" y="1806"/>
                  </a:cubicBezTo>
                  <a:cubicBezTo>
                    <a:pt x="2917" y="897"/>
                    <a:pt x="2099" y="1"/>
                    <a:pt x="12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6"/>
            <p:cNvSpPr/>
            <p:nvPr/>
          </p:nvSpPr>
          <p:spPr>
            <a:xfrm>
              <a:off x="1778100" y="4378350"/>
              <a:ext cx="60125" cy="64200"/>
            </a:xfrm>
            <a:custGeom>
              <a:avLst/>
              <a:gdLst/>
              <a:ahLst/>
              <a:cxnLst/>
              <a:rect l="l" t="t" r="r" b="b"/>
              <a:pathLst>
                <a:path w="2405" h="2568" extrusionOk="0">
                  <a:moveTo>
                    <a:pt x="1217" y="0"/>
                  </a:moveTo>
                  <a:cubicBezTo>
                    <a:pt x="863" y="0"/>
                    <a:pt x="495" y="118"/>
                    <a:pt x="304" y="309"/>
                  </a:cubicBezTo>
                  <a:cubicBezTo>
                    <a:pt x="25" y="587"/>
                    <a:pt x="0" y="992"/>
                    <a:pt x="25" y="1372"/>
                  </a:cubicBezTo>
                  <a:cubicBezTo>
                    <a:pt x="25" y="1676"/>
                    <a:pt x="76" y="2005"/>
                    <a:pt x="278" y="2258"/>
                  </a:cubicBezTo>
                  <a:cubicBezTo>
                    <a:pt x="417" y="2436"/>
                    <a:pt x="649" y="2568"/>
                    <a:pt x="889" y="2568"/>
                  </a:cubicBezTo>
                  <a:cubicBezTo>
                    <a:pt x="956" y="2568"/>
                    <a:pt x="1023" y="2558"/>
                    <a:pt x="1088" y="2536"/>
                  </a:cubicBezTo>
                  <a:cubicBezTo>
                    <a:pt x="1240" y="2460"/>
                    <a:pt x="1367" y="2308"/>
                    <a:pt x="1468" y="2182"/>
                  </a:cubicBezTo>
                  <a:cubicBezTo>
                    <a:pt x="1772" y="1751"/>
                    <a:pt x="2404" y="790"/>
                    <a:pt x="1974" y="284"/>
                  </a:cubicBezTo>
                  <a:cubicBezTo>
                    <a:pt x="1811" y="86"/>
                    <a:pt x="1519" y="0"/>
                    <a:pt x="1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36"/>
            <p:cNvSpPr/>
            <p:nvPr/>
          </p:nvSpPr>
          <p:spPr>
            <a:xfrm>
              <a:off x="1771775" y="4150650"/>
              <a:ext cx="81000" cy="76625"/>
            </a:xfrm>
            <a:custGeom>
              <a:avLst/>
              <a:gdLst/>
              <a:ahLst/>
              <a:cxnLst/>
              <a:rect l="l" t="t" r="r" b="b"/>
              <a:pathLst>
                <a:path w="3240" h="3065" extrusionOk="0">
                  <a:moveTo>
                    <a:pt x="1827" y="0"/>
                  </a:moveTo>
                  <a:cubicBezTo>
                    <a:pt x="1135" y="0"/>
                    <a:pt x="498" y="917"/>
                    <a:pt x="228" y="1496"/>
                  </a:cubicBezTo>
                  <a:cubicBezTo>
                    <a:pt x="101" y="1774"/>
                    <a:pt x="0" y="2052"/>
                    <a:pt x="51" y="2331"/>
                  </a:cubicBezTo>
                  <a:cubicBezTo>
                    <a:pt x="152" y="2685"/>
                    <a:pt x="481" y="2888"/>
                    <a:pt x="810" y="2989"/>
                  </a:cubicBezTo>
                  <a:cubicBezTo>
                    <a:pt x="988" y="3038"/>
                    <a:pt x="1178" y="3065"/>
                    <a:pt x="1367" y="3065"/>
                  </a:cubicBezTo>
                  <a:cubicBezTo>
                    <a:pt x="1662" y="3065"/>
                    <a:pt x="1955" y="3001"/>
                    <a:pt x="2202" y="2862"/>
                  </a:cubicBezTo>
                  <a:cubicBezTo>
                    <a:pt x="3138" y="2356"/>
                    <a:pt x="3239" y="1040"/>
                    <a:pt x="2480" y="306"/>
                  </a:cubicBezTo>
                  <a:cubicBezTo>
                    <a:pt x="2264" y="89"/>
                    <a:pt x="2043" y="0"/>
                    <a:pt x="18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36"/>
            <p:cNvSpPr/>
            <p:nvPr/>
          </p:nvSpPr>
          <p:spPr>
            <a:xfrm>
              <a:off x="1976325" y="4376600"/>
              <a:ext cx="63725" cy="77325"/>
            </a:xfrm>
            <a:custGeom>
              <a:avLst/>
              <a:gdLst/>
              <a:ahLst/>
              <a:cxnLst/>
              <a:rect l="l" t="t" r="r" b="b"/>
              <a:pathLst>
                <a:path w="2549" h="3093" extrusionOk="0">
                  <a:moveTo>
                    <a:pt x="1066" y="0"/>
                  </a:moveTo>
                  <a:cubicBezTo>
                    <a:pt x="509" y="0"/>
                    <a:pt x="1" y="633"/>
                    <a:pt x="94" y="1265"/>
                  </a:cubicBezTo>
                  <a:cubicBezTo>
                    <a:pt x="144" y="1670"/>
                    <a:pt x="397" y="2024"/>
                    <a:pt x="701" y="2302"/>
                  </a:cubicBezTo>
                  <a:cubicBezTo>
                    <a:pt x="1005" y="2581"/>
                    <a:pt x="1359" y="2783"/>
                    <a:pt x="1713" y="2960"/>
                  </a:cubicBezTo>
                  <a:cubicBezTo>
                    <a:pt x="1840" y="3033"/>
                    <a:pt x="1980" y="3092"/>
                    <a:pt x="2115" y="3092"/>
                  </a:cubicBezTo>
                  <a:cubicBezTo>
                    <a:pt x="2168" y="3092"/>
                    <a:pt x="2220" y="3083"/>
                    <a:pt x="2270" y="3062"/>
                  </a:cubicBezTo>
                  <a:cubicBezTo>
                    <a:pt x="2447" y="2986"/>
                    <a:pt x="2523" y="2758"/>
                    <a:pt x="2523" y="2555"/>
                  </a:cubicBezTo>
                  <a:cubicBezTo>
                    <a:pt x="2549" y="1897"/>
                    <a:pt x="2118" y="784"/>
                    <a:pt x="1663" y="278"/>
                  </a:cubicBezTo>
                  <a:cubicBezTo>
                    <a:pt x="1475" y="83"/>
                    <a:pt x="1267" y="0"/>
                    <a:pt x="10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6"/>
            <p:cNvSpPr/>
            <p:nvPr/>
          </p:nvSpPr>
          <p:spPr>
            <a:xfrm>
              <a:off x="1845200" y="4620425"/>
              <a:ext cx="51225" cy="39100"/>
            </a:xfrm>
            <a:custGeom>
              <a:avLst/>
              <a:gdLst/>
              <a:ahLst/>
              <a:cxnLst/>
              <a:rect l="l" t="t" r="r" b="b"/>
              <a:pathLst>
                <a:path w="2049" h="1564" extrusionOk="0">
                  <a:moveTo>
                    <a:pt x="1081" y="0"/>
                  </a:moveTo>
                  <a:cubicBezTo>
                    <a:pt x="857" y="0"/>
                    <a:pt x="630" y="85"/>
                    <a:pt x="480" y="268"/>
                  </a:cubicBezTo>
                  <a:cubicBezTo>
                    <a:pt x="1" y="792"/>
                    <a:pt x="467" y="1563"/>
                    <a:pt x="1100" y="1563"/>
                  </a:cubicBezTo>
                  <a:cubicBezTo>
                    <a:pt x="1170" y="1563"/>
                    <a:pt x="1242" y="1554"/>
                    <a:pt x="1315" y="1534"/>
                  </a:cubicBezTo>
                  <a:cubicBezTo>
                    <a:pt x="1846" y="1407"/>
                    <a:pt x="2049" y="724"/>
                    <a:pt x="1720" y="293"/>
                  </a:cubicBezTo>
                  <a:cubicBezTo>
                    <a:pt x="1644" y="192"/>
                    <a:pt x="1543" y="116"/>
                    <a:pt x="1416" y="66"/>
                  </a:cubicBezTo>
                  <a:cubicBezTo>
                    <a:pt x="1313" y="23"/>
                    <a:pt x="1197" y="0"/>
                    <a:pt x="10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36"/>
            <p:cNvSpPr/>
            <p:nvPr/>
          </p:nvSpPr>
          <p:spPr>
            <a:xfrm>
              <a:off x="1971700" y="4242975"/>
              <a:ext cx="44225" cy="33775"/>
            </a:xfrm>
            <a:custGeom>
              <a:avLst/>
              <a:gdLst/>
              <a:ahLst/>
              <a:cxnLst/>
              <a:rect l="l" t="t" r="r" b="b"/>
              <a:pathLst>
                <a:path w="1769" h="1351" extrusionOk="0">
                  <a:moveTo>
                    <a:pt x="629" y="0"/>
                  </a:moveTo>
                  <a:cubicBezTo>
                    <a:pt x="385" y="0"/>
                    <a:pt x="160" y="79"/>
                    <a:pt x="76" y="283"/>
                  </a:cubicBezTo>
                  <a:cubicBezTo>
                    <a:pt x="0" y="435"/>
                    <a:pt x="51" y="612"/>
                    <a:pt x="127" y="738"/>
                  </a:cubicBezTo>
                  <a:cubicBezTo>
                    <a:pt x="203" y="890"/>
                    <a:pt x="329" y="991"/>
                    <a:pt x="481" y="1093"/>
                  </a:cubicBezTo>
                  <a:cubicBezTo>
                    <a:pt x="658" y="1219"/>
                    <a:pt x="835" y="1346"/>
                    <a:pt x="1063" y="1346"/>
                  </a:cubicBezTo>
                  <a:cubicBezTo>
                    <a:pt x="1095" y="1349"/>
                    <a:pt x="1125" y="1351"/>
                    <a:pt x="1153" y="1351"/>
                  </a:cubicBezTo>
                  <a:cubicBezTo>
                    <a:pt x="1769" y="1351"/>
                    <a:pt x="1729" y="595"/>
                    <a:pt x="1342" y="232"/>
                  </a:cubicBezTo>
                  <a:cubicBezTo>
                    <a:pt x="1195" y="99"/>
                    <a:pt x="900" y="0"/>
                    <a:pt x="6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4" name="Google Shape;754;p36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55" name="Google Shape;755;p36"/>
          <p:cNvSpPr txBox="1">
            <a:spLocks noGrp="1"/>
          </p:cNvSpPr>
          <p:nvPr>
            <p:ph type="subTitle" idx="1"/>
          </p:nvPr>
        </p:nvSpPr>
        <p:spPr>
          <a:xfrm>
            <a:off x="789425" y="1650746"/>
            <a:ext cx="2161800" cy="309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latin typeface="Chewy"/>
                <a:ea typeface="Chewy"/>
                <a:cs typeface="Chewy"/>
                <a:sym typeface="Chew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6" name="Google Shape;756;p36"/>
          <p:cNvSpPr txBox="1">
            <a:spLocks noGrp="1"/>
          </p:cNvSpPr>
          <p:nvPr>
            <p:ph type="subTitle" idx="2"/>
          </p:nvPr>
        </p:nvSpPr>
        <p:spPr>
          <a:xfrm>
            <a:off x="783572" y="2014613"/>
            <a:ext cx="2161800" cy="636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7" name="Google Shape;757;p36"/>
          <p:cNvSpPr txBox="1">
            <a:spLocks noGrp="1"/>
          </p:cNvSpPr>
          <p:nvPr>
            <p:ph type="subTitle" idx="3"/>
          </p:nvPr>
        </p:nvSpPr>
        <p:spPr>
          <a:xfrm>
            <a:off x="3496913" y="1650746"/>
            <a:ext cx="2161800" cy="309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latin typeface="Chewy"/>
                <a:ea typeface="Chewy"/>
                <a:cs typeface="Chewy"/>
                <a:sym typeface="Chew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8" name="Google Shape;758;p36"/>
          <p:cNvSpPr txBox="1">
            <a:spLocks noGrp="1"/>
          </p:cNvSpPr>
          <p:nvPr>
            <p:ph type="subTitle" idx="4"/>
          </p:nvPr>
        </p:nvSpPr>
        <p:spPr>
          <a:xfrm>
            <a:off x="3491060" y="2014613"/>
            <a:ext cx="2161800" cy="636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9" name="Google Shape;759;p36"/>
          <p:cNvSpPr txBox="1">
            <a:spLocks noGrp="1"/>
          </p:cNvSpPr>
          <p:nvPr>
            <p:ph type="subTitle" idx="5"/>
          </p:nvPr>
        </p:nvSpPr>
        <p:spPr>
          <a:xfrm>
            <a:off x="6198575" y="1650746"/>
            <a:ext cx="2161800" cy="309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latin typeface="Chewy"/>
                <a:ea typeface="Chewy"/>
                <a:cs typeface="Chewy"/>
                <a:sym typeface="Chew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0" name="Google Shape;760;p36"/>
          <p:cNvSpPr txBox="1">
            <a:spLocks noGrp="1"/>
          </p:cNvSpPr>
          <p:nvPr>
            <p:ph type="subTitle" idx="6"/>
          </p:nvPr>
        </p:nvSpPr>
        <p:spPr>
          <a:xfrm>
            <a:off x="6192722" y="2014613"/>
            <a:ext cx="2161800" cy="636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1" name="Google Shape;761;p36"/>
          <p:cNvSpPr txBox="1">
            <a:spLocks noGrp="1"/>
          </p:cNvSpPr>
          <p:nvPr>
            <p:ph type="subTitle" idx="7"/>
          </p:nvPr>
        </p:nvSpPr>
        <p:spPr>
          <a:xfrm>
            <a:off x="786525" y="3107896"/>
            <a:ext cx="2161800" cy="309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latin typeface="Chewy"/>
                <a:ea typeface="Chewy"/>
                <a:cs typeface="Chewy"/>
                <a:sym typeface="Chew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2" name="Google Shape;762;p36"/>
          <p:cNvSpPr txBox="1">
            <a:spLocks noGrp="1"/>
          </p:cNvSpPr>
          <p:nvPr>
            <p:ph type="subTitle" idx="8"/>
          </p:nvPr>
        </p:nvSpPr>
        <p:spPr>
          <a:xfrm>
            <a:off x="786522" y="3471763"/>
            <a:ext cx="2161800" cy="636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3" name="Google Shape;763;p36"/>
          <p:cNvSpPr txBox="1">
            <a:spLocks noGrp="1"/>
          </p:cNvSpPr>
          <p:nvPr>
            <p:ph type="subTitle" idx="9"/>
          </p:nvPr>
        </p:nvSpPr>
        <p:spPr>
          <a:xfrm>
            <a:off x="3494013" y="3107896"/>
            <a:ext cx="2161800" cy="309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latin typeface="Chewy"/>
                <a:ea typeface="Chewy"/>
                <a:cs typeface="Chewy"/>
                <a:sym typeface="Chew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4" name="Google Shape;764;p36"/>
          <p:cNvSpPr txBox="1">
            <a:spLocks noGrp="1"/>
          </p:cNvSpPr>
          <p:nvPr>
            <p:ph type="subTitle" idx="13"/>
          </p:nvPr>
        </p:nvSpPr>
        <p:spPr>
          <a:xfrm>
            <a:off x="3494010" y="3471763"/>
            <a:ext cx="2161800" cy="636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5" name="Google Shape;765;p36"/>
          <p:cNvSpPr txBox="1">
            <a:spLocks noGrp="1"/>
          </p:cNvSpPr>
          <p:nvPr>
            <p:ph type="subTitle" idx="14"/>
          </p:nvPr>
        </p:nvSpPr>
        <p:spPr>
          <a:xfrm>
            <a:off x="6195675" y="3107896"/>
            <a:ext cx="2161800" cy="309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latin typeface="Chewy"/>
                <a:ea typeface="Chewy"/>
                <a:cs typeface="Chewy"/>
                <a:sym typeface="Chew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6" name="Google Shape;766;p36"/>
          <p:cNvSpPr txBox="1">
            <a:spLocks noGrp="1"/>
          </p:cNvSpPr>
          <p:nvPr>
            <p:ph type="subTitle" idx="15"/>
          </p:nvPr>
        </p:nvSpPr>
        <p:spPr>
          <a:xfrm>
            <a:off x="6195672" y="3471763"/>
            <a:ext cx="2161800" cy="636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CUSTOM_18">
    <p:spTree>
      <p:nvGrpSpPr>
        <p:cNvPr id="1" name="Shape 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6" name="Google Shape;786;p38"/>
          <p:cNvGrpSpPr/>
          <p:nvPr/>
        </p:nvGrpSpPr>
        <p:grpSpPr>
          <a:xfrm>
            <a:off x="3615513" y="4119325"/>
            <a:ext cx="947175" cy="861950"/>
            <a:chOff x="3575213" y="4145450"/>
            <a:chExt cx="947175" cy="861950"/>
          </a:xfrm>
        </p:grpSpPr>
        <p:sp>
          <p:nvSpPr>
            <p:cNvPr id="787" name="Google Shape;787;p38"/>
            <p:cNvSpPr/>
            <p:nvPr/>
          </p:nvSpPr>
          <p:spPr>
            <a:xfrm>
              <a:off x="3575213" y="4145450"/>
              <a:ext cx="947175" cy="861950"/>
            </a:xfrm>
            <a:custGeom>
              <a:avLst/>
              <a:gdLst/>
              <a:ahLst/>
              <a:cxnLst/>
              <a:rect l="l" t="t" r="r" b="b"/>
              <a:pathLst>
                <a:path w="37887" h="34478" extrusionOk="0">
                  <a:moveTo>
                    <a:pt x="17078" y="0"/>
                  </a:moveTo>
                  <a:cubicBezTo>
                    <a:pt x="16564" y="0"/>
                    <a:pt x="16071" y="245"/>
                    <a:pt x="15768" y="842"/>
                  </a:cubicBezTo>
                  <a:cubicBezTo>
                    <a:pt x="12984" y="6334"/>
                    <a:pt x="10883" y="12053"/>
                    <a:pt x="9339" y="17950"/>
                  </a:cubicBezTo>
                  <a:cubicBezTo>
                    <a:pt x="9213" y="16204"/>
                    <a:pt x="9061" y="14432"/>
                    <a:pt x="8833" y="12686"/>
                  </a:cubicBezTo>
                  <a:cubicBezTo>
                    <a:pt x="8327" y="8814"/>
                    <a:pt x="8125" y="3018"/>
                    <a:pt x="4253" y="867"/>
                  </a:cubicBezTo>
                  <a:cubicBezTo>
                    <a:pt x="4024" y="734"/>
                    <a:pt x="3764" y="670"/>
                    <a:pt x="3506" y="670"/>
                  </a:cubicBezTo>
                  <a:cubicBezTo>
                    <a:pt x="2881" y="670"/>
                    <a:pt x="2263" y="1047"/>
                    <a:pt x="2101" y="1728"/>
                  </a:cubicBezTo>
                  <a:cubicBezTo>
                    <a:pt x="1" y="10560"/>
                    <a:pt x="785" y="19975"/>
                    <a:pt x="4177" y="28402"/>
                  </a:cubicBezTo>
                  <a:cubicBezTo>
                    <a:pt x="4885" y="30174"/>
                    <a:pt x="5645" y="32679"/>
                    <a:pt x="7214" y="33843"/>
                  </a:cubicBezTo>
                  <a:cubicBezTo>
                    <a:pt x="7831" y="34303"/>
                    <a:pt x="8473" y="34477"/>
                    <a:pt x="9122" y="34477"/>
                  </a:cubicBezTo>
                  <a:cubicBezTo>
                    <a:pt x="9615" y="34477"/>
                    <a:pt x="10112" y="34376"/>
                    <a:pt x="10605" y="34223"/>
                  </a:cubicBezTo>
                  <a:cubicBezTo>
                    <a:pt x="10809" y="34310"/>
                    <a:pt x="11031" y="34360"/>
                    <a:pt x="11260" y="34360"/>
                  </a:cubicBezTo>
                  <a:cubicBezTo>
                    <a:pt x="11626" y="34360"/>
                    <a:pt x="12008" y="34231"/>
                    <a:pt x="12351" y="33919"/>
                  </a:cubicBezTo>
                  <a:cubicBezTo>
                    <a:pt x="12579" y="33717"/>
                    <a:pt x="12832" y="33489"/>
                    <a:pt x="13085" y="33286"/>
                  </a:cubicBezTo>
                  <a:cubicBezTo>
                    <a:pt x="15236" y="32451"/>
                    <a:pt x="17362" y="31566"/>
                    <a:pt x="19488" y="30629"/>
                  </a:cubicBezTo>
                  <a:cubicBezTo>
                    <a:pt x="21968" y="29870"/>
                    <a:pt x="24322" y="28706"/>
                    <a:pt x="26397" y="27162"/>
                  </a:cubicBezTo>
                  <a:cubicBezTo>
                    <a:pt x="30421" y="24859"/>
                    <a:pt x="34141" y="22050"/>
                    <a:pt x="37203" y="18532"/>
                  </a:cubicBezTo>
                  <a:cubicBezTo>
                    <a:pt x="37709" y="17950"/>
                    <a:pt x="37887" y="16963"/>
                    <a:pt x="37229" y="16381"/>
                  </a:cubicBezTo>
                  <a:cubicBezTo>
                    <a:pt x="36560" y="15787"/>
                    <a:pt x="35851" y="15559"/>
                    <a:pt x="35130" y="15559"/>
                  </a:cubicBezTo>
                  <a:cubicBezTo>
                    <a:pt x="33640" y="15559"/>
                    <a:pt x="32097" y="16533"/>
                    <a:pt x="30750" y="17267"/>
                  </a:cubicBezTo>
                  <a:cubicBezTo>
                    <a:pt x="29105" y="18127"/>
                    <a:pt x="27485" y="19038"/>
                    <a:pt x="25891" y="19975"/>
                  </a:cubicBezTo>
                  <a:cubicBezTo>
                    <a:pt x="26523" y="18456"/>
                    <a:pt x="27131" y="16938"/>
                    <a:pt x="27789" y="15470"/>
                  </a:cubicBezTo>
                  <a:cubicBezTo>
                    <a:pt x="29636" y="11243"/>
                    <a:pt x="31433" y="7017"/>
                    <a:pt x="33129" y="2740"/>
                  </a:cubicBezTo>
                  <a:cubicBezTo>
                    <a:pt x="33573" y="1610"/>
                    <a:pt x="32487" y="544"/>
                    <a:pt x="31414" y="544"/>
                  </a:cubicBezTo>
                  <a:cubicBezTo>
                    <a:pt x="31141" y="544"/>
                    <a:pt x="30869" y="612"/>
                    <a:pt x="30623" y="766"/>
                  </a:cubicBezTo>
                  <a:cubicBezTo>
                    <a:pt x="26625" y="3196"/>
                    <a:pt x="23309" y="6435"/>
                    <a:pt x="20146" y="9826"/>
                  </a:cubicBezTo>
                  <a:cubicBezTo>
                    <a:pt x="19538" y="10484"/>
                    <a:pt x="18906" y="11193"/>
                    <a:pt x="18273" y="11927"/>
                  </a:cubicBezTo>
                  <a:cubicBezTo>
                    <a:pt x="19361" y="8460"/>
                    <a:pt x="20272" y="4613"/>
                    <a:pt x="18956" y="1298"/>
                  </a:cubicBezTo>
                  <a:cubicBezTo>
                    <a:pt x="18668" y="553"/>
                    <a:pt x="17850" y="0"/>
                    <a:pt x="170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8"/>
            <p:cNvSpPr/>
            <p:nvPr/>
          </p:nvSpPr>
          <p:spPr>
            <a:xfrm>
              <a:off x="3660888" y="4217200"/>
              <a:ext cx="782500" cy="680825"/>
            </a:xfrm>
            <a:custGeom>
              <a:avLst/>
              <a:gdLst/>
              <a:ahLst/>
              <a:cxnLst/>
              <a:rect l="l" t="t" r="r" b="b"/>
              <a:pathLst>
                <a:path w="31300" h="27233" extrusionOk="0">
                  <a:moveTo>
                    <a:pt x="13942" y="0"/>
                  </a:moveTo>
                  <a:cubicBezTo>
                    <a:pt x="13908" y="0"/>
                    <a:pt x="13875" y="15"/>
                    <a:pt x="13859" y="47"/>
                  </a:cubicBezTo>
                  <a:cubicBezTo>
                    <a:pt x="10114" y="8196"/>
                    <a:pt x="7785" y="17105"/>
                    <a:pt x="6444" y="25937"/>
                  </a:cubicBezTo>
                  <a:cubicBezTo>
                    <a:pt x="6292" y="25785"/>
                    <a:pt x="6140" y="25532"/>
                    <a:pt x="6039" y="25228"/>
                  </a:cubicBezTo>
                  <a:cubicBezTo>
                    <a:pt x="5837" y="24722"/>
                    <a:pt x="5735" y="24115"/>
                    <a:pt x="5609" y="23583"/>
                  </a:cubicBezTo>
                  <a:cubicBezTo>
                    <a:pt x="5330" y="22571"/>
                    <a:pt x="5077" y="21559"/>
                    <a:pt x="4824" y="20546"/>
                  </a:cubicBezTo>
                  <a:cubicBezTo>
                    <a:pt x="4343" y="18623"/>
                    <a:pt x="3837" y="16700"/>
                    <a:pt x="3356" y="14751"/>
                  </a:cubicBezTo>
                  <a:cubicBezTo>
                    <a:pt x="2319" y="10575"/>
                    <a:pt x="1281" y="6425"/>
                    <a:pt x="218" y="2249"/>
                  </a:cubicBezTo>
                  <a:cubicBezTo>
                    <a:pt x="198" y="2198"/>
                    <a:pt x="157" y="2176"/>
                    <a:pt x="117" y="2176"/>
                  </a:cubicBezTo>
                  <a:cubicBezTo>
                    <a:pt x="58" y="2176"/>
                    <a:pt x="1" y="2224"/>
                    <a:pt x="16" y="2300"/>
                  </a:cubicBezTo>
                  <a:cubicBezTo>
                    <a:pt x="1079" y="7007"/>
                    <a:pt x="2167" y="11714"/>
                    <a:pt x="3280" y="16396"/>
                  </a:cubicBezTo>
                  <a:cubicBezTo>
                    <a:pt x="3837" y="18851"/>
                    <a:pt x="4394" y="21306"/>
                    <a:pt x="4951" y="23761"/>
                  </a:cubicBezTo>
                  <a:cubicBezTo>
                    <a:pt x="5204" y="24874"/>
                    <a:pt x="5381" y="26671"/>
                    <a:pt x="6646" y="27126"/>
                  </a:cubicBezTo>
                  <a:cubicBezTo>
                    <a:pt x="6849" y="27200"/>
                    <a:pt x="7064" y="27232"/>
                    <a:pt x="7289" y="27232"/>
                  </a:cubicBezTo>
                  <a:cubicBezTo>
                    <a:pt x="8609" y="27232"/>
                    <a:pt x="10236" y="26113"/>
                    <a:pt x="11252" y="25659"/>
                  </a:cubicBezTo>
                  <a:cubicBezTo>
                    <a:pt x="13404" y="24722"/>
                    <a:pt x="15555" y="23735"/>
                    <a:pt x="17706" y="22774"/>
                  </a:cubicBezTo>
                  <a:cubicBezTo>
                    <a:pt x="22109" y="20800"/>
                    <a:pt x="26462" y="18800"/>
                    <a:pt x="30841" y="16776"/>
                  </a:cubicBezTo>
                  <a:cubicBezTo>
                    <a:pt x="31300" y="16579"/>
                    <a:pt x="31022" y="15967"/>
                    <a:pt x="30612" y="15967"/>
                  </a:cubicBezTo>
                  <a:cubicBezTo>
                    <a:pt x="30547" y="15967"/>
                    <a:pt x="30479" y="15982"/>
                    <a:pt x="30410" y="16016"/>
                  </a:cubicBezTo>
                  <a:cubicBezTo>
                    <a:pt x="26690" y="17737"/>
                    <a:pt x="22970" y="19433"/>
                    <a:pt x="19250" y="21129"/>
                  </a:cubicBezTo>
                  <a:cubicBezTo>
                    <a:pt x="17377" y="21989"/>
                    <a:pt x="15529" y="22824"/>
                    <a:pt x="13657" y="23685"/>
                  </a:cubicBezTo>
                  <a:cubicBezTo>
                    <a:pt x="12720" y="24090"/>
                    <a:pt x="11784" y="24520"/>
                    <a:pt x="10847" y="24950"/>
                  </a:cubicBezTo>
                  <a:cubicBezTo>
                    <a:pt x="10038" y="25330"/>
                    <a:pt x="8975" y="26038"/>
                    <a:pt x="8064" y="26215"/>
                  </a:cubicBezTo>
                  <a:cubicBezTo>
                    <a:pt x="7785" y="26266"/>
                    <a:pt x="7532" y="26291"/>
                    <a:pt x="7330" y="26291"/>
                  </a:cubicBezTo>
                  <a:cubicBezTo>
                    <a:pt x="14137" y="19104"/>
                    <a:pt x="21198" y="12068"/>
                    <a:pt x="27753" y="4679"/>
                  </a:cubicBezTo>
                  <a:cubicBezTo>
                    <a:pt x="28029" y="4364"/>
                    <a:pt x="27753" y="3926"/>
                    <a:pt x="27438" y="3926"/>
                  </a:cubicBezTo>
                  <a:cubicBezTo>
                    <a:pt x="27348" y="3926"/>
                    <a:pt x="27255" y="3962"/>
                    <a:pt x="27171" y="4046"/>
                  </a:cubicBezTo>
                  <a:cubicBezTo>
                    <a:pt x="20388" y="10803"/>
                    <a:pt x="13960" y="17990"/>
                    <a:pt x="7431" y="24975"/>
                  </a:cubicBezTo>
                  <a:cubicBezTo>
                    <a:pt x="8798" y="16447"/>
                    <a:pt x="11176" y="8298"/>
                    <a:pt x="14062" y="148"/>
                  </a:cubicBezTo>
                  <a:cubicBezTo>
                    <a:pt x="14096" y="63"/>
                    <a:pt x="14014" y="0"/>
                    <a:pt x="139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9" name="Google Shape;789;p38"/>
          <p:cNvGrpSpPr/>
          <p:nvPr/>
        </p:nvGrpSpPr>
        <p:grpSpPr>
          <a:xfrm>
            <a:off x="7531575" y="362025"/>
            <a:ext cx="1379829" cy="1190198"/>
            <a:chOff x="8235925" y="2275325"/>
            <a:chExt cx="1379829" cy="1190198"/>
          </a:xfrm>
        </p:grpSpPr>
        <p:sp>
          <p:nvSpPr>
            <p:cNvPr id="790" name="Google Shape;790;p38"/>
            <p:cNvSpPr/>
            <p:nvPr/>
          </p:nvSpPr>
          <p:spPr>
            <a:xfrm>
              <a:off x="8454642" y="2275325"/>
              <a:ext cx="1161112" cy="1190198"/>
            </a:xfrm>
            <a:custGeom>
              <a:avLst/>
              <a:gdLst/>
              <a:ahLst/>
              <a:cxnLst/>
              <a:rect l="l" t="t" r="r" b="b"/>
              <a:pathLst>
                <a:path w="18273" h="18730" extrusionOk="0">
                  <a:moveTo>
                    <a:pt x="9744" y="3348"/>
                  </a:moveTo>
                  <a:cubicBezTo>
                    <a:pt x="9997" y="3399"/>
                    <a:pt x="10250" y="3475"/>
                    <a:pt x="10478" y="3576"/>
                  </a:cubicBezTo>
                  <a:cubicBezTo>
                    <a:pt x="13313" y="4740"/>
                    <a:pt x="14376" y="8536"/>
                    <a:pt x="13718" y="11295"/>
                  </a:cubicBezTo>
                  <a:cubicBezTo>
                    <a:pt x="13209" y="13486"/>
                    <a:pt x="11151" y="15445"/>
                    <a:pt x="8865" y="15445"/>
                  </a:cubicBezTo>
                  <a:cubicBezTo>
                    <a:pt x="8538" y="15445"/>
                    <a:pt x="8205" y="15404"/>
                    <a:pt x="7872" y="15319"/>
                  </a:cubicBezTo>
                  <a:cubicBezTo>
                    <a:pt x="4936" y="14534"/>
                    <a:pt x="3822" y="11244"/>
                    <a:pt x="4480" y="8536"/>
                  </a:cubicBezTo>
                  <a:cubicBezTo>
                    <a:pt x="4860" y="6967"/>
                    <a:pt x="5847" y="5499"/>
                    <a:pt x="7112" y="4512"/>
                  </a:cubicBezTo>
                  <a:cubicBezTo>
                    <a:pt x="7922" y="3880"/>
                    <a:pt x="8808" y="3525"/>
                    <a:pt x="9744" y="3348"/>
                  </a:cubicBezTo>
                  <a:close/>
                  <a:moveTo>
                    <a:pt x="9135" y="0"/>
                  </a:moveTo>
                  <a:cubicBezTo>
                    <a:pt x="8058" y="0"/>
                    <a:pt x="6991" y="276"/>
                    <a:pt x="6049" y="893"/>
                  </a:cubicBezTo>
                  <a:cubicBezTo>
                    <a:pt x="4961" y="1577"/>
                    <a:pt x="3923" y="2665"/>
                    <a:pt x="3164" y="3905"/>
                  </a:cubicBezTo>
                  <a:cubicBezTo>
                    <a:pt x="2607" y="4639"/>
                    <a:pt x="2127" y="5423"/>
                    <a:pt x="1772" y="6258"/>
                  </a:cubicBezTo>
                  <a:cubicBezTo>
                    <a:pt x="1" y="10485"/>
                    <a:pt x="1216" y="15496"/>
                    <a:pt x="5315" y="17824"/>
                  </a:cubicBezTo>
                  <a:cubicBezTo>
                    <a:pt x="6422" y="18447"/>
                    <a:pt x="7601" y="18730"/>
                    <a:pt x="8768" y="18730"/>
                  </a:cubicBezTo>
                  <a:cubicBezTo>
                    <a:pt x="11819" y="18730"/>
                    <a:pt x="14795" y="16803"/>
                    <a:pt x="16223" y="14003"/>
                  </a:cubicBezTo>
                  <a:cubicBezTo>
                    <a:pt x="18273" y="10004"/>
                    <a:pt x="17109" y="4209"/>
                    <a:pt x="13439" y="1475"/>
                  </a:cubicBezTo>
                  <a:cubicBezTo>
                    <a:pt x="12207" y="555"/>
                    <a:pt x="10662" y="0"/>
                    <a:pt x="913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8"/>
            <p:cNvSpPr/>
            <p:nvPr/>
          </p:nvSpPr>
          <p:spPr>
            <a:xfrm>
              <a:off x="8235925" y="2553774"/>
              <a:ext cx="968197" cy="874061"/>
            </a:xfrm>
            <a:custGeom>
              <a:avLst/>
              <a:gdLst/>
              <a:ahLst/>
              <a:cxnLst/>
              <a:rect l="l" t="t" r="r" b="b"/>
              <a:pathLst>
                <a:path w="15237" h="13755" extrusionOk="0">
                  <a:moveTo>
                    <a:pt x="6632" y="864"/>
                  </a:moveTo>
                  <a:cubicBezTo>
                    <a:pt x="8631" y="1168"/>
                    <a:pt x="10706" y="1775"/>
                    <a:pt x="12149" y="2990"/>
                  </a:cubicBezTo>
                  <a:cubicBezTo>
                    <a:pt x="12326" y="3142"/>
                    <a:pt x="12503" y="3319"/>
                    <a:pt x="12655" y="3496"/>
                  </a:cubicBezTo>
                  <a:cubicBezTo>
                    <a:pt x="13591" y="4483"/>
                    <a:pt x="14123" y="5850"/>
                    <a:pt x="13971" y="7647"/>
                  </a:cubicBezTo>
                  <a:cubicBezTo>
                    <a:pt x="13711" y="10708"/>
                    <a:pt x="10935" y="12820"/>
                    <a:pt x="8059" y="12820"/>
                  </a:cubicBezTo>
                  <a:cubicBezTo>
                    <a:pt x="7297" y="12820"/>
                    <a:pt x="6528" y="12672"/>
                    <a:pt x="5796" y="12354"/>
                  </a:cubicBezTo>
                  <a:cubicBezTo>
                    <a:pt x="2355" y="10861"/>
                    <a:pt x="1039" y="6457"/>
                    <a:pt x="3013" y="3319"/>
                  </a:cubicBezTo>
                  <a:cubicBezTo>
                    <a:pt x="3873" y="2003"/>
                    <a:pt x="5138" y="1143"/>
                    <a:pt x="6632" y="864"/>
                  </a:cubicBezTo>
                  <a:close/>
                  <a:moveTo>
                    <a:pt x="7365" y="0"/>
                  </a:moveTo>
                  <a:cubicBezTo>
                    <a:pt x="5293" y="0"/>
                    <a:pt x="3406" y="1122"/>
                    <a:pt x="2279" y="2838"/>
                  </a:cubicBezTo>
                  <a:cubicBezTo>
                    <a:pt x="1" y="6331"/>
                    <a:pt x="1393" y="11316"/>
                    <a:pt x="5138" y="13113"/>
                  </a:cubicBezTo>
                  <a:cubicBezTo>
                    <a:pt x="6050" y="13550"/>
                    <a:pt x="7031" y="13755"/>
                    <a:pt x="8007" y="13755"/>
                  </a:cubicBezTo>
                  <a:cubicBezTo>
                    <a:pt x="10987" y="13755"/>
                    <a:pt x="13923" y="11848"/>
                    <a:pt x="14705" y="8836"/>
                  </a:cubicBezTo>
                  <a:cubicBezTo>
                    <a:pt x="15236" y="6786"/>
                    <a:pt x="14755" y="4483"/>
                    <a:pt x="13439" y="2838"/>
                  </a:cubicBezTo>
                  <a:cubicBezTo>
                    <a:pt x="12452" y="1598"/>
                    <a:pt x="11111" y="915"/>
                    <a:pt x="9669" y="535"/>
                  </a:cubicBezTo>
                  <a:cubicBezTo>
                    <a:pt x="9061" y="231"/>
                    <a:pt x="8378" y="54"/>
                    <a:pt x="7568" y="4"/>
                  </a:cubicBezTo>
                  <a:cubicBezTo>
                    <a:pt x="7500" y="1"/>
                    <a:pt x="7433" y="0"/>
                    <a:pt x="73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2" name="Google Shape;792;p38"/>
          <p:cNvGrpSpPr/>
          <p:nvPr/>
        </p:nvGrpSpPr>
        <p:grpSpPr>
          <a:xfrm>
            <a:off x="8173675" y="1782800"/>
            <a:ext cx="473900" cy="508875"/>
            <a:chOff x="1566150" y="4150650"/>
            <a:chExt cx="473900" cy="508875"/>
          </a:xfrm>
        </p:grpSpPr>
        <p:sp>
          <p:nvSpPr>
            <p:cNvPr id="793" name="Google Shape;793;p38"/>
            <p:cNvSpPr/>
            <p:nvPr/>
          </p:nvSpPr>
          <p:spPr>
            <a:xfrm>
              <a:off x="1566150" y="4282700"/>
              <a:ext cx="113275" cy="79450"/>
            </a:xfrm>
            <a:custGeom>
              <a:avLst/>
              <a:gdLst/>
              <a:ahLst/>
              <a:cxnLst/>
              <a:rect l="l" t="t" r="r" b="b"/>
              <a:pathLst>
                <a:path w="4531" h="3178" extrusionOk="0">
                  <a:moveTo>
                    <a:pt x="2289" y="1"/>
                  </a:moveTo>
                  <a:cubicBezTo>
                    <a:pt x="2192" y="1"/>
                    <a:pt x="2095" y="4"/>
                    <a:pt x="1999" y="10"/>
                  </a:cubicBezTo>
                  <a:cubicBezTo>
                    <a:pt x="1594" y="60"/>
                    <a:pt x="1189" y="136"/>
                    <a:pt x="835" y="364"/>
                  </a:cubicBezTo>
                  <a:cubicBezTo>
                    <a:pt x="380" y="642"/>
                    <a:pt x="25" y="1123"/>
                    <a:pt x="25" y="1655"/>
                  </a:cubicBezTo>
                  <a:cubicBezTo>
                    <a:pt x="0" y="2287"/>
                    <a:pt x="481" y="2870"/>
                    <a:pt x="1088" y="3072"/>
                  </a:cubicBezTo>
                  <a:cubicBezTo>
                    <a:pt x="1303" y="3144"/>
                    <a:pt x="1525" y="3177"/>
                    <a:pt x="1747" y="3177"/>
                  </a:cubicBezTo>
                  <a:cubicBezTo>
                    <a:pt x="2152" y="3177"/>
                    <a:pt x="2560" y="3066"/>
                    <a:pt x="2936" y="2870"/>
                  </a:cubicBezTo>
                  <a:cubicBezTo>
                    <a:pt x="3543" y="2566"/>
                    <a:pt x="4530" y="1958"/>
                    <a:pt x="4378" y="1149"/>
                  </a:cubicBezTo>
                  <a:cubicBezTo>
                    <a:pt x="4328" y="820"/>
                    <a:pt x="4075" y="541"/>
                    <a:pt x="3796" y="364"/>
                  </a:cubicBezTo>
                  <a:cubicBezTo>
                    <a:pt x="3619" y="238"/>
                    <a:pt x="3417" y="162"/>
                    <a:pt x="3214" y="111"/>
                  </a:cubicBezTo>
                  <a:cubicBezTo>
                    <a:pt x="2924" y="34"/>
                    <a:pt x="2605" y="1"/>
                    <a:pt x="22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8"/>
            <p:cNvSpPr/>
            <p:nvPr/>
          </p:nvSpPr>
          <p:spPr>
            <a:xfrm>
              <a:off x="1644600" y="4464300"/>
              <a:ext cx="72925" cy="58625"/>
            </a:xfrm>
            <a:custGeom>
              <a:avLst/>
              <a:gdLst/>
              <a:ahLst/>
              <a:cxnLst/>
              <a:rect l="l" t="t" r="r" b="b"/>
              <a:pathLst>
                <a:path w="2917" h="2345" extrusionOk="0">
                  <a:moveTo>
                    <a:pt x="1272" y="1"/>
                  </a:moveTo>
                  <a:cubicBezTo>
                    <a:pt x="925" y="1"/>
                    <a:pt x="576" y="159"/>
                    <a:pt x="329" y="541"/>
                  </a:cubicBezTo>
                  <a:cubicBezTo>
                    <a:pt x="0" y="1047"/>
                    <a:pt x="177" y="1831"/>
                    <a:pt x="709" y="2160"/>
                  </a:cubicBezTo>
                  <a:cubicBezTo>
                    <a:pt x="888" y="2286"/>
                    <a:pt x="1102" y="2345"/>
                    <a:pt x="1319" y="2345"/>
                  </a:cubicBezTo>
                  <a:cubicBezTo>
                    <a:pt x="1714" y="2345"/>
                    <a:pt x="2116" y="2149"/>
                    <a:pt x="2328" y="1806"/>
                  </a:cubicBezTo>
                  <a:cubicBezTo>
                    <a:pt x="2917" y="897"/>
                    <a:pt x="2099" y="1"/>
                    <a:pt x="12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8"/>
            <p:cNvSpPr/>
            <p:nvPr/>
          </p:nvSpPr>
          <p:spPr>
            <a:xfrm>
              <a:off x="1778100" y="4378350"/>
              <a:ext cx="60125" cy="64200"/>
            </a:xfrm>
            <a:custGeom>
              <a:avLst/>
              <a:gdLst/>
              <a:ahLst/>
              <a:cxnLst/>
              <a:rect l="l" t="t" r="r" b="b"/>
              <a:pathLst>
                <a:path w="2405" h="2568" extrusionOk="0">
                  <a:moveTo>
                    <a:pt x="1217" y="0"/>
                  </a:moveTo>
                  <a:cubicBezTo>
                    <a:pt x="863" y="0"/>
                    <a:pt x="495" y="118"/>
                    <a:pt x="304" y="309"/>
                  </a:cubicBezTo>
                  <a:cubicBezTo>
                    <a:pt x="25" y="587"/>
                    <a:pt x="0" y="992"/>
                    <a:pt x="25" y="1372"/>
                  </a:cubicBezTo>
                  <a:cubicBezTo>
                    <a:pt x="25" y="1676"/>
                    <a:pt x="76" y="2005"/>
                    <a:pt x="278" y="2258"/>
                  </a:cubicBezTo>
                  <a:cubicBezTo>
                    <a:pt x="417" y="2436"/>
                    <a:pt x="649" y="2568"/>
                    <a:pt x="889" y="2568"/>
                  </a:cubicBezTo>
                  <a:cubicBezTo>
                    <a:pt x="956" y="2568"/>
                    <a:pt x="1023" y="2558"/>
                    <a:pt x="1088" y="2536"/>
                  </a:cubicBezTo>
                  <a:cubicBezTo>
                    <a:pt x="1240" y="2460"/>
                    <a:pt x="1367" y="2308"/>
                    <a:pt x="1468" y="2182"/>
                  </a:cubicBezTo>
                  <a:cubicBezTo>
                    <a:pt x="1772" y="1751"/>
                    <a:pt x="2404" y="790"/>
                    <a:pt x="1974" y="284"/>
                  </a:cubicBezTo>
                  <a:cubicBezTo>
                    <a:pt x="1811" y="86"/>
                    <a:pt x="1519" y="0"/>
                    <a:pt x="1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8"/>
            <p:cNvSpPr/>
            <p:nvPr/>
          </p:nvSpPr>
          <p:spPr>
            <a:xfrm>
              <a:off x="1771775" y="4150650"/>
              <a:ext cx="81000" cy="76625"/>
            </a:xfrm>
            <a:custGeom>
              <a:avLst/>
              <a:gdLst/>
              <a:ahLst/>
              <a:cxnLst/>
              <a:rect l="l" t="t" r="r" b="b"/>
              <a:pathLst>
                <a:path w="3240" h="3065" extrusionOk="0">
                  <a:moveTo>
                    <a:pt x="1827" y="0"/>
                  </a:moveTo>
                  <a:cubicBezTo>
                    <a:pt x="1135" y="0"/>
                    <a:pt x="498" y="917"/>
                    <a:pt x="228" y="1496"/>
                  </a:cubicBezTo>
                  <a:cubicBezTo>
                    <a:pt x="101" y="1774"/>
                    <a:pt x="0" y="2052"/>
                    <a:pt x="51" y="2331"/>
                  </a:cubicBezTo>
                  <a:cubicBezTo>
                    <a:pt x="152" y="2685"/>
                    <a:pt x="481" y="2888"/>
                    <a:pt x="810" y="2989"/>
                  </a:cubicBezTo>
                  <a:cubicBezTo>
                    <a:pt x="988" y="3038"/>
                    <a:pt x="1178" y="3065"/>
                    <a:pt x="1367" y="3065"/>
                  </a:cubicBezTo>
                  <a:cubicBezTo>
                    <a:pt x="1662" y="3065"/>
                    <a:pt x="1955" y="3001"/>
                    <a:pt x="2202" y="2862"/>
                  </a:cubicBezTo>
                  <a:cubicBezTo>
                    <a:pt x="3138" y="2356"/>
                    <a:pt x="3239" y="1040"/>
                    <a:pt x="2480" y="306"/>
                  </a:cubicBezTo>
                  <a:cubicBezTo>
                    <a:pt x="2264" y="89"/>
                    <a:pt x="2043" y="0"/>
                    <a:pt x="18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8"/>
            <p:cNvSpPr/>
            <p:nvPr/>
          </p:nvSpPr>
          <p:spPr>
            <a:xfrm>
              <a:off x="1976325" y="4376600"/>
              <a:ext cx="63725" cy="77325"/>
            </a:xfrm>
            <a:custGeom>
              <a:avLst/>
              <a:gdLst/>
              <a:ahLst/>
              <a:cxnLst/>
              <a:rect l="l" t="t" r="r" b="b"/>
              <a:pathLst>
                <a:path w="2549" h="3093" extrusionOk="0">
                  <a:moveTo>
                    <a:pt x="1066" y="0"/>
                  </a:moveTo>
                  <a:cubicBezTo>
                    <a:pt x="509" y="0"/>
                    <a:pt x="1" y="633"/>
                    <a:pt x="94" y="1265"/>
                  </a:cubicBezTo>
                  <a:cubicBezTo>
                    <a:pt x="144" y="1670"/>
                    <a:pt x="397" y="2024"/>
                    <a:pt x="701" y="2302"/>
                  </a:cubicBezTo>
                  <a:cubicBezTo>
                    <a:pt x="1005" y="2581"/>
                    <a:pt x="1359" y="2783"/>
                    <a:pt x="1713" y="2960"/>
                  </a:cubicBezTo>
                  <a:cubicBezTo>
                    <a:pt x="1840" y="3033"/>
                    <a:pt x="1980" y="3092"/>
                    <a:pt x="2115" y="3092"/>
                  </a:cubicBezTo>
                  <a:cubicBezTo>
                    <a:pt x="2168" y="3092"/>
                    <a:pt x="2220" y="3083"/>
                    <a:pt x="2270" y="3062"/>
                  </a:cubicBezTo>
                  <a:cubicBezTo>
                    <a:pt x="2447" y="2986"/>
                    <a:pt x="2523" y="2758"/>
                    <a:pt x="2523" y="2555"/>
                  </a:cubicBezTo>
                  <a:cubicBezTo>
                    <a:pt x="2549" y="1897"/>
                    <a:pt x="2118" y="784"/>
                    <a:pt x="1663" y="278"/>
                  </a:cubicBezTo>
                  <a:cubicBezTo>
                    <a:pt x="1475" y="83"/>
                    <a:pt x="1267" y="0"/>
                    <a:pt x="10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8"/>
            <p:cNvSpPr/>
            <p:nvPr/>
          </p:nvSpPr>
          <p:spPr>
            <a:xfrm>
              <a:off x="1845200" y="4620425"/>
              <a:ext cx="51225" cy="39100"/>
            </a:xfrm>
            <a:custGeom>
              <a:avLst/>
              <a:gdLst/>
              <a:ahLst/>
              <a:cxnLst/>
              <a:rect l="l" t="t" r="r" b="b"/>
              <a:pathLst>
                <a:path w="2049" h="1564" extrusionOk="0">
                  <a:moveTo>
                    <a:pt x="1081" y="0"/>
                  </a:moveTo>
                  <a:cubicBezTo>
                    <a:pt x="857" y="0"/>
                    <a:pt x="630" y="85"/>
                    <a:pt x="480" y="268"/>
                  </a:cubicBezTo>
                  <a:cubicBezTo>
                    <a:pt x="1" y="792"/>
                    <a:pt x="467" y="1563"/>
                    <a:pt x="1100" y="1563"/>
                  </a:cubicBezTo>
                  <a:cubicBezTo>
                    <a:pt x="1170" y="1563"/>
                    <a:pt x="1242" y="1554"/>
                    <a:pt x="1315" y="1534"/>
                  </a:cubicBezTo>
                  <a:cubicBezTo>
                    <a:pt x="1846" y="1407"/>
                    <a:pt x="2049" y="724"/>
                    <a:pt x="1720" y="293"/>
                  </a:cubicBezTo>
                  <a:cubicBezTo>
                    <a:pt x="1644" y="192"/>
                    <a:pt x="1543" y="116"/>
                    <a:pt x="1416" y="66"/>
                  </a:cubicBezTo>
                  <a:cubicBezTo>
                    <a:pt x="1313" y="23"/>
                    <a:pt x="1197" y="0"/>
                    <a:pt x="10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8"/>
            <p:cNvSpPr/>
            <p:nvPr/>
          </p:nvSpPr>
          <p:spPr>
            <a:xfrm>
              <a:off x="1971700" y="4242975"/>
              <a:ext cx="44225" cy="33775"/>
            </a:xfrm>
            <a:custGeom>
              <a:avLst/>
              <a:gdLst/>
              <a:ahLst/>
              <a:cxnLst/>
              <a:rect l="l" t="t" r="r" b="b"/>
              <a:pathLst>
                <a:path w="1769" h="1351" extrusionOk="0">
                  <a:moveTo>
                    <a:pt x="629" y="0"/>
                  </a:moveTo>
                  <a:cubicBezTo>
                    <a:pt x="385" y="0"/>
                    <a:pt x="160" y="79"/>
                    <a:pt x="76" y="283"/>
                  </a:cubicBezTo>
                  <a:cubicBezTo>
                    <a:pt x="0" y="435"/>
                    <a:pt x="51" y="612"/>
                    <a:pt x="127" y="738"/>
                  </a:cubicBezTo>
                  <a:cubicBezTo>
                    <a:pt x="203" y="890"/>
                    <a:pt x="329" y="991"/>
                    <a:pt x="481" y="1093"/>
                  </a:cubicBezTo>
                  <a:cubicBezTo>
                    <a:pt x="658" y="1219"/>
                    <a:pt x="835" y="1346"/>
                    <a:pt x="1063" y="1346"/>
                  </a:cubicBezTo>
                  <a:cubicBezTo>
                    <a:pt x="1095" y="1349"/>
                    <a:pt x="1125" y="1351"/>
                    <a:pt x="1153" y="1351"/>
                  </a:cubicBezTo>
                  <a:cubicBezTo>
                    <a:pt x="1769" y="1351"/>
                    <a:pt x="1729" y="595"/>
                    <a:pt x="1342" y="232"/>
                  </a:cubicBezTo>
                  <a:cubicBezTo>
                    <a:pt x="1195" y="99"/>
                    <a:pt x="900" y="0"/>
                    <a:pt x="6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0" name="Google Shape;800;p38"/>
          <p:cNvSpPr/>
          <p:nvPr/>
        </p:nvSpPr>
        <p:spPr>
          <a:xfrm>
            <a:off x="-87150" y="1727550"/>
            <a:ext cx="1274175" cy="412375"/>
          </a:xfrm>
          <a:custGeom>
            <a:avLst/>
            <a:gdLst/>
            <a:ahLst/>
            <a:cxnLst/>
            <a:rect l="l" t="t" r="r" b="b"/>
            <a:pathLst>
              <a:path w="50967" h="16495" extrusionOk="0">
                <a:moveTo>
                  <a:pt x="38604" y="1"/>
                </a:moveTo>
                <a:cubicBezTo>
                  <a:pt x="35880" y="1"/>
                  <a:pt x="33154" y="860"/>
                  <a:pt x="31002" y="2537"/>
                </a:cubicBezTo>
                <a:cubicBezTo>
                  <a:pt x="29079" y="4030"/>
                  <a:pt x="27636" y="6029"/>
                  <a:pt x="25839" y="7674"/>
                </a:cubicBezTo>
                <a:cubicBezTo>
                  <a:pt x="24284" y="9118"/>
                  <a:pt x="22280" y="10329"/>
                  <a:pt x="20187" y="10329"/>
                </a:cubicBezTo>
                <a:cubicBezTo>
                  <a:pt x="19896" y="10329"/>
                  <a:pt x="19603" y="10305"/>
                  <a:pt x="19310" y="10256"/>
                </a:cubicBezTo>
                <a:cubicBezTo>
                  <a:pt x="15995" y="9699"/>
                  <a:pt x="14046" y="6206"/>
                  <a:pt x="11060" y="4637"/>
                </a:cubicBezTo>
                <a:cubicBezTo>
                  <a:pt x="9986" y="4070"/>
                  <a:pt x="8773" y="3791"/>
                  <a:pt x="7558" y="3791"/>
                </a:cubicBezTo>
                <a:cubicBezTo>
                  <a:pt x="6224" y="3791"/>
                  <a:pt x="4885" y="4127"/>
                  <a:pt x="3720" y="4789"/>
                </a:cubicBezTo>
                <a:cubicBezTo>
                  <a:pt x="2455" y="5498"/>
                  <a:pt x="1417" y="6611"/>
                  <a:pt x="759" y="7927"/>
                </a:cubicBezTo>
                <a:cubicBezTo>
                  <a:pt x="0" y="9395"/>
                  <a:pt x="734" y="11192"/>
                  <a:pt x="2303" y="11749"/>
                </a:cubicBezTo>
                <a:cubicBezTo>
                  <a:pt x="2404" y="11774"/>
                  <a:pt x="2505" y="11799"/>
                  <a:pt x="2607" y="11850"/>
                </a:cubicBezTo>
                <a:cubicBezTo>
                  <a:pt x="2880" y="11941"/>
                  <a:pt x="3164" y="11986"/>
                  <a:pt x="3446" y="11986"/>
                </a:cubicBezTo>
                <a:cubicBezTo>
                  <a:pt x="4182" y="11986"/>
                  <a:pt x="4911" y="11683"/>
                  <a:pt x="5441" y="11116"/>
                </a:cubicBezTo>
                <a:cubicBezTo>
                  <a:pt x="5871" y="10661"/>
                  <a:pt x="6504" y="10306"/>
                  <a:pt x="7061" y="10205"/>
                </a:cubicBezTo>
                <a:cubicBezTo>
                  <a:pt x="7253" y="10158"/>
                  <a:pt x="7446" y="10137"/>
                  <a:pt x="7639" y="10137"/>
                </a:cubicBezTo>
                <a:cubicBezTo>
                  <a:pt x="8491" y="10137"/>
                  <a:pt x="9336" y="10559"/>
                  <a:pt x="9997" y="11116"/>
                </a:cubicBezTo>
                <a:cubicBezTo>
                  <a:pt x="10832" y="11774"/>
                  <a:pt x="11490" y="12635"/>
                  <a:pt x="12249" y="13394"/>
                </a:cubicBezTo>
                <a:cubicBezTo>
                  <a:pt x="14413" y="15467"/>
                  <a:pt x="17438" y="16494"/>
                  <a:pt x="20420" y="16494"/>
                </a:cubicBezTo>
                <a:cubicBezTo>
                  <a:pt x="20751" y="16494"/>
                  <a:pt x="21082" y="16481"/>
                  <a:pt x="21410" y="16456"/>
                </a:cubicBezTo>
                <a:cubicBezTo>
                  <a:pt x="24726" y="16203"/>
                  <a:pt x="27889" y="14760"/>
                  <a:pt x="30496" y="12711"/>
                </a:cubicBezTo>
                <a:cubicBezTo>
                  <a:pt x="32166" y="11420"/>
                  <a:pt x="33659" y="9851"/>
                  <a:pt x="35482" y="8763"/>
                </a:cubicBezTo>
                <a:cubicBezTo>
                  <a:pt x="36726" y="7991"/>
                  <a:pt x="38201" y="7463"/>
                  <a:pt x="39645" y="7463"/>
                </a:cubicBezTo>
                <a:cubicBezTo>
                  <a:pt x="40287" y="7463"/>
                  <a:pt x="40923" y="7567"/>
                  <a:pt x="41530" y="7801"/>
                </a:cubicBezTo>
                <a:cubicBezTo>
                  <a:pt x="42770" y="8282"/>
                  <a:pt x="43757" y="9471"/>
                  <a:pt x="44036" y="10711"/>
                </a:cubicBezTo>
                <a:cubicBezTo>
                  <a:pt x="44339" y="11926"/>
                  <a:pt x="45352" y="12812"/>
                  <a:pt x="46592" y="12812"/>
                </a:cubicBezTo>
                <a:cubicBezTo>
                  <a:pt x="47022" y="12837"/>
                  <a:pt x="47452" y="12837"/>
                  <a:pt x="47882" y="12837"/>
                </a:cubicBezTo>
                <a:cubicBezTo>
                  <a:pt x="47896" y="12837"/>
                  <a:pt x="47909" y="12837"/>
                  <a:pt x="47922" y="12837"/>
                </a:cubicBezTo>
                <a:cubicBezTo>
                  <a:pt x="49673" y="12837"/>
                  <a:pt x="50967" y="11179"/>
                  <a:pt x="50540" y="9471"/>
                </a:cubicBezTo>
                <a:cubicBezTo>
                  <a:pt x="49679" y="6029"/>
                  <a:pt x="47351" y="2942"/>
                  <a:pt x="44162" y="1297"/>
                </a:cubicBezTo>
                <a:cubicBezTo>
                  <a:pt x="42446" y="428"/>
                  <a:pt x="40526" y="1"/>
                  <a:pt x="3860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1" name="Google Shape;801;p38"/>
          <p:cNvGrpSpPr/>
          <p:nvPr/>
        </p:nvGrpSpPr>
        <p:grpSpPr>
          <a:xfrm>
            <a:off x="383888" y="2335513"/>
            <a:ext cx="484500" cy="449300"/>
            <a:chOff x="1303950" y="1037525"/>
            <a:chExt cx="484500" cy="449300"/>
          </a:xfrm>
        </p:grpSpPr>
        <p:sp>
          <p:nvSpPr>
            <p:cNvPr id="802" name="Google Shape;802;p38"/>
            <p:cNvSpPr/>
            <p:nvPr/>
          </p:nvSpPr>
          <p:spPr>
            <a:xfrm>
              <a:off x="1443600" y="1318250"/>
              <a:ext cx="189850" cy="168575"/>
            </a:xfrm>
            <a:custGeom>
              <a:avLst/>
              <a:gdLst/>
              <a:ahLst/>
              <a:cxnLst/>
              <a:rect l="l" t="t" r="r" b="b"/>
              <a:pathLst>
                <a:path w="7594" h="6743" extrusionOk="0">
                  <a:moveTo>
                    <a:pt x="3803" y="0"/>
                  </a:moveTo>
                  <a:cubicBezTo>
                    <a:pt x="3443" y="0"/>
                    <a:pt x="3099" y="186"/>
                    <a:pt x="3033" y="597"/>
                  </a:cubicBezTo>
                  <a:cubicBezTo>
                    <a:pt x="2911" y="1266"/>
                    <a:pt x="2820" y="1995"/>
                    <a:pt x="2729" y="2694"/>
                  </a:cubicBezTo>
                  <a:cubicBezTo>
                    <a:pt x="2060" y="2542"/>
                    <a:pt x="1422" y="2390"/>
                    <a:pt x="753" y="2238"/>
                  </a:cubicBezTo>
                  <a:cubicBezTo>
                    <a:pt x="713" y="2230"/>
                    <a:pt x="676" y="2226"/>
                    <a:pt x="640" y="2226"/>
                  </a:cubicBezTo>
                  <a:cubicBezTo>
                    <a:pt x="150" y="2226"/>
                    <a:pt x="0" y="2950"/>
                    <a:pt x="510" y="3120"/>
                  </a:cubicBezTo>
                  <a:cubicBezTo>
                    <a:pt x="1209" y="3363"/>
                    <a:pt x="1908" y="3606"/>
                    <a:pt x="2607" y="3849"/>
                  </a:cubicBezTo>
                  <a:cubicBezTo>
                    <a:pt x="2546" y="4670"/>
                    <a:pt x="2485" y="5491"/>
                    <a:pt x="2516" y="6281"/>
                  </a:cubicBezTo>
                  <a:cubicBezTo>
                    <a:pt x="2516" y="6590"/>
                    <a:pt x="2725" y="6743"/>
                    <a:pt x="2952" y="6743"/>
                  </a:cubicBezTo>
                  <a:cubicBezTo>
                    <a:pt x="3149" y="6743"/>
                    <a:pt x="3359" y="6628"/>
                    <a:pt x="3458" y="6403"/>
                  </a:cubicBezTo>
                  <a:cubicBezTo>
                    <a:pt x="3701" y="5764"/>
                    <a:pt x="3914" y="5065"/>
                    <a:pt x="4096" y="4366"/>
                  </a:cubicBezTo>
                  <a:cubicBezTo>
                    <a:pt x="4826" y="4640"/>
                    <a:pt x="5555" y="4944"/>
                    <a:pt x="6285" y="5096"/>
                  </a:cubicBezTo>
                  <a:cubicBezTo>
                    <a:pt x="6348" y="5107"/>
                    <a:pt x="6409" y="5113"/>
                    <a:pt x="6468" y="5113"/>
                  </a:cubicBezTo>
                  <a:cubicBezTo>
                    <a:pt x="7329" y="5113"/>
                    <a:pt x="7593" y="3918"/>
                    <a:pt x="6710" y="3576"/>
                  </a:cubicBezTo>
                  <a:cubicBezTo>
                    <a:pt x="5981" y="3302"/>
                    <a:pt x="5160" y="3181"/>
                    <a:pt x="4370" y="3029"/>
                  </a:cubicBezTo>
                  <a:cubicBezTo>
                    <a:pt x="4522" y="2299"/>
                    <a:pt x="4613" y="1539"/>
                    <a:pt x="4704" y="840"/>
                  </a:cubicBezTo>
                  <a:cubicBezTo>
                    <a:pt x="4756" y="309"/>
                    <a:pt x="4267" y="0"/>
                    <a:pt x="38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8"/>
            <p:cNvSpPr/>
            <p:nvPr/>
          </p:nvSpPr>
          <p:spPr>
            <a:xfrm>
              <a:off x="1597900" y="1136775"/>
              <a:ext cx="190550" cy="168450"/>
            </a:xfrm>
            <a:custGeom>
              <a:avLst/>
              <a:gdLst/>
              <a:ahLst/>
              <a:cxnLst/>
              <a:rect l="l" t="t" r="r" b="b"/>
              <a:pathLst>
                <a:path w="7622" h="6738" extrusionOk="0">
                  <a:moveTo>
                    <a:pt x="3823" y="0"/>
                  </a:moveTo>
                  <a:cubicBezTo>
                    <a:pt x="3455" y="0"/>
                    <a:pt x="3098" y="193"/>
                    <a:pt x="3031" y="622"/>
                  </a:cubicBezTo>
                  <a:cubicBezTo>
                    <a:pt x="2940" y="1291"/>
                    <a:pt x="2818" y="1990"/>
                    <a:pt x="2757" y="2689"/>
                  </a:cubicBezTo>
                  <a:cubicBezTo>
                    <a:pt x="2089" y="2537"/>
                    <a:pt x="1450" y="2385"/>
                    <a:pt x="782" y="2233"/>
                  </a:cubicBezTo>
                  <a:cubicBezTo>
                    <a:pt x="742" y="2225"/>
                    <a:pt x="704" y="2221"/>
                    <a:pt x="668" y="2221"/>
                  </a:cubicBezTo>
                  <a:cubicBezTo>
                    <a:pt x="175" y="2221"/>
                    <a:pt x="0" y="2947"/>
                    <a:pt x="538" y="3145"/>
                  </a:cubicBezTo>
                  <a:cubicBezTo>
                    <a:pt x="1238" y="3358"/>
                    <a:pt x="1937" y="3601"/>
                    <a:pt x="2636" y="3844"/>
                  </a:cubicBezTo>
                  <a:cubicBezTo>
                    <a:pt x="2545" y="4665"/>
                    <a:pt x="2514" y="5485"/>
                    <a:pt x="2545" y="6276"/>
                  </a:cubicBezTo>
                  <a:cubicBezTo>
                    <a:pt x="2545" y="6585"/>
                    <a:pt x="2754" y="6737"/>
                    <a:pt x="2976" y="6737"/>
                  </a:cubicBezTo>
                  <a:cubicBezTo>
                    <a:pt x="3169" y="6737"/>
                    <a:pt x="3372" y="6623"/>
                    <a:pt x="3456" y="6397"/>
                  </a:cubicBezTo>
                  <a:cubicBezTo>
                    <a:pt x="3730" y="5759"/>
                    <a:pt x="3943" y="5090"/>
                    <a:pt x="4095" y="4361"/>
                  </a:cubicBezTo>
                  <a:cubicBezTo>
                    <a:pt x="4824" y="4634"/>
                    <a:pt x="5584" y="4938"/>
                    <a:pt x="6314" y="5090"/>
                  </a:cubicBezTo>
                  <a:cubicBezTo>
                    <a:pt x="6377" y="5102"/>
                    <a:pt x="6438" y="5107"/>
                    <a:pt x="6496" y="5107"/>
                  </a:cubicBezTo>
                  <a:cubicBezTo>
                    <a:pt x="7358" y="5107"/>
                    <a:pt x="7622" y="3912"/>
                    <a:pt x="6739" y="3570"/>
                  </a:cubicBezTo>
                  <a:cubicBezTo>
                    <a:pt x="6010" y="3297"/>
                    <a:pt x="5189" y="3175"/>
                    <a:pt x="4399" y="3023"/>
                  </a:cubicBezTo>
                  <a:cubicBezTo>
                    <a:pt x="4520" y="2294"/>
                    <a:pt x="4642" y="1534"/>
                    <a:pt x="4703" y="835"/>
                  </a:cubicBezTo>
                  <a:cubicBezTo>
                    <a:pt x="4771" y="308"/>
                    <a:pt x="4288" y="0"/>
                    <a:pt x="38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8"/>
            <p:cNvSpPr/>
            <p:nvPr/>
          </p:nvSpPr>
          <p:spPr>
            <a:xfrm>
              <a:off x="1303950" y="1037525"/>
              <a:ext cx="189675" cy="168275"/>
            </a:xfrm>
            <a:custGeom>
              <a:avLst/>
              <a:gdLst/>
              <a:ahLst/>
              <a:cxnLst/>
              <a:rect l="l" t="t" r="r" b="b"/>
              <a:pathLst>
                <a:path w="7587" h="6731" extrusionOk="0">
                  <a:moveTo>
                    <a:pt x="3815" y="1"/>
                  </a:moveTo>
                  <a:cubicBezTo>
                    <a:pt x="3449" y="1"/>
                    <a:pt x="3093" y="192"/>
                    <a:pt x="3026" y="610"/>
                  </a:cubicBezTo>
                  <a:cubicBezTo>
                    <a:pt x="2904" y="1279"/>
                    <a:pt x="2813" y="1978"/>
                    <a:pt x="2722" y="2677"/>
                  </a:cubicBezTo>
                  <a:cubicBezTo>
                    <a:pt x="2053" y="2525"/>
                    <a:pt x="1415" y="2403"/>
                    <a:pt x="746" y="2251"/>
                  </a:cubicBezTo>
                  <a:cubicBezTo>
                    <a:pt x="699" y="2239"/>
                    <a:pt x="655" y="2233"/>
                    <a:pt x="613" y="2233"/>
                  </a:cubicBezTo>
                  <a:cubicBezTo>
                    <a:pt x="139" y="2233"/>
                    <a:pt x="0" y="2965"/>
                    <a:pt x="503" y="3133"/>
                  </a:cubicBezTo>
                  <a:cubicBezTo>
                    <a:pt x="1202" y="3346"/>
                    <a:pt x="1901" y="3589"/>
                    <a:pt x="2600" y="3832"/>
                  </a:cubicBezTo>
                  <a:cubicBezTo>
                    <a:pt x="2539" y="4653"/>
                    <a:pt x="2479" y="5504"/>
                    <a:pt x="2509" y="6264"/>
                  </a:cubicBezTo>
                  <a:cubicBezTo>
                    <a:pt x="2509" y="6578"/>
                    <a:pt x="2725" y="6730"/>
                    <a:pt x="2956" y="6730"/>
                  </a:cubicBezTo>
                  <a:cubicBezTo>
                    <a:pt x="3150" y="6730"/>
                    <a:pt x="3354" y="6623"/>
                    <a:pt x="3451" y="6416"/>
                  </a:cubicBezTo>
                  <a:cubicBezTo>
                    <a:pt x="3694" y="5777"/>
                    <a:pt x="3907" y="5078"/>
                    <a:pt x="4090" y="4349"/>
                  </a:cubicBezTo>
                  <a:cubicBezTo>
                    <a:pt x="4819" y="4653"/>
                    <a:pt x="5549" y="4926"/>
                    <a:pt x="6278" y="5078"/>
                  </a:cubicBezTo>
                  <a:cubicBezTo>
                    <a:pt x="6342" y="5090"/>
                    <a:pt x="6403" y="5095"/>
                    <a:pt x="6461" y="5095"/>
                  </a:cubicBezTo>
                  <a:cubicBezTo>
                    <a:pt x="7322" y="5095"/>
                    <a:pt x="7586" y="3902"/>
                    <a:pt x="6704" y="3589"/>
                  </a:cubicBezTo>
                  <a:cubicBezTo>
                    <a:pt x="5974" y="3285"/>
                    <a:pt x="5153" y="3163"/>
                    <a:pt x="4363" y="3011"/>
                  </a:cubicBezTo>
                  <a:cubicBezTo>
                    <a:pt x="4515" y="2282"/>
                    <a:pt x="4606" y="1552"/>
                    <a:pt x="4698" y="823"/>
                  </a:cubicBezTo>
                  <a:cubicBezTo>
                    <a:pt x="4748" y="299"/>
                    <a:pt x="4273" y="1"/>
                    <a:pt x="38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 1">
  <p:cSld name="CUSTOM_18_1">
    <p:spTree>
      <p:nvGrpSpPr>
        <p:cNvPr id="1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Google Shape;806;p39"/>
          <p:cNvSpPr/>
          <p:nvPr/>
        </p:nvSpPr>
        <p:spPr>
          <a:xfrm>
            <a:off x="5050225" y="4123275"/>
            <a:ext cx="1332279" cy="818197"/>
          </a:xfrm>
          <a:custGeom>
            <a:avLst/>
            <a:gdLst/>
            <a:ahLst/>
            <a:cxnLst/>
            <a:rect l="l" t="t" r="r" b="b"/>
            <a:pathLst>
              <a:path w="28699" h="17625" extrusionOk="0">
                <a:moveTo>
                  <a:pt x="16665" y="1"/>
                </a:moveTo>
                <a:cubicBezTo>
                  <a:pt x="16367" y="1"/>
                  <a:pt x="16077" y="124"/>
                  <a:pt x="15867" y="426"/>
                </a:cubicBezTo>
                <a:cubicBezTo>
                  <a:pt x="14627" y="2172"/>
                  <a:pt x="14222" y="4601"/>
                  <a:pt x="13843" y="6677"/>
                </a:cubicBezTo>
                <a:cubicBezTo>
                  <a:pt x="13792" y="7082"/>
                  <a:pt x="13691" y="7461"/>
                  <a:pt x="13615" y="7866"/>
                </a:cubicBezTo>
                <a:cubicBezTo>
                  <a:pt x="13387" y="7512"/>
                  <a:pt x="13159" y="7132"/>
                  <a:pt x="12957" y="6778"/>
                </a:cubicBezTo>
                <a:cubicBezTo>
                  <a:pt x="11843" y="4905"/>
                  <a:pt x="10907" y="2931"/>
                  <a:pt x="9768" y="1084"/>
                </a:cubicBezTo>
                <a:cubicBezTo>
                  <a:pt x="9504" y="656"/>
                  <a:pt x="9100" y="471"/>
                  <a:pt x="8692" y="471"/>
                </a:cubicBezTo>
                <a:cubicBezTo>
                  <a:pt x="7966" y="471"/>
                  <a:pt x="7230" y="1060"/>
                  <a:pt x="7263" y="1919"/>
                </a:cubicBezTo>
                <a:cubicBezTo>
                  <a:pt x="7313" y="4146"/>
                  <a:pt x="7997" y="6677"/>
                  <a:pt x="8756" y="8777"/>
                </a:cubicBezTo>
                <a:cubicBezTo>
                  <a:pt x="8958" y="9359"/>
                  <a:pt x="9186" y="9941"/>
                  <a:pt x="9439" y="10523"/>
                </a:cubicBezTo>
                <a:cubicBezTo>
                  <a:pt x="6655" y="8524"/>
                  <a:pt x="4681" y="5184"/>
                  <a:pt x="2505" y="2653"/>
                </a:cubicBezTo>
                <a:cubicBezTo>
                  <a:pt x="2275" y="2386"/>
                  <a:pt x="1961" y="2271"/>
                  <a:pt x="1636" y="2271"/>
                </a:cubicBezTo>
                <a:cubicBezTo>
                  <a:pt x="850" y="2271"/>
                  <a:pt x="1" y="2943"/>
                  <a:pt x="126" y="3766"/>
                </a:cubicBezTo>
                <a:cubicBezTo>
                  <a:pt x="1163" y="10675"/>
                  <a:pt x="6706" y="17230"/>
                  <a:pt x="13969" y="17610"/>
                </a:cubicBezTo>
                <a:cubicBezTo>
                  <a:pt x="14163" y="17619"/>
                  <a:pt x="14355" y="17624"/>
                  <a:pt x="14546" y="17624"/>
                </a:cubicBezTo>
                <a:cubicBezTo>
                  <a:pt x="21778" y="17624"/>
                  <a:pt x="26791" y="10708"/>
                  <a:pt x="28369" y="4272"/>
                </a:cubicBezTo>
                <a:cubicBezTo>
                  <a:pt x="28698" y="2830"/>
                  <a:pt x="27711" y="1337"/>
                  <a:pt x="26294" y="1033"/>
                </a:cubicBezTo>
                <a:cubicBezTo>
                  <a:pt x="26084" y="985"/>
                  <a:pt x="25879" y="962"/>
                  <a:pt x="25682" y="962"/>
                </a:cubicBezTo>
                <a:cubicBezTo>
                  <a:pt x="24433" y="962"/>
                  <a:pt x="23470" y="1881"/>
                  <a:pt x="23055" y="3083"/>
                </a:cubicBezTo>
                <a:cubicBezTo>
                  <a:pt x="22169" y="5766"/>
                  <a:pt x="20752" y="9005"/>
                  <a:pt x="18423" y="10802"/>
                </a:cubicBezTo>
                <a:cubicBezTo>
                  <a:pt x="18474" y="9638"/>
                  <a:pt x="18423" y="8448"/>
                  <a:pt x="18474" y="7385"/>
                </a:cubicBezTo>
                <a:cubicBezTo>
                  <a:pt x="18550" y="5335"/>
                  <a:pt x="18778" y="2779"/>
                  <a:pt x="17943" y="856"/>
                </a:cubicBezTo>
                <a:cubicBezTo>
                  <a:pt x="17748" y="387"/>
                  <a:pt x="17193" y="1"/>
                  <a:pt x="1666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7" name="Google Shape;807;p39"/>
          <p:cNvGrpSpPr/>
          <p:nvPr/>
        </p:nvGrpSpPr>
        <p:grpSpPr>
          <a:xfrm>
            <a:off x="4239900" y="4300425"/>
            <a:ext cx="473900" cy="508875"/>
            <a:chOff x="1566150" y="4150650"/>
            <a:chExt cx="473900" cy="508875"/>
          </a:xfrm>
        </p:grpSpPr>
        <p:sp>
          <p:nvSpPr>
            <p:cNvPr id="808" name="Google Shape;808;p39"/>
            <p:cNvSpPr/>
            <p:nvPr/>
          </p:nvSpPr>
          <p:spPr>
            <a:xfrm>
              <a:off x="1566150" y="4282700"/>
              <a:ext cx="113275" cy="79450"/>
            </a:xfrm>
            <a:custGeom>
              <a:avLst/>
              <a:gdLst/>
              <a:ahLst/>
              <a:cxnLst/>
              <a:rect l="l" t="t" r="r" b="b"/>
              <a:pathLst>
                <a:path w="4531" h="3178" extrusionOk="0">
                  <a:moveTo>
                    <a:pt x="2289" y="1"/>
                  </a:moveTo>
                  <a:cubicBezTo>
                    <a:pt x="2192" y="1"/>
                    <a:pt x="2095" y="4"/>
                    <a:pt x="1999" y="10"/>
                  </a:cubicBezTo>
                  <a:cubicBezTo>
                    <a:pt x="1594" y="60"/>
                    <a:pt x="1189" y="136"/>
                    <a:pt x="835" y="364"/>
                  </a:cubicBezTo>
                  <a:cubicBezTo>
                    <a:pt x="380" y="642"/>
                    <a:pt x="25" y="1123"/>
                    <a:pt x="25" y="1655"/>
                  </a:cubicBezTo>
                  <a:cubicBezTo>
                    <a:pt x="0" y="2287"/>
                    <a:pt x="481" y="2870"/>
                    <a:pt x="1088" y="3072"/>
                  </a:cubicBezTo>
                  <a:cubicBezTo>
                    <a:pt x="1303" y="3144"/>
                    <a:pt x="1525" y="3177"/>
                    <a:pt x="1747" y="3177"/>
                  </a:cubicBezTo>
                  <a:cubicBezTo>
                    <a:pt x="2152" y="3177"/>
                    <a:pt x="2560" y="3066"/>
                    <a:pt x="2936" y="2870"/>
                  </a:cubicBezTo>
                  <a:cubicBezTo>
                    <a:pt x="3543" y="2566"/>
                    <a:pt x="4530" y="1958"/>
                    <a:pt x="4378" y="1149"/>
                  </a:cubicBezTo>
                  <a:cubicBezTo>
                    <a:pt x="4328" y="820"/>
                    <a:pt x="4075" y="541"/>
                    <a:pt x="3796" y="364"/>
                  </a:cubicBezTo>
                  <a:cubicBezTo>
                    <a:pt x="3619" y="238"/>
                    <a:pt x="3417" y="162"/>
                    <a:pt x="3214" y="111"/>
                  </a:cubicBezTo>
                  <a:cubicBezTo>
                    <a:pt x="2924" y="34"/>
                    <a:pt x="2605" y="1"/>
                    <a:pt x="22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9"/>
            <p:cNvSpPr/>
            <p:nvPr/>
          </p:nvSpPr>
          <p:spPr>
            <a:xfrm>
              <a:off x="1644600" y="4464300"/>
              <a:ext cx="72925" cy="58625"/>
            </a:xfrm>
            <a:custGeom>
              <a:avLst/>
              <a:gdLst/>
              <a:ahLst/>
              <a:cxnLst/>
              <a:rect l="l" t="t" r="r" b="b"/>
              <a:pathLst>
                <a:path w="2917" h="2345" extrusionOk="0">
                  <a:moveTo>
                    <a:pt x="1272" y="1"/>
                  </a:moveTo>
                  <a:cubicBezTo>
                    <a:pt x="925" y="1"/>
                    <a:pt x="576" y="159"/>
                    <a:pt x="329" y="541"/>
                  </a:cubicBezTo>
                  <a:cubicBezTo>
                    <a:pt x="0" y="1047"/>
                    <a:pt x="177" y="1831"/>
                    <a:pt x="709" y="2160"/>
                  </a:cubicBezTo>
                  <a:cubicBezTo>
                    <a:pt x="888" y="2286"/>
                    <a:pt x="1102" y="2345"/>
                    <a:pt x="1319" y="2345"/>
                  </a:cubicBezTo>
                  <a:cubicBezTo>
                    <a:pt x="1714" y="2345"/>
                    <a:pt x="2116" y="2149"/>
                    <a:pt x="2328" y="1806"/>
                  </a:cubicBezTo>
                  <a:cubicBezTo>
                    <a:pt x="2917" y="897"/>
                    <a:pt x="2099" y="1"/>
                    <a:pt x="12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9"/>
            <p:cNvSpPr/>
            <p:nvPr/>
          </p:nvSpPr>
          <p:spPr>
            <a:xfrm>
              <a:off x="1778100" y="4378350"/>
              <a:ext cx="60125" cy="64200"/>
            </a:xfrm>
            <a:custGeom>
              <a:avLst/>
              <a:gdLst/>
              <a:ahLst/>
              <a:cxnLst/>
              <a:rect l="l" t="t" r="r" b="b"/>
              <a:pathLst>
                <a:path w="2405" h="2568" extrusionOk="0">
                  <a:moveTo>
                    <a:pt x="1217" y="0"/>
                  </a:moveTo>
                  <a:cubicBezTo>
                    <a:pt x="863" y="0"/>
                    <a:pt x="495" y="118"/>
                    <a:pt x="304" y="309"/>
                  </a:cubicBezTo>
                  <a:cubicBezTo>
                    <a:pt x="25" y="587"/>
                    <a:pt x="0" y="992"/>
                    <a:pt x="25" y="1372"/>
                  </a:cubicBezTo>
                  <a:cubicBezTo>
                    <a:pt x="25" y="1676"/>
                    <a:pt x="76" y="2005"/>
                    <a:pt x="278" y="2258"/>
                  </a:cubicBezTo>
                  <a:cubicBezTo>
                    <a:pt x="417" y="2436"/>
                    <a:pt x="649" y="2568"/>
                    <a:pt x="889" y="2568"/>
                  </a:cubicBezTo>
                  <a:cubicBezTo>
                    <a:pt x="956" y="2568"/>
                    <a:pt x="1023" y="2558"/>
                    <a:pt x="1088" y="2536"/>
                  </a:cubicBezTo>
                  <a:cubicBezTo>
                    <a:pt x="1240" y="2460"/>
                    <a:pt x="1367" y="2308"/>
                    <a:pt x="1468" y="2182"/>
                  </a:cubicBezTo>
                  <a:cubicBezTo>
                    <a:pt x="1772" y="1751"/>
                    <a:pt x="2404" y="790"/>
                    <a:pt x="1974" y="284"/>
                  </a:cubicBezTo>
                  <a:cubicBezTo>
                    <a:pt x="1811" y="86"/>
                    <a:pt x="1519" y="0"/>
                    <a:pt x="1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9"/>
            <p:cNvSpPr/>
            <p:nvPr/>
          </p:nvSpPr>
          <p:spPr>
            <a:xfrm>
              <a:off x="1771775" y="4150650"/>
              <a:ext cx="81000" cy="76625"/>
            </a:xfrm>
            <a:custGeom>
              <a:avLst/>
              <a:gdLst/>
              <a:ahLst/>
              <a:cxnLst/>
              <a:rect l="l" t="t" r="r" b="b"/>
              <a:pathLst>
                <a:path w="3240" h="3065" extrusionOk="0">
                  <a:moveTo>
                    <a:pt x="1827" y="0"/>
                  </a:moveTo>
                  <a:cubicBezTo>
                    <a:pt x="1135" y="0"/>
                    <a:pt x="498" y="917"/>
                    <a:pt x="228" y="1496"/>
                  </a:cubicBezTo>
                  <a:cubicBezTo>
                    <a:pt x="101" y="1774"/>
                    <a:pt x="0" y="2052"/>
                    <a:pt x="51" y="2331"/>
                  </a:cubicBezTo>
                  <a:cubicBezTo>
                    <a:pt x="152" y="2685"/>
                    <a:pt x="481" y="2888"/>
                    <a:pt x="810" y="2989"/>
                  </a:cubicBezTo>
                  <a:cubicBezTo>
                    <a:pt x="988" y="3038"/>
                    <a:pt x="1178" y="3065"/>
                    <a:pt x="1367" y="3065"/>
                  </a:cubicBezTo>
                  <a:cubicBezTo>
                    <a:pt x="1662" y="3065"/>
                    <a:pt x="1955" y="3001"/>
                    <a:pt x="2202" y="2862"/>
                  </a:cubicBezTo>
                  <a:cubicBezTo>
                    <a:pt x="3138" y="2356"/>
                    <a:pt x="3239" y="1040"/>
                    <a:pt x="2480" y="306"/>
                  </a:cubicBezTo>
                  <a:cubicBezTo>
                    <a:pt x="2264" y="89"/>
                    <a:pt x="2043" y="0"/>
                    <a:pt x="18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9"/>
            <p:cNvSpPr/>
            <p:nvPr/>
          </p:nvSpPr>
          <p:spPr>
            <a:xfrm>
              <a:off x="1976325" y="4376600"/>
              <a:ext cx="63725" cy="77325"/>
            </a:xfrm>
            <a:custGeom>
              <a:avLst/>
              <a:gdLst/>
              <a:ahLst/>
              <a:cxnLst/>
              <a:rect l="l" t="t" r="r" b="b"/>
              <a:pathLst>
                <a:path w="2549" h="3093" extrusionOk="0">
                  <a:moveTo>
                    <a:pt x="1066" y="0"/>
                  </a:moveTo>
                  <a:cubicBezTo>
                    <a:pt x="509" y="0"/>
                    <a:pt x="1" y="633"/>
                    <a:pt x="94" y="1265"/>
                  </a:cubicBezTo>
                  <a:cubicBezTo>
                    <a:pt x="144" y="1670"/>
                    <a:pt x="397" y="2024"/>
                    <a:pt x="701" y="2302"/>
                  </a:cubicBezTo>
                  <a:cubicBezTo>
                    <a:pt x="1005" y="2581"/>
                    <a:pt x="1359" y="2783"/>
                    <a:pt x="1713" y="2960"/>
                  </a:cubicBezTo>
                  <a:cubicBezTo>
                    <a:pt x="1840" y="3033"/>
                    <a:pt x="1980" y="3092"/>
                    <a:pt x="2115" y="3092"/>
                  </a:cubicBezTo>
                  <a:cubicBezTo>
                    <a:pt x="2168" y="3092"/>
                    <a:pt x="2220" y="3083"/>
                    <a:pt x="2270" y="3062"/>
                  </a:cubicBezTo>
                  <a:cubicBezTo>
                    <a:pt x="2447" y="2986"/>
                    <a:pt x="2523" y="2758"/>
                    <a:pt x="2523" y="2555"/>
                  </a:cubicBezTo>
                  <a:cubicBezTo>
                    <a:pt x="2549" y="1897"/>
                    <a:pt x="2118" y="784"/>
                    <a:pt x="1663" y="278"/>
                  </a:cubicBezTo>
                  <a:cubicBezTo>
                    <a:pt x="1475" y="83"/>
                    <a:pt x="1267" y="0"/>
                    <a:pt x="10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9"/>
            <p:cNvSpPr/>
            <p:nvPr/>
          </p:nvSpPr>
          <p:spPr>
            <a:xfrm>
              <a:off x="1845200" y="4620425"/>
              <a:ext cx="51225" cy="39100"/>
            </a:xfrm>
            <a:custGeom>
              <a:avLst/>
              <a:gdLst/>
              <a:ahLst/>
              <a:cxnLst/>
              <a:rect l="l" t="t" r="r" b="b"/>
              <a:pathLst>
                <a:path w="2049" h="1564" extrusionOk="0">
                  <a:moveTo>
                    <a:pt x="1081" y="0"/>
                  </a:moveTo>
                  <a:cubicBezTo>
                    <a:pt x="857" y="0"/>
                    <a:pt x="630" y="85"/>
                    <a:pt x="480" y="268"/>
                  </a:cubicBezTo>
                  <a:cubicBezTo>
                    <a:pt x="1" y="792"/>
                    <a:pt x="467" y="1563"/>
                    <a:pt x="1100" y="1563"/>
                  </a:cubicBezTo>
                  <a:cubicBezTo>
                    <a:pt x="1170" y="1563"/>
                    <a:pt x="1242" y="1554"/>
                    <a:pt x="1315" y="1534"/>
                  </a:cubicBezTo>
                  <a:cubicBezTo>
                    <a:pt x="1846" y="1407"/>
                    <a:pt x="2049" y="724"/>
                    <a:pt x="1720" y="293"/>
                  </a:cubicBezTo>
                  <a:cubicBezTo>
                    <a:pt x="1644" y="192"/>
                    <a:pt x="1543" y="116"/>
                    <a:pt x="1416" y="66"/>
                  </a:cubicBezTo>
                  <a:cubicBezTo>
                    <a:pt x="1313" y="23"/>
                    <a:pt x="1197" y="0"/>
                    <a:pt x="10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9"/>
            <p:cNvSpPr/>
            <p:nvPr/>
          </p:nvSpPr>
          <p:spPr>
            <a:xfrm>
              <a:off x="1971700" y="4242975"/>
              <a:ext cx="44225" cy="33775"/>
            </a:xfrm>
            <a:custGeom>
              <a:avLst/>
              <a:gdLst/>
              <a:ahLst/>
              <a:cxnLst/>
              <a:rect l="l" t="t" r="r" b="b"/>
              <a:pathLst>
                <a:path w="1769" h="1351" extrusionOk="0">
                  <a:moveTo>
                    <a:pt x="629" y="0"/>
                  </a:moveTo>
                  <a:cubicBezTo>
                    <a:pt x="385" y="0"/>
                    <a:pt x="160" y="79"/>
                    <a:pt x="76" y="283"/>
                  </a:cubicBezTo>
                  <a:cubicBezTo>
                    <a:pt x="0" y="435"/>
                    <a:pt x="51" y="612"/>
                    <a:pt x="127" y="738"/>
                  </a:cubicBezTo>
                  <a:cubicBezTo>
                    <a:pt x="203" y="890"/>
                    <a:pt x="329" y="991"/>
                    <a:pt x="481" y="1093"/>
                  </a:cubicBezTo>
                  <a:cubicBezTo>
                    <a:pt x="658" y="1219"/>
                    <a:pt x="835" y="1346"/>
                    <a:pt x="1063" y="1346"/>
                  </a:cubicBezTo>
                  <a:cubicBezTo>
                    <a:pt x="1095" y="1349"/>
                    <a:pt x="1125" y="1351"/>
                    <a:pt x="1153" y="1351"/>
                  </a:cubicBezTo>
                  <a:cubicBezTo>
                    <a:pt x="1769" y="1351"/>
                    <a:pt x="1729" y="595"/>
                    <a:pt x="1342" y="232"/>
                  </a:cubicBezTo>
                  <a:cubicBezTo>
                    <a:pt x="1195" y="99"/>
                    <a:pt x="900" y="0"/>
                    <a:pt x="6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5" name="Google Shape;815;p39"/>
          <p:cNvSpPr/>
          <p:nvPr/>
        </p:nvSpPr>
        <p:spPr>
          <a:xfrm>
            <a:off x="7958300" y="2011275"/>
            <a:ext cx="861300" cy="294450"/>
          </a:xfrm>
          <a:custGeom>
            <a:avLst/>
            <a:gdLst/>
            <a:ahLst/>
            <a:cxnLst/>
            <a:rect l="l" t="t" r="r" b="b"/>
            <a:pathLst>
              <a:path w="34452" h="11778" extrusionOk="0">
                <a:moveTo>
                  <a:pt x="2502" y="1"/>
                </a:moveTo>
                <a:cubicBezTo>
                  <a:pt x="2260" y="1"/>
                  <a:pt x="2017" y="109"/>
                  <a:pt x="1855" y="362"/>
                </a:cubicBezTo>
                <a:cubicBezTo>
                  <a:pt x="1" y="3402"/>
                  <a:pt x="183" y="8386"/>
                  <a:pt x="3496" y="10453"/>
                </a:cubicBezTo>
                <a:cubicBezTo>
                  <a:pt x="4136" y="10846"/>
                  <a:pt x="4821" y="11024"/>
                  <a:pt x="5502" y="11024"/>
                </a:cubicBezTo>
                <a:cubicBezTo>
                  <a:pt x="6664" y="11024"/>
                  <a:pt x="7812" y="10507"/>
                  <a:pt x="8694" y="9663"/>
                </a:cubicBezTo>
                <a:cubicBezTo>
                  <a:pt x="8815" y="9542"/>
                  <a:pt x="8937" y="9390"/>
                  <a:pt x="9059" y="9268"/>
                </a:cubicBezTo>
                <a:cubicBezTo>
                  <a:pt x="9879" y="10453"/>
                  <a:pt x="11004" y="11365"/>
                  <a:pt x="12432" y="11669"/>
                </a:cubicBezTo>
                <a:cubicBezTo>
                  <a:pt x="12747" y="11743"/>
                  <a:pt x="13046" y="11778"/>
                  <a:pt x="13331" y="11778"/>
                </a:cubicBezTo>
                <a:cubicBezTo>
                  <a:pt x="14808" y="11778"/>
                  <a:pt x="15893" y="10841"/>
                  <a:pt x="16657" y="9542"/>
                </a:cubicBezTo>
                <a:cubicBezTo>
                  <a:pt x="17417" y="10514"/>
                  <a:pt x="18512" y="11152"/>
                  <a:pt x="20062" y="11152"/>
                </a:cubicBezTo>
                <a:cubicBezTo>
                  <a:pt x="21946" y="11152"/>
                  <a:pt x="23253" y="10241"/>
                  <a:pt x="24135" y="8934"/>
                </a:cubicBezTo>
                <a:cubicBezTo>
                  <a:pt x="24925" y="10089"/>
                  <a:pt x="26080" y="10940"/>
                  <a:pt x="27721" y="11183"/>
                </a:cubicBezTo>
                <a:cubicBezTo>
                  <a:pt x="27958" y="11218"/>
                  <a:pt x="28194" y="11235"/>
                  <a:pt x="28427" y="11235"/>
                </a:cubicBezTo>
                <a:cubicBezTo>
                  <a:pt x="29806" y="11235"/>
                  <a:pt x="31084" y="10625"/>
                  <a:pt x="31916" y="9481"/>
                </a:cubicBezTo>
                <a:cubicBezTo>
                  <a:pt x="32402" y="8812"/>
                  <a:pt x="32706" y="7991"/>
                  <a:pt x="33041" y="7201"/>
                </a:cubicBezTo>
                <a:cubicBezTo>
                  <a:pt x="33436" y="6228"/>
                  <a:pt x="33922" y="5256"/>
                  <a:pt x="34165" y="4222"/>
                </a:cubicBezTo>
                <a:cubicBezTo>
                  <a:pt x="34451" y="2936"/>
                  <a:pt x="33379" y="1869"/>
                  <a:pt x="32304" y="1869"/>
                </a:cubicBezTo>
                <a:cubicBezTo>
                  <a:pt x="31778" y="1869"/>
                  <a:pt x="31252" y="2124"/>
                  <a:pt x="30883" y="2733"/>
                </a:cubicBezTo>
                <a:cubicBezTo>
                  <a:pt x="30244" y="3797"/>
                  <a:pt x="29880" y="4982"/>
                  <a:pt x="29424" y="6107"/>
                </a:cubicBezTo>
                <a:cubicBezTo>
                  <a:pt x="29188" y="6724"/>
                  <a:pt x="29039" y="7569"/>
                  <a:pt x="28314" y="7569"/>
                </a:cubicBezTo>
                <a:cubicBezTo>
                  <a:pt x="28290" y="7569"/>
                  <a:pt x="28264" y="7568"/>
                  <a:pt x="28238" y="7566"/>
                </a:cubicBezTo>
                <a:cubicBezTo>
                  <a:pt x="26384" y="7444"/>
                  <a:pt x="26050" y="4526"/>
                  <a:pt x="25807" y="3189"/>
                </a:cubicBezTo>
                <a:cubicBezTo>
                  <a:pt x="25647" y="2274"/>
                  <a:pt x="25008" y="1880"/>
                  <a:pt x="24318" y="1880"/>
                </a:cubicBezTo>
                <a:cubicBezTo>
                  <a:pt x="23426" y="1880"/>
                  <a:pt x="22448" y="2539"/>
                  <a:pt x="22311" y="3584"/>
                </a:cubicBezTo>
                <a:cubicBezTo>
                  <a:pt x="22159" y="4769"/>
                  <a:pt x="21855" y="7566"/>
                  <a:pt x="20153" y="7657"/>
                </a:cubicBezTo>
                <a:cubicBezTo>
                  <a:pt x="20128" y="7658"/>
                  <a:pt x="20103" y="7659"/>
                  <a:pt x="20078" y="7659"/>
                </a:cubicBezTo>
                <a:cubicBezTo>
                  <a:pt x="18449" y="7659"/>
                  <a:pt x="18389" y="4724"/>
                  <a:pt x="18329" y="3706"/>
                </a:cubicBezTo>
                <a:cubicBezTo>
                  <a:pt x="18267" y="2566"/>
                  <a:pt x="17410" y="1979"/>
                  <a:pt x="16567" y="1979"/>
                </a:cubicBezTo>
                <a:cubicBezTo>
                  <a:pt x="15769" y="1979"/>
                  <a:pt x="14983" y="2505"/>
                  <a:pt x="14894" y="3584"/>
                </a:cubicBezTo>
                <a:cubicBezTo>
                  <a:pt x="14773" y="4769"/>
                  <a:pt x="14530" y="5924"/>
                  <a:pt x="14043" y="6988"/>
                </a:cubicBezTo>
                <a:cubicBezTo>
                  <a:pt x="13826" y="7533"/>
                  <a:pt x="13656" y="8297"/>
                  <a:pt x="13121" y="8297"/>
                </a:cubicBezTo>
                <a:cubicBezTo>
                  <a:pt x="13059" y="8297"/>
                  <a:pt x="12991" y="8287"/>
                  <a:pt x="12919" y="8265"/>
                </a:cubicBezTo>
                <a:cubicBezTo>
                  <a:pt x="12189" y="8052"/>
                  <a:pt x="11642" y="7049"/>
                  <a:pt x="11308" y="6441"/>
                </a:cubicBezTo>
                <a:cubicBezTo>
                  <a:pt x="10852" y="5529"/>
                  <a:pt x="10639" y="4557"/>
                  <a:pt x="10639" y="3523"/>
                </a:cubicBezTo>
                <a:cubicBezTo>
                  <a:pt x="10639" y="2437"/>
                  <a:pt x="9783" y="1881"/>
                  <a:pt x="8937" y="1881"/>
                </a:cubicBezTo>
                <a:cubicBezTo>
                  <a:pt x="8126" y="1881"/>
                  <a:pt x="7325" y="2391"/>
                  <a:pt x="7296" y="3432"/>
                </a:cubicBezTo>
                <a:cubicBezTo>
                  <a:pt x="7296" y="4617"/>
                  <a:pt x="7356" y="6046"/>
                  <a:pt x="6688" y="7079"/>
                </a:cubicBezTo>
                <a:cubicBezTo>
                  <a:pt x="6342" y="7608"/>
                  <a:pt x="5875" y="7918"/>
                  <a:pt x="5394" y="7918"/>
                </a:cubicBezTo>
                <a:cubicBezTo>
                  <a:pt x="5072" y="7918"/>
                  <a:pt x="4743" y="7779"/>
                  <a:pt x="4438" y="7475"/>
                </a:cubicBezTo>
                <a:cubicBezTo>
                  <a:pt x="2827" y="5894"/>
                  <a:pt x="2615" y="3037"/>
                  <a:pt x="3283" y="1000"/>
                </a:cubicBezTo>
                <a:cubicBezTo>
                  <a:pt x="3466" y="433"/>
                  <a:pt x="2986" y="1"/>
                  <a:pt x="2502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16" name="Google Shape;816;p39"/>
          <p:cNvGrpSpPr/>
          <p:nvPr/>
        </p:nvGrpSpPr>
        <p:grpSpPr>
          <a:xfrm>
            <a:off x="612338" y="729325"/>
            <a:ext cx="424575" cy="380200"/>
            <a:chOff x="3158625" y="1679100"/>
            <a:chExt cx="424575" cy="380200"/>
          </a:xfrm>
        </p:grpSpPr>
        <p:sp>
          <p:nvSpPr>
            <p:cNvPr id="817" name="Google Shape;817;p39"/>
            <p:cNvSpPr/>
            <p:nvPr/>
          </p:nvSpPr>
          <p:spPr>
            <a:xfrm>
              <a:off x="3184575" y="1824750"/>
              <a:ext cx="392925" cy="89250"/>
            </a:xfrm>
            <a:custGeom>
              <a:avLst/>
              <a:gdLst/>
              <a:ahLst/>
              <a:cxnLst/>
              <a:rect l="l" t="t" r="r" b="b"/>
              <a:pathLst>
                <a:path w="15717" h="3570" extrusionOk="0">
                  <a:moveTo>
                    <a:pt x="9873" y="0"/>
                  </a:moveTo>
                  <a:cubicBezTo>
                    <a:pt x="8769" y="0"/>
                    <a:pt x="7665" y="49"/>
                    <a:pt x="6555" y="109"/>
                  </a:cubicBezTo>
                  <a:cubicBezTo>
                    <a:pt x="4859" y="210"/>
                    <a:pt x="3113" y="83"/>
                    <a:pt x="1493" y="539"/>
                  </a:cubicBezTo>
                  <a:cubicBezTo>
                    <a:pt x="987" y="691"/>
                    <a:pt x="456" y="944"/>
                    <a:pt x="253" y="1425"/>
                  </a:cubicBezTo>
                  <a:cubicBezTo>
                    <a:pt x="0" y="2007"/>
                    <a:pt x="380" y="2715"/>
                    <a:pt x="911" y="3019"/>
                  </a:cubicBezTo>
                  <a:cubicBezTo>
                    <a:pt x="1468" y="3348"/>
                    <a:pt x="2151" y="3399"/>
                    <a:pt x="2784" y="3424"/>
                  </a:cubicBezTo>
                  <a:cubicBezTo>
                    <a:pt x="4474" y="3508"/>
                    <a:pt x="6170" y="3570"/>
                    <a:pt x="7865" y="3570"/>
                  </a:cubicBezTo>
                  <a:cubicBezTo>
                    <a:pt x="9725" y="3570"/>
                    <a:pt x="11585" y="3496"/>
                    <a:pt x="13439" y="3297"/>
                  </a:cubicBezTo>
                  <a:cubicBezTo>
                    <a:pt x="13945" y="3247"/>
                    <a:pt x="14451" y="3171"/>
                    <a:pt x="14907" y="2918"/>
                  </a:cubicBezTo>
                  <a:cubicBezTo>
                    <a:pt x="15362" y="2690"/>
                    <a:pt x="15716" y="2209"/>
                    <a:pt x="15691" y="1703"/>
                  </a:cubicBezTo>
                  <a:cubicBezTo>
                    <a:pt x="15666" y="767"/>
                    <a:pt x="14502" y="362"/>
                    <a:pt x="13591" y="235"/>
                  </a:cubicBezTo>
                  <a:cubicBezTo>
                    <a:pt x="12347" y="61"/>
                    <a:pt x="11110" y="0"/>
                    <a:pt x="98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9"/>
            <p:cNvSpPr/>
            <p:nvPr/>
          </p:nvSpPr>
          <p:spPr>
            <a:xfrm>
              <a:off x="3158625" y="1969800"/>
              <a:ext cx="424575" cy="89500"/>
            </a:xfrm>
            <a:custGeom>
              <a:avLst/>
              <a:gdLst/>
              <a:ahLst/>
              <a:cxnLst/>
              <a:rect l="l" t="t" r="r" b="b"/>
              <a:pathLst>
                <a:path w="16983" h="3580" extrusionOk="0">
                  <a:moveTo>
                    <a:pt x="5335" y="0"/>
                  </a:moveTo>
                  <a:cubicBezTo>
                    <a:pt x="4090" y="0"/>
                    <a:pt x="2858" y="104"/>
                    <a:pt x="1646" y="482"/>
                  </a:cubicBezTo>
                  <a:cubicBezTo>
                    <a:pt x="937" y="709"/>
                    <a:pt x="153" y="1114"/>
                    <a:pt x="77" y="1848"/>
                  </a:cubicBezTo>
                  <a:cubicBezTo>
                    <a:pt x="1" y="2430"/>
                    <a:pt x="431" y="2962"/>
                    <a:pt x="962" y="3215"/>
                  </a:cubicBezTo>
                  <a:cubicBezTo>
                    <a:pt x="1494" y="3443"/>
                    <a:pt x="2101" y="3468"/>
                    <a:pt x="2683" y="3468"/>
                  </a:cubicBezTo>
                  <a:cubicBezTo>
                    <a:pt x="4860" y="3493"/>
                    <a:pt x="7036" y="3544"/>
                    <a:pt x="9213" y="3569"/>
                  </a:cubicBezTo>
                  <a:cubicBezTo>
                    <a:pt x="9631" y="3574"/>
                    <a:pt x="10051" y="3580"/>
                    <a:pt x="10470" y="3580"/>
                  </a:cubicBezTo>
                  <a:cubicBezTo>
                    <a:pt x="12105" y="3580"/>
                    <a:pt x="13736" y="3501"/>
                    <a:pt x="15287" y="3038"/>
                  </a:cubicBezTo>
                  <a:cubicBezTo>
                    <a:pt x="16071" y="2810"/>
                    <a:pt x="16957" y="2304"/>
                    <a:pt x="16957" y="1494"/>
                  </a:cubicBezTo>
                  <a:cubicBezTo>
                    <a:pt x="16982" y="937"/>
                    <a:pt x="16527" y="456"/>
                    <a:pt x="15995" y="254"/>
                  </a:cubicBezTo>
                  <a:cubicBezTo>
                    <a:pt x="15489" y="51"/>
                    <a:pt x="14907" y="51"/>
                    <a:pt x="14350" y="51"/>
                  </a:cubicBezTo>
                  <a:cubicBezTo>
                    <a:pt x="12889" y="84"/>
                    <a:pt x="11428" y="149"/>
                    <a:pt x="9973" y="149"/>
                  </a:cubicBezTo>
                  <a:cubicBezTo>
                    <a:pt x="9186" y="149"/>
                    <a:pt x="8401" y="130"/>
                    <a:pt x="7618" y="77"/>
                  </a:cubicBezTo>
                  <a:cubicBezTo>
                    <a:pt x="6853" y="38"/>
                    <a:pt x="6091" y="0"/>
                    <a:pt x="533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9"/>
            <p:cNvSpPr/>
            <p:nvPr/>
          </p:nvSpPr>
          <p:spPr>
            <a:xfrm>
              <a:off x="3158625" y="1679100"/>
              <a:ext cx="424575" cy="89800"/>
            </a:xfrm>
            <a:custGeom>
              <a:avLst/>
              <a:gdLst/>
              <a:ahLst/>
              <a:cxnLst/>
              <a:rect l="l" t="t" r="r" b="b"/>
              <a:pathLst>
                <a:path w="16983" h="3592" extrusionOk="0">
                  <a:moveTo>
                    <a:pt x="5357" y="1"/>
                  </a:moveTo>
                  <a:cubicBezTo>
                    <a:pt x="4104" y="1"/>
                    <a:pt x="2865" y="113"/>
                    <a:pt x="1646" y="493"/>
                  </a:cubicBezTo>
                  <a:cubicBezTo>
                    <a:pt x="937" y="696"/>
                    <a:pt x="153" y="1126"/>
                    <a:pt x="77" y="1860"/>
                  </a:cubicBezTo>
                  <a:cubicBezTo>
                    <a:pt x="1" y="2442"/>
                    <a:pt x="431" y="2974"/>
                    <a:pt x="962" y="3227"/>
                  </a:cubicBezTo>
                  <a:cubicBezTo>
                    <a:pt x="1494" y="3454"/>
                    <a:pt x="2101" y="3480"/>
                    <a:pt x="2683" y="3480"/>
                  </a:cubicBezTo>
                  <a:cubicBezTo>
                    <a:pt x="4860" y="3505"/>
                    <a:pt x="7036" y="3530"/>
                    <a:pt x="9213" y="3581"/>
                  </a:cubicBezTo>
                  <a:cubicBezTo>
                    <a:pt x="9631" y="3586"/>
                    <a:pt x="10051" y="3591"/>
                    <a:pt x="10470" y="3591"/>
                  </a:cubicBezTo>
                  <a:cubicBezTo>
                    <a:pt x="12105" y="3591"/>
                    <a:pt x="13736" y="3513"/>
                    <a:pt x="15287" y="3049"/>
                  </a:cubicBezTo>
                  <a:cubicBezTo>
                    <a:pt x="16071" y="2822"/>
                    <a:pt x="16957" y="2316"/>
                    <a:pt x="16957" y="1506"/>
                  </a:cubicBezTo>
                  <a:cubicBezTo>
                    <a:pt x="16982" y="949"/>
                    <a:pt x="16527" y="468"/>
                    <a:pt x="15995" y="240"/>
                  </a:cubicBezTo>
                  <a:cubicBezTo>
                    <a:pt x="15590" y="78"/>
                    <a:pt x="15137" y="62"/>
                    <a:pt x="14686" y="62"/>
                  </a:cubicBezTo>
                  <a:cubicBezTo>
                    <a:pt x="14574" y="62"/>
                    <a:pt x="14462" y="63"/>
                    <a:pt x="14350" y="63"/>
                  </a:cubicBezTo>
                  <a:cubicBezTo>
                    <a:pt x="12897" y="96"/>
                    <a:pt x="11443" y="150"/>
                    <a:pt x="9996" y="150"/>
                  </a:cubicBezTo>
                  <a:cubicBezTo>
                    <a:pt x="9201" y="150"/>
                    <a:pt x="8408" y="133"/>
                    <a:pt x="7618" y="88"/>
                  </a:cubicBezTo>
                  <a:cubicBezTo>
                    <a:pt x="6860" y="41"/>
                    <a:pt x="6106" y="1"/>
                    <a:pt x="53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0" name="Google Shape;820;p39"/>
          <p:cNvGrpSpPr/>
          <p:nvPr/>
        </p:nvGrpSpPr>
        <p:grpSpPr>
          <a:xfrm>
            <a:off x="351175" y="1440688"/>
            <a:ext cx="948029" cy="756319"/>
            <a:chOff x="6293350" y="261400"/>
            <a:chExt cx="948029" cy="756319"/>
          </a:xfrm>
        </p:grpSpPr>
        <p:sp>
          <p:nvSpPr>
            <p:cNvPr id="821" name="Google Shape;821;p39"/>
            <p:cNvSpPr/>
            <p:nvPr/>
          </p:nvSpPr>
          <p:spPr>
            <a:xfrm>
              <a:off x="6293350" y="261400"/>
              <a:ext cx="948029" cy="756319"/>
            </a:xfrm>
            <a:custGeom>
              <a:avLst/>
              <a:gdLst/>
              <a:ahLst/>
              <a:cxnLst/>
              <a:rect l="l" t="t" r="r" b="b"/>
              <a:pathLst>
                <a:path w="25047" h="19982" extrusionOk="0">
                  <a:moveTo>
                    <a:pt x="11890" y="0"/>
                  </a:moveTo>
                  <a:cubicBezTo>
                    <a:pt x="11445" y="0"/>
                    <a:pt x="10997" y="32"/>
                    <a:pt x="10548" y="99"/>
                  </a:cubicBezTo>
                  <a:cubicBezTo>
                    <a:pt x="2129" y="1345"/>
                    <a:pt x="1" y="10889"/>
                    <a:pt x="1156" y="17972"/>
                  </a:cubicBezTo>
                  <a:cubicBezTo>
                    <a:pt x="1374" y="19351"/>
                    <a:pt x="2494" y="19982"/>
                    <a:pt x="3671" y="19982"/>
                  </a:cubicBezTo>
                  <a:cubicBezTo>
                    <a:pt x="4957" y="19982"/>
                    <a:pt x="6310" y="19229"/>
                    <a:pt x="6627" y="17880"/>
                  </a:cubicBezTo>
                  <a:cubicBezTo>
                    <a:pt x="7261" y="15045"/>
                    <a:pt x="7505" y="7241"/>
                    <a:pt x="11875" y="7241"/>
                  </a:cubicBezTo>
                  <a:cubicBezTo>
                    <a:pt x="11909" y="7241"/>
                    <a:pt x="11943" y="7241"/>
                    <a:pt x="11977" y="7242"/>
                  </a:cubicBezTo>
                  <a:cubicBezTo>
                    <a:pt x="13892" y="7272"/>
                    <a:pt x="15715" y="9248"/>
                    <a:pt x="16171" y="11011"/>
                  </a:cubicBezTo>
                  <a:cubicBezTo>
                    <a:pt x="16779" y="13443"/>
                    <a:pt x="16779" y="15753"/>
                    <a:pt x="17904" y="18093"/>
                  </a:cubicBezTo>
                  <a:cubicBezTo>
                    <a:pt x="18466" y="19278"/>
                    <a:pt x="19771" y="19879"/>
                    <a:pt x="21048" y="19879"/>
                  </a:cubicBezTo>
                  <a:cubicBezTo>
                    <a:pt x="21704" y="19879"/>
                    <a:pt x="22352" y="19720"/>
                    <a:pt x="22889" y="19400"/>
                  </a:cubicBezTo>
                  <a:cubicBezTo>
                    <a:pt x="24713" y="18306"/>
                    <a:pt x="25047" y="16178"/>
                    <a:pt x="24196" y="14385"/>
                  </a:cubicBezTo>
                  <a:cubicBezTo>
                    <a:pt x="23527" y="13047"/>
                    <a:pt x="23588" y="11315"/>
                    <a:pt x="23345" y="9886"/>
                  </a:cubicBezTo>
                  <a:cubicBezTo>
                    <a:pt x="23010" y="8063"/>
                    <a:pt x="22281" y="6391"/>
                    <a:pt x="21156" y="4932"/>
                  </a:cubicBezTo>
                  <a:cubicBezTo>
                    <a:pt x="18937" y="2117"/>
                    <a:pt x="15511" y="0"/>
                    <a:pt x="1189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9"/>
            <p:cNvSpPr/>
            <p:nvPr/>
          </p:nvSpPr>
          <p:spPr>
            <a:xfrm>
              <a:off x="6415911" y="416738"/>
              <a:ext cx="661921" cy="450150"/>
            </a:xfrm>
            <a:custGeom>
              <a:avLst/>
              <a:gdLst/>
              <a:ahLst/>
              <a:cxnLst/>
              <a:rect l="l" t="t" r="r" b="b"/>
              <a:pathLst>
                <a:path w="17488" h="11893" extrusionOk="0">
                  <a:moveTo>
                    <a:pt x="9632" y="1"/>
                  </a:moveTo>
                  <a:cubicBezTo>
                    <a:pt x="9363" y="1"/>
                    <a:pt x="9085" y="13"/>
                    <a:pt x="8800" y="38"/>
                  </a:cubicBezTo>
                  <a:cubicBezTo>
                    <a:pt x="2903" y="524"/>
                    <a:pt x="76" y="6329"/>
                    <a:pt x="15" y="11679"/>
                  </a:cubicBezTo>
                  <a:cubicBezTo>
                    <a:pt x="1" y="11823"/>
                    <a:pt x="96" y="11892"/>
                    <a:pt x="203" y="11892"/>
                  </a:cubicBezTo>
                  <a:cubicBezTo>
                    <a:pt x="322" y="11892"/>
                    <a:pt x="455" y="11808"/>
                    <a:pt x="471" y="11649"/>
                  </a:cubicBezTo>
                  <a:cubicBezTo>
                    <a:pt x="927" y="6998"/>
                    <a:pt x="3328" y="1709"/>
                    <a:pt x="8556" y="1101"/>
                  </a:cubicBezTo>
                  <a:cubicBezTo>
                    <a:pt x="8851" y="1068"/>
                    <a:pt x="9148" y="1051"/>
                    <a:pt x="9443" y="1051"/>
                  </a:cubicBezTo>
                  <a:cubicBezTo>
                    <a:pt x="11551" y="1051"/>
                    <a:pt x="13603" y="1921"/>
                    <a:pt x="14696" y="3867"/>
                  </a:cubicBezTo>
                  <a:cubicBezTo>
                    <a:pt x="15821" y="5904"/>
                    <a:pt x="15578" y="8336"/>
                    <a:pt x="15639" y="10585"/>
                  </a:cubicBezTo>
                  <a:cubicBezTo>
                    <a:pt x="15639" y="11140"/>
                    <a:pt x="16053" y="11413"/>
                    <a:pt x="16476" y="11413"/>
                  </a:cubicBezTo>
                  <a:cubicBezTo>
                    <a:pt x="16911" y="11413"/>
                    <a:pt x="17356" y="11124"/>
                    <a:pt x="17371" y="10554"/>
                  </a:cubicBezTo>
                  <a:cubicBezTo>
                    <a:pt x="17487" y="5388"/>
                    <a:pt x="15331" y="1"/>
                    <a:pt x="96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3" name="Google Shape;823;p39"/>
          <p:cNvGrpSpPr/>
          <p:nvPr/>
        </p:nvGrpSpPr>
        <p:grpSpPr>
          <a:xfrm>
            <a:off x="8078613" y="1340038"/>
            <a:ext cx="484500" cy="449300"/>
            <a:chOff x="1303950" y="1037525"/>
            <a:chExt cx="484500" cy="449300"/>
          </a:xfrm>
        </p:grpSpPr>
        <p:sp>
          <p:nvSpPr>
            <p:cNvPr id="824" name="Google Shape;824;p39"/>
            <p:cNvSpPr/>
            <p:nvPr/>
          </p:nvSpPr>
          <p:spPr>
            <a:xfrm>
              <a:off x="1443600" y="1318250"/>
              <a:ext cx="189850" cy="168575"/>
            </a:xfrm>
            <a:custGeom>
              <a:avLst/>
              <a:gdLst/>
              <a:ahLst/>
              <a:cxnLst/>
              <a:rect l="l" t="t" r="r" b="b"/>
              <a:pathLst>
                <a:path w="7594" h="6743" extrusionOk="0">
                  <a:moveTo>
                    <a:pt x="3803" y="0"/>
                  </a:moveTo>
                  <a:cubicBezTo>
                    <a:pt x="3443" y="0"/>
                    <a:pt x="3099" y="186"/>
                    <a:pt x="3033" y="597"/>
                  </a:cubicBezTo>
                  <a:cubicBezTo>
                    <a:pt x="2911" y="1266"/>
                    <a:pt x="2820" y="1995"/>
                    <a:pt x="2729" y="2694"/>
                  </a:cubicBezTo>
                  <a:cubicBezTo>
                    <a:pt x="2060" y="2542"/>
                    <a:pt x="1422" y="2390"/>
                    <a:pt x="753" y="2238"/>
                  </a:cubicBezTo>
                  <a:cubicBezTo>
                    <a:pt x="713" y="2230"/>
                    <a:pt x="676" y="2226"/>
                    <a:pt x="640" y="2226"/>
                  </a:cubicBezTo>
                  <a:cubicBezTo>
                    <a:pt x="150" y="2226"/>
                    <a:pt x="0" y="2950"/>
                    <a:pt x="510" y="3120"/>
                  </a:cubicBezTo>
                  <a:cubicBezTo>
                    <a:pt x="1209" y="3363"/>
                    <a:pt x="1908" y="3606"/>
                    <a:pt x="2607" y="3849"/>
                  </a:cubicBezTo>
                  <a:cubicBezTo>
                    <a:pt x="2546" y="4670"/>
                    <a:pt x="2485" y="5491"/>
                    <a:pt x="2516" y="6281"/>
                  </a:cubicBezTo>
                  <a:cubicBezTo>
                    <a:pt x="2516" y="6590"/>
                    <a:pt x="2725" y="6743"/>
                    <a:pt x="2952" y="6743"/>
                  </a:cubicBezTo>
                  <a:cubicBezTo>
                    <a:pt x="3149" y="6743"/>
                    <a:pt x="3359" y="6628"/>
                    <a:pt x="3458" y="6403"/>
                  </a:cubicBezTo>
                  <a:cubicBezTo>
                    <a:pt x="3701" y="5764"/>
                    <a:pt x="3914" y="5065"/>
                    <a:pt x="4096" y="4366"/>
                  </a:cubicBezTo>
                  <a:cubicBezTo>
                    <a:pt x="4826" y="4640"/>
                    <a:pt x="5555" y="4944"/>
                    <a:pt x="6285" y="5096"/>
                  </a:cubicBezTo>
                  <a:cubicBezTo>
                    <a:pt x="6348" y="5107"/>
                    <a:pt x="6409" y="5113"/>
                    <a:pt x="6468" y="5113"/>
                  </a:cubicBezTo>
                  <a:cubicBezTo>
                    <a:pt x="7329" y="5113"/>
                    <a:pt x="7593" y="3918"/>
                    <a:pt x="6710" y="3576"/>
                  </a:cubicBezTo>
                  <a:cubicBezTo>
                    <a:pt x="5981" y="3302"/>
                    <a:pt x="5160" y="3181"/>
                    <a:pt x="4370" y="3029"/>
                  </a:cubicBezTo>
                  <a:cubicBezTo>
                    <a:pt x="4522" y="2299"/>
                    <a:pt x="4613" y="1539"/>
                    <a:pt x="4704" y="840"/>
                  </a:cubicBezTo>
                  <a:cubicBezTo>
                    <a:pt x="4756" y="309"/>
                    <a:pt x="4267" y="0"/>
                    <a:pt x="38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39"/>
            <p:cNvSpPr/>
            <p:nvPr/>
          </p:nvSpPr>
          <p:spPr>
            <a:xfrm>
              <a:off x="1597900" y="1136775"/>
              <a:ext cx="190550" cy="168450"/>
            </a:xfrm>
            <a:custGeom>
              <a:avLst/>
              <a:gdLst/>
              <a:ahLst/>
              <a:cxnLst/>
              <a:rect l="l" t="t" r="r" b="b"/>
              <a:pathLst>
                <a:path w="7622" h="6738" extrusionOk="0">
                  <a:moveTo>
                    <a:pt x="3823" y="0"/>
                  </a:moveTo>
                  <a:cubicBezTo>
                    <a:pt x="3455" y="0"/>
                    <a:pt x="3098" y="193"/>
                    <a:pt x="3031" y="622"/>
                  </a:cubicBezTo>
                  <a:cubicBezTo>
                    <a:pt x="2940" y="1291"/>
                    <a:pt x="2818" y="1990"/>
                    <a:pt x="2757" y="2689"/>
                  </a:cubicBezTo>
                  <a:cubicBezTo>
                    <a:pt x="2089" y="2537"/>
                    <a:pt x="1450" y="2385"/>
                    <a:pt x="782" y="2233"/>
                  </a:cubicBezTo>
                  <a:cubicBezTo>
                    <a:pt x="742" y="2225"/>
                    <a:pt x="704" y="2221"/>
                    <a:pt x="668" y="2221"/>
                  </a:cubicBezTo>
                  <a:cubicBezTo>
                    <a:pt x="175" y="2221"/>
                    <a:pt x="0" y="2947"/>
                    <a:pt x="538" y="3145"/>
                  </a:cubicBezTo>
                  <a:cubicBezTo>
                    <a:pt x="1238" y="3358"/>
                    <a:pt x="1937" y="3601"/>
                    <a:pt x="2636" y="3844"/>
                  </a:cubicBezTo>
                  <a:cubicBezTo>
                    <a:pt x="2545" y="4665"/>
                    <a:pt x="2514" y="5485"/>
                    <a:pt x="2545" y="6276"/>
                  </a:cubicBezTo>
                  <a:cubicBezTo>
                    <a:pt x="2545" y="6585"/>
                    <a:pt x="2754" y="6737"/>
                    <a:pt x="2976" y="6737"/>
                  </a:cubicBezTo>
                  <a:cubicBezTo>
                    <a:pt x="3169" y="6737"/>
                    <a:pt x="3372" y="6623"/>
                    <a:pt x="3456" y="6397"/>
                  </a:cubicBezTo>
                  <a:cubicBezTo>
                    <a:pt x="3730" y="5759"/>
                    <a:pt x="3943" y="5090"/>
                    <a:pt x="4095" y="4361"/>
                  </a:cubicBezTo>
                  <a:cubicBezTo>
                    <a:pt x="4824" y="4634"/>
                    <a:pt x="5584" y="4938"/>
                    <a:pt x="6314" y="5090"/>
                  </a:cubicBezTo>
                  <a:cubicBezTo>
                    <a:pt x="6377" y="5102"/>
                    <a:pt x="6438" y="5107"/>
                    <a:pt x="6496" y="5107"/>
                  </a:cubicBezTo>
                  <a:cubicBezTo>
                    <a:pt x="7358" y="5107"/>
                    <a:pt x="7622" y="3912"/>
                    <a:pt x="6739" y="3570"/>
                  </a:cubicBezTo>
                  <a:cubicBezTo>
                    <a:pt x="6010" y="3297"/>
                    <a:pt x="5189" y="3175"/>
                    <a:pt x="4399" y="3023"/>
                  </a:cubicBezTo>
                  <a:cubicBezTo>
                    <a:pt x="4520" y="2294"/>
                    <a:pt x="4642" y="1534"/>
                    <a:pt x="4703" y="835"/>
                  </a:cubicBezTo>
                  <a:cubicBezTo>
                    <a:pt x="4771" y="308"/>
                    <a:pt x="4288" y="0"/>
                    <a:pt x="38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39"/>
            <p:cNvSpPr/>
            <p:nvPr/>
          </p:nvSpPr>
          <p:spPr>
            <a:xfrm>
              <a:off x="1303950" y="1037525"/>
              <a:ext cx="189675" cy="168275"/>
            </a:xfrm>
            <a:custGeom>
              <a:avLst/>
              <a:gdLst/>
              <a:ahLst/>
              <a:cxnLst/>
              <a:rect l="l" t="t" r="r" b="b"/>
              <a:pathLst>
                <a:path w="7587" h="6731" extrusionOk="0">
                  <a:moveTo>
                    <a:pt x="3815" y="1"/>
                  </a:moveTo>
                  <a:cubicBezTo>
                    <a:pt x="3449" y="1"/>
                    <a:pt x="3093" y="192"/>
                    <a:pt x="3026" y="610"/>
                  </a:cubicBezTo>
                  <a:cubicBezTo>
                    <a:pt x="2904" y="1279"/>
                    <a:pt x="2813" y="1978"/>
                    <a:pt x="2722" y="2677"/>
                  </a:cubicBezTo>
                  <a:cubicBezTo>
                    <a:pt x="2053" y="2525"/>
                    <a:pt x="1415" y="2403"/>
                    <a:pt x="746" y="2251"/>
                  </a:cubicBezTo>
                  <a:cubicBezTo>
                    <a:pt x="699" y="2239"/>
                    <a:pt x="655" y="2233"/>
                    <a:pt x="613" y="2233"/>
                  </a:cubicBezTo>
                  <a:cubicBezTo>
                    <a:pt x="139" y="2233"/>
                    <a:pt x="0" y="2965"/>
                    <a:pt x="503" y="3133"/>
                  </a:cubicBezTo>
                  <a:cubicBezTo>
                    <a:pt x="1202" y="3346"/>
                    <a:pt x="1901" y="3589"/>
                    <a:pt x="2600" y="3832"/>
                  </a:cubicBezTo>
                  <a:cubicBezTo>
                    <a:pt x="2539" y="4653"/>
                    <a:pt x="2479" y="5504"/>
                    <a:pt x="2509" y="6264"/>
                  </a:cubicBezTo>
                  <a:cubicBezTo>
                    <a:pt x="2509" y="6578"/>
                    <a:pt x="2725" y="6730"/>
                    <a:pt x="2956" y="6730"/>
                  </a:cubicBezTo>
                  <a:cubicBezTo>
                    <a:pt x="3150" y="6730"/>
                    <a:pt x="3354" y="6623"/>
                    <a:pt x="3451" y="6416"/>
                  </a:cubicBezTo>
                  <a:cubicBezTo>
                    <a:pt x="3694" y="5777"/>
                    <a:pt x="3907" y="5078"/>
                    <a:pt x="4090" y="4349"/>
                  </a:cubicBezTo>
                  <a:cubicBezTo>
                    <a:pt x="4819" y="4653"/>
                    <a:pt x="5549" y="4926"/>
                    <a:pt x="6278" y="5078"/>
                  </a:cubicBezTo>
                  <a:cubicBezTo>
                    <a:pt x="6342" y="5090"/>
                    <a:pt x="6403" y="5095"/>
                    <a:pt x="6461" y="5095"/>
                  </a:cubicBezTo>
                  <a:cubicBezTo>
                    <a:pt x="7322" y="5095"/>
                    <a:pt x="7586" y="3902"/>
                    <a:pt x="6704" y="3589"/>
                  </a:cubicBezTo>
                  <a:cubicBezTo>
                    <a:pt x="5974" y="3285"/>
                    <a:pt x="5153" y="3163"/>
                    <a:pt x="4363" y="3011"/>
                  </a:cubicBezTo>
                  <a:cubicBezTo>
                    <a:pt x="4515" y="2282"/>
                    <a:pt x="4606" y="1552"/>
                    <a:pt x="4698" y="823"/>
                  </a:cubicBezTo>
                  <a:cubicBezTo>
                    <a:pt x="4748" y="299"/>
                    <a:pt x="4273" y="1"/>
                    <a:pt x="38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AutoNum type="arabicPeriod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Roboto Condensed Light"/>
              <a:buAutoNum type="alphaLcPeriod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Roboto Condensed Light"/>
              <a:buAutoNum type="romanLcPeriod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Roboto Condensed Light"/>
              <a:buAutoNum type="arabicPeriod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Roboto Condensed Light"/>
              <a:buAutoNum type="alphaLcPeriod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Roboto Condensed Light"/>
              <a:buAutoNum type="romanLcPeriod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Roboto Condensed Light"/>
              <a:buAutoNum type="arabicPeriod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Roboto Condensed Light"/>
              <a:buAutoNum type="alphaLcPeriod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grpSp>
        <p:nvGrpSpPr>
          <p:cNvPr id="55" name="Google Shape;55;p4"/>
          <p:cNvGrpSpPr/>
          <p:nvPr/>
        </p:nvGrpSpPr>
        <p:grpSpPr>
          <a:xfrm>
            <a:off x="476275" y="3403250"/>
            <a:ext cx="473900" cy="508875"/>
            <a:chOff x="1566150" y="4150650"/>
            <a:chExt cx="473900" cy="508875"/>
          </a:xfrm>
        </p:grpSpPr>
        <p:sp>
          <p:nvSpPr>
            <p:cNvPr id="56" name="Google Shape;56;p4"/>
            <p:cNvSpPr/>
            <p:nvPr/>
          </p:nvSpPr>
          <p:spPr>
            <a:xfrm>
              <a:off x="1566150" y="4282700"/>
              <a:ext cx="113275" cy="79450"/>
            </a:xfrm>
            <a:custGeom>
              <a:avLst/>
              <a:gdLst/>
              <a:ahLst/>
              <a:cxnLst/>
              <a:rect l="l" t="t" r="r" b="b"/>
              <a:pathLst>
                <a:path w="4531" h="3178" extrusionOk="0">
                  <a:moveTo>
                    <a:pt x="2289" y="1"/>
                  </a:moveTo>
                  <a:cubicBezTo>
                    <a:pt x="2192" y="1"/>
                    <a:pt x="2095" y="4"/>
                    <a:pt x="1999" y="10"/>
                  </a:cubicBezTo>
                  <a:cubicBezTo>
                    <a:pt x="1594" y="60"/>
                    <a:pt x="1189" y="136"/>
                    <a:pt x="835" y="364"/>
                  </a:cubicBezTo>
                  <a:cubicBezTo>
                    <a:pt x="380" y="642"/>
                    <a:pt x="25" y="1123"/>
                    <a:pt x="25" y="1655"/>
                  </a:cubicBezTo>
                  <a:cubicBezTo>
                    <a:pt x="0" y="2287"/>
                    <a:pt x="481" y="2870"/>
                    <a:pt x="1088" y="3072"/>
                  </a:cubicBezTo>
                  <a:cubicBezTo>
                    <a:pt x="1303" y="3144"/>
                    <a:pt x="1525" y="3177"/>
                    <a:pt x="1747" y="3177"/>
                  </a:cubicBezTo>
                  <a:cubicBezTo>
                    <a:pt x="2152" y="3177"/>
                    <a:pt x="2560" y="3066"/>
                    <a:pt x="2936" y="2870"/>
                  </a:cubicBezTo>
                  <a:cubicBezTo>
                    <a:pt x="3543" y="2566"/>
                    <a:pt x="4530" y="1958"/>
                    <a:pt x="4378" y="1149"/>
                  </a:cubicBezTo>
                  <a:cubicBezTo>
                    <a:pt x="4328" y="820"/>
                    <a:pt x="4075" y="541"/>
                    <a:pt x="3796" y="364"/>
                  </a:cubicBezTo>
                  <a:cubicBezTo>
                    <a:pt x="3619" y="238"/>
                    <a:pt x="3417" y="162"/>
                    <a:pt x="3214" y="111"/>
                  </a:cubicBezTo>
                  <a:cubicBezTo>
                    <a:pt x="2924" y="34"/>
                    <a:pt x="2605" y="1"/>
                    <a:pt x="22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1644600" y="4464300"/>
              <a:ext cx="72925" cy="58625"/>
            </a:xfrm>
            <a:custGeom>
              <a:avLst/>
              <a:gdLst/>
              <a:ahLst/>
              <a:cxnLst/>
              <a:rect l="l" t="t" r="r" b="b"/>
              <a:pathLst>
                <a:path w="2917" h="2345" extrusionOk="0">
                  <a:moveTo>
                    <a:pt x="1272" y="1"/>
                  </a:moveTo>
                  <a:cubicBezTo>
                    <a:pt x="925" y="1"/>
                    <a:pt x="576" y="159"/>
                    <a:pt x="329" y="541"/>
                  </a:cubicBezTo>
                  <a:cubicBezTo>
                    <a:pt x="0" y="1047"/>
                    <a:pt x="177" y="1831"/>
                    <a:pt x="709" y="2160"/>
                  </a:cubicBezTo>
                  <a:cubicBezTo>
                    <a:pt x="888" y="2286"/>
                    <a:pt x="1102" y="2345"/>
                    <a:pt x="1319" y="2345"/>
                  </a:cubicBezTo>
                  <a:cubicBezTo>
                    <a:pt x="1714" y="2345"/>
                    <a:pt x="2116" y="2149"/>
                    <a:pt x="2328" y="1806"/>
                  </a:cubicBezTo>
                  <a:cubicBezTo>
                    <a:pt x="2917" y="897"/>
                    <a:pt x="2099" y="1"/>
                    <a:pt x="12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4"/>
            <p:cNvSpPr/>
            <p:nvPr/>
          </p:nvSpPr>
          <p:spPr>
            <a:xfrm>
              <a:off x="1778100" y="4378350"/>
              <a:ext cx="60125" cy="64200"/>
            </a:xfrm>
            <a:custGeom>
              <a:avLst/>
              <a:gdLst/>
              <a:ahLst/>
              <a:cxnLst/>
              <a:rect l="l" t="t" r="r" b="b"/>
              <a:pathLst>
                <a:path w="2405" h="2568" extrusionOk="0">
                  <a:moveTo>
                    <a:pt x="1217" y="0"/>
                  </a:moveTo>
                  <a:cubicBezTo>
                    <a:pt x="863" y="0"/>
                    <a:pt x="495" y="118"/>
                    <a:pt x="304" y="309"/>
                  </a:cubicBezTo>
                  <a:cubicBezTo>
                    <a:pt x="25" y="587"/>
                    <a:pt x="0" y="992"/>
                    <a:pt x="25" y="1372"/>
                  </a:cubicBezTo>
                  <a:cubicBezTo>
                    <a:pt x="25" y="1676"/>
                    <a:pt x="76" y="2005"/>
                    <a:pt x="278" y="2258"/>
                  </a:cubicBezTo>
                  <a:cubicBezTo>
                    <a:pt x="417" y="2436"/>
                    <a:pt x="649" y="2568"/>
                    <a:pt x="889" y="2568"/>
                  </a:cubicBezTo>
                  <a:cubicBezTo>
                    <a:pt x="956" y="2568"/>
                    <a:pt x="1023" y="2558"/>
                    <a:pt x="1088" y="2536"/>
                  </a:cubicBezTo>
                  <a:cubicBezTo>
                    <a:pt x="1240" y="2460"/>
                    <a:pt x="1367" y="2308"/>
                    <a:pt x="1468" y="2182"/>
                  </a:cubicBezTo>
                  <a:cubicBezTo>
                    <a:pt x="1772" y="1751"/>
                    <a:pt x="2404" y="790"/>
                    <a:pt x="1974" y="284"/>
                  </a:cubicBezTo>
                  <a:cubicBezTo>
                    <a:pt x="1811" y="86"/>
                    <a:pt x="1519" y="0"/>
                    <a:pt x="1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4"/>
            <p:cNvSpPr/>
            <p:nvPr/>
          </p:nvSpPr>
          <p:spPr>
            <a:xfrm>
              <a:off x="1771775" y="4150650"/>
              <a:ext cx="81000" cy="76625"/>
            </a:xfrm>
            <a:custGeom>
              <a:avLst/>
              <a:gdLst/>
              <a:ahLst/>
              <a:cxnLst/>
              <a:rect l="l" t="t" r="r" b="b"/>
              <a:pathLst>
                <a:path w="3240" h="3065" extrusionOk="0">
                  <a:moveTo>
                    <a:pt x="1827" y="0"/>
                  </a:moveTo>
                  <a:cubicBezTo>
                    <a:pt x="1135" y="0"/>
                    <a:pt x="498" y="917"/>
                    <a:pt x="228" y="1496"/>
                  </a:cubicBezTo>
                  <a:cubicBezTo>
                    <a:pt x="101" y="1774"/>
                    <a:pt x="0" y="2052"/>
                    <a:pt x="51" y="2331"/>
                  </a:cubicBezTo>
                  <a:cubicBezTo>
                    <a:pt x="152" y="2685"/>
                    <a:pt x="481" y="2888"/>
                    <a:pt x="810" y="2989"/>
                  </a:cubicBezTo>
                  <a:cubicBezTo>
                    <a:pt x="988" y="3038"/>
                    <a:pt x="1178" y="3065"/>
                    <a:pt x="1367" y="3065"/>
                  </a:cubicBezTo>
                  <a:cubicBezTo>
                    <a:pt x="1662" y="3065"/>
                    <a:pt x="1955" y="3001"/>
                    <a:pt x="2202" y="2862"/>
                  </a:cubicBezTo>
                  <a:cubicBezTo>
                    <a:pt x="3138" y="2356"/>
                    <a:pt x="3239" y="1040"/>
                    <a:pt x="2480" y="306"/>
                  </a:cubicBezTo>
                  <a:cubicBezTo>
                    <a:pt x="2264" y="89"/>
                    <a:pt x="2043" y="0"/>
                    <a:pt x="18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4"/>
            <p:cNvSpPr/>
            <p:nvPr/>
          </p:nvSpPr>
          <p:spPr>
            <a:xfrm>
              <a:off x="1976325" y="4376600"/>
              <a:ext cx="63725" cy="77325"/>
            </a:xfrm>
            <a:custGeom>
              <a:avLst/>
              <a:gdLst/>
              <a:ahLst/>
              <a:cxnLst/>
              <a:rect l="l" t="t" r="r" b="b"/>
              <a:pathLst>
                <a:path w="2549" h="3093" extrusionOk="0">
                  <a:moveTo>
                    <a:pt x="1066" y="0"/>
                  </a:moveTo>
                  <a:cubicBezTo>
                    <a:pt x="509" y="0"/>
                    <a:pt x="1" y="633"/>
                    <a:pt x="94" y="1265"/>
                  </a:cubicBezTo>
                  <a:cubicBezTo>
                    <a:pt x="144" y="1670"/>
                    <a:pt x="397" y="2024"/>
                    <a:pt x="701" y="2302"/>
                  </a:cubicBezTo>
                  <a:cubicBezTo>
                    <a:pt x="1005" y="2581"/>
                    <a:pt x="1359" y="2783"/>
                    <a:pt x="1713" y="2960"/>
                  </a:cubicBezTo>
                  <a:cubicBezTo>
                    <a:pt x="1840" y="3033"/>
                    <a:pt x="1980" y="3092"/>
                    <a:pt x="2115" y="3092"/>
                  </a:cubicBezTo>
                  <a:cubicBezTo>
                    <a:pt x="2168" y="3092"/>
                    <a:pt x="2220" y="3083"/>
                    <a:pt x="2270" y="3062"/>
                  </a:cubicBezTo>
                  <a:cubicBezTo>
                    <a:pt x="2447" y="2986"/>
                    <a:pt x="2523" y="2758"/>
                    <a:pt x="2523" y="2555"/>
                  </a:cubicBezTo>
                  <a:cubicBezTo>
                    <a:pt x="2549" y="1897"/>
                    <a:pt x="2118" y="784"/>
                    <a:pt x="1663" y="278"/>
                  </a:cubicBezTo>
                  <a:cubicBezTo>
                    <a:pt x="1475" y="83"/>
                    <a:pt x="1267" y="0"/>
                    <a:pt x="10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4"/>
            <p:cNvSpPr/>
            <p:nvPr/>
          </p:nvSpPr>
          <p:spPr>
            <a:xfrm>
              <a:off x="1845200" y="4620425"/>
              <a:ext cx="51225" cy="39100"/>
            </a:xfrm>
            <a:custGeom>
              <a:avLst/>
              <a:gdLst/>
              <a:ahLst/>
              <a:cxnLst/>
              <a:rect l="l" t="t" r="r" b="b"/>
              <a:pathLst>
                <a:path w="2049" h="1564" extrusionOk="0">
                  <a:moveTo>
                    <a:pt x="1081" y="0"/>
                  </a:moveTo>
                  <a:cubicBezTo>
                    <a:pt x="857" y="0"/>
                    <a:pt x="630" y="85"/>
                    <a:pt x="480" y="268"/>
                  </a:cubicBezTo>
                  <a:cubicBezTo>
                    <a:pt x="1" y="792"/>
                    <a:pt x="467" y="1563"/>
                    <a:pt x="1100" y="1563"/>
                  </a:cubicBezTo>
                  <a:cubicBezTo>
                    <a:pt x="1170" y="1563"/>
                    <a:pt x="1242" y="1554"/>
                    <a:pt x="1315" y="1534"/>
                  </a:cubicBezTo>
                  <a:cubicBezTo>
                    <a:pt x="1846" y="1407"/>
                    <a:pt x="2049" y="724"/>
                    <a:pt x="1720" y="293"/>
                  </a:cubicBezTo>
                  <a:cubicBezTo>
                    <a:pt x="1644" y="192"/>
                    <a:pt x="1543" y="116"/>
                    <a:pt x="1416" y="66"/>
                  </a:cubicBezTo>
                  <a:cubicBezTo>
                    <a:pt x="1313" y="23"/>
                    <a:pt x="1197" y="0"/>
                    <a:pt x="10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4"/>
            <p:cNvSpPr/>
            <p:nvPr/>
          </p:nvSpPr>
          <p:spPr>
            <a:xfrm>
              <a:off x="1971700" y="4242975"/>
              <a:ext cx="44225" cy="33775"/>
            </a:xfrm>
            <a:custGeom>
              <a:avLst/>
              <a:gdLst/>
              <a:ahLst/>
              <a:cxnLst/>
              <a:rect l="l" t="t" r="r" b="b"/>
              <a:pathLst>
                <a:path w="1769" h="1351" extrusionOk="0">
                  <a:moveTo>
                    <a:pt x="629" y="0"/>
                  </a:moveTo>
                  <a:cubicBezTo>
                    <a:pt x="385" y="0"/>
                    <a:pt x="160" y="79"/>
                    <a:pt x="76" y="283"/>
                  </a:cubicBezTo>
                  <a:cubicBezTo>
                    <a:pt x="0" y="435"/>
                    <a:pt x="51" y="612"/>
                    <a:pt x="127" y="738"/>
                  </a:cubicBezTo>
                  <a:cubicBezTo>
                    <a:pt x="203" y="890"/>
                    <a:pt x="329" y="991"/>
                    <a:pt x="481" y="1093"/>
                  </a:cubicBezTo>
                  <a:cubicBezTo>
                    <a:pt x="658" y="1219"/>
                    <a:pt x="835" y="1346"/>
                    <a:pt x="1063" y="1346"/>
                  </a:cubicBezTo>
                  <a:cubicBezTo>
                    <a:pt x="1095" y="1349"/>
                    <a:pt x="1125" y="1351"/>
                    <a:pt x="1153" y="1351"/>
                  </a:cubicBezTo>
                  <a:cubicBezTo>
                    <a:pt x="1769" y="1351"/>
                    <a:pt x="1729" y="595"/>
                    <a:pt x="1342" y="232"/>
                  </a:cubicBezTo>
                  <a:cubicBezTo>
                    <a:pt x="1195" y="99"/>
                    <a:pt x="900" y="0"/>
                    <a:pt x="6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" name="Google Shape;63;p4"/>
          <p:cNvGrpSpPr/>
          <p:nvPr/>
        </p:nvGrpSpPr>
        <p:grpSpPr>
          <a:xfrm>
            <a:off x="8177613" y="3145900"/>
            <a:ext cx="424575" cy="380200"/>
            <a:chOff x="3158625" y="1679100"/>
            <a:chExt cx="424575" cy="380200"/>
          </a:xfrm>
        </p:grpSpPr>
        <p:sp>
          <p:nvSpPr>
            <p:cNvPr id="64" name="Google Shape;64;p4"/>
            <p:cNvSpPr/>
            <p:nvPr/>
          </p:nvSpPr>
          <p:spPr>
            <a:xfrm>
              <a:off x="3184575" y="1824750"/>
              <a:ext cx="392925" cy="89250"/>
            </a:xfrm>
            <a:custGeom>
              <a:avLst/>
              <a:gdLst/>
              <a:ahLst/>
              <a:cxnLst/>
              <a:rect l="l" t="t" r="r" b="b"/>
              <a:pathLst>
                <a:path w="15717" h="3570" extrusionOk="0">
                  <a:moveTo>
                    <a:pt x="9873" y="0"/>
                  </a:moveTo>
                  <a:cubicBezTo>
                    <a:pt x="8769" y="0"/>
                    <a:pt x="7665" y="49"/>
                    <a:pt x="6555" y="109"/>
                  </a:cubicBezTo>
                  <a:cubicBezTo>
                    <a:pt x="4859" y="210"/>
                    <a:pt x="3113" y="83"/>
                    <a:pt x="1493" y="539"/>
                  </a:cubicBezTo>
                  <a:cubicBezTo>
                    <a:pt x="987" y="691"/>
                    <a:pt x="456" y="944"/>
                    <a:pt x="253" y="1425"/>
                  </a:cubicBezTo>
                  <a:cubicBezTo>
                    <a:pt x="0" y="2007"/>
                    <a:pt x="380" y="2715"/>
                    <a:pt x="911" y="3019"/>
                  </a:cubicBezTo>
                  <a:cubicBezTo>
                    <a:pt x="1468" y="3348"/>
                    <a:pt x="2151" y="3399"/>
                    <a:pt x="2784" y="3424"/>
                  </a:cubicBezTo>
                  <a:cubicBezTo>
                    <a:pt x="4474" y="3508"/>
                    <a:pt x="6170" y="3570"/>
                    <a:pt x="7865" y="3570"/>
                  </a:cubicBezTo>
                  <a:cubicBezTo>
                    <a:pt x="9725" y="3570"/>
                    <a:pt x="11585" y="3496"/>
                    <a:pt x="13439" y="3297"/>
                  </a:cubicBezTo>
                  <a:cubicBezTo>
                    <a:pt x="13945" y="3247"/>
                    <a:pt x="14451" y="3171"/>
                    <a:pt x="14907" y="2918"/>
                  </a:cubicBezTo>
                  <a:cubicBezTo>
                    <a:pt x="15362" y="2690"/>
                    <a:pt x="15716" y="2209"/>
                    <a:pt x="15691" y="1703"/>
                  </a:cubicBezTo>
                  <a:cubicBezTo>
                    <a:pt x="15666" y="767"/>
                    <a:pt x="14502" y="362"/>
                    <a:pt x="13591" y="235"/>
                  </a:cubicBezTo>
                  <a:cubicBezTo>
                    <a:pt x="12347" y="61"/>
                    <a:pt x="11110" y="0"/>
                    <a:pt x="9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4"/>
            <p:cNvSpPr/>
            <p:nvPr/>
          </p:nvSpPr>
          <p:spPr>
            <a:xfrm>
              <a:off x="3158625" y="1969800"/>
              <a:ext cx="424575" cy="89500"/>
            </a:xfrm>
            <a:custGeom>
              <a:avLst/>
              <a:gdLst/>
              <a:ahLst/>
              <a:cxnLst/>
              <a:rect l="l" t="t" r="r" b="b"/>
              <a:pathLst>
                <a:path w="16983" h="3580" extrusionOk="0">
                  <a:moveTo>
                    <a:pt x="5335" y="0"/>
                  </a:moveTo>
                  <a:cubicBezTo>
                    <a:pt x="4090" y="0"/>
                    <a:pt x="2858" y="104"/>
                    <a:pt x="1646" y="482"/>
                  </a:cubicBezTo>
                  <a:cubicBezTo>
                    <a:pt x="937" y="709"/>
                    <a:pt x="153" y="1114"/>
                    <a:pt x="77" y="1848"/>
                  </a:cubicBezTo>
                  <a:cubicBezTo>
                    <a:pt x="1" y="2430"/>
                    <a:pt x="431" y="2962"/>
                    <a:pt x="962" y="3215"/>
                  </a:cubicBezTo>
                  <a:cubicBezTo>
                    <a:pt x="1494" y="3443"/>
                    <a:pt x="2101" y="3468"/>
                    <a:pt x="2683" y="3468"/>
                  </a:cubicBezTo>
                  <a:cubicBezTo>
                    <a:pt x="4860" y="3493"/>
                    <a:pt x="7036" y="3544"/>
                    <a:pt x="9213" y="3569"/>
                  </a:cubicBezTo>
                  <a:cubicBezTo>
                    <a:pt x="9631" y="3574"/>
                    <a:pt x="10051" y="3580"/>
                    <a:pt x="10470" y="3580"/>
                  </a:cubicBezTo>
                  <a:cubicBezTo>
                    <a:pt x="12105" y="3580"/>
                    <a:pt x="13736" y="3501"/>
                    <a:pt x="15287" y="3038"/>
                  </a:cubicBezTo>
                  <a:cubicBezTo>
                    <a:pt x="16071" y="2810"/>
                    <a:pt x="16957" y="2304"/>
                    <a:pt x="16957" y="1494"/>
                  </a:cubicBezTo>
                  <a:cubicBezTo>
                    <a:pt x="16982" y="937"/>
                    <a:pt x="16527" y="456"/>
                    <a:pt x="15995" y="254"/>
                  </a:cubicBezTo>
                  <a:cubicBezTo>
                    <a:pt x="15489" y="51"/>
                    <a:pt x="14907" y="51"/>
                    <a:pt x="14350" y="51"/>
                  </a:cubicBezTo>
                  <a:cubicBezTo>
                    <a:pt x="12889" y="84"/>
                    <a:pt x="11428" y="149"/>
                    <a:pt x="9973" y="149"/>
                  </a:cubicBezTo>
                  <a:cubicBezTo>
                    <a:pt x="9186" y="149"/>
                    <a:pt x="8401" y="130"/>
                    <a:pt x="7618" y="77"/>
                  </a:cubicBezTo>
                  <a:cubicBezTo>
                    <a:pt x="6853" y="38"/>
                    <a:pt x="6091" y="0"/>
                    <a:pt x="533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4"/>
            <p:cNvSpPr/>
            <p:nvPr/>
          </p:nvSpPr>
          <p:spPr>
            <a:xfrm>
              <a:off x="3158625" y="1679100"/>
              <a:ext cx="424575" cy="89800"/>
            </a:xfrm>
            <a:custGeom>
              <a:avLst/>
              <a:gdLst/>
              <a:ahLst/>
              <a:cxnLst/>
              <a:rect l="l" t="t" r="r" b="b"/>
              <a:pathLst>
                <a:path w="16983" h="3592" extrusionOk="0">
                  <a:moveTo>
                    <a:pt x="5357" y="1"/>
                  </a:moveTo>
                  <a:cubicBezTo>
                    <a:pt x="4104" y="1"/>
                    <a:pt x="2865" y="113"/>
                    <a:pt x="1646" y="493"/>
                  </a:cubicBezTo>
                  <a:cubicBezTo>
                    <a:pt x="937" y="696"/>
                    <a:pt x="153" y="1126"/>
                    <a:pt x="77" y="1860"/>
                  </a:cubicBezTo>
                  <a:cubicBezTo>
                    <a:pt x="1" y="2442"/>
                    <a:pt x="431" y="2974"/>
                    <a:pt x="962" y="3227"/>
                  </a:cubicBezTo>
                  <a:cubicBezTo>
                    <a:pt x="1494" y="3454"/>
                    <a:pt x="2101" y="3480"/>
                    <a:pt x="2683" y="3480"/>
                  </a:cubicBezTo>
                  <a:cubicBezTo>
                    <a:pt x="4860" y="3505"/>
                    <a:pt x="7036" y="3530"/>
                    <a:pt x="9213" y="3581"/>
                  </a:cubicBezTo>
                  <a:cubicBezTo>
                    <a:pt x="9631" y="3586"/>
                    <a:pt x="10051" y="3591"/>
                    <a:pt x="10470" y="3591"/>
                  </a:cubicBezTo>
                  <a:cubicBezTo>
                    <a:pt x="12105" y="3591"/>
                    <a:pt x="13736" y="3513"/>
                    <a:pt x="15287" y="3049"/>
                  </a:cubicBezTo>
                  <a:cubicBezTo>
                    <a:pt x="16071" y="2822"/>
                    <a:pt x="16957" y="2316"/>
                    <a:pt x="16957" y="1506"/>
                  </a:cubicBezTo>
                  <a:cubicBezTo>
                    <a:pt x="16982" y="949"/>
                    <a:pt x="16527" y="468"/>
                    <a:pt x="15995" y="240"/>
                  </a:cubicBezTo>
                  <a:cubicBezTo>
                    <a:pt x="15590" y="78"/>
                    <a:pt x="15137" y="62"/>
                    <a:pt x="14686" y="62"/>
                  </a:cubicBezTo>
                  <a:cubicBezTo>
                    <a:pt x="14574" y="62"/>
                    <a:pt x="14462" y="63"/>
                    <a:pt x="14350" y="63"/>
                  </a:cubicBezTo>
                  <a:cubicBezTo>
                    <a:pt x="12897" y="96"/>
                    <a:pt x="11443" y="150"/>
                    <a:pt x="9996" y="150"/>
                  </a:cubicBezTo>
                  <a:cubicBezTo>
                    <a:pt x="9201" y="150"/>
                    <a:pt x="8408" y="133"/>
                    <a:pt x="7618" y="88"/>
                  </a:cubicBezTo>
                  <a:cubicBezTo>
                    <a:pt x="6860" y="41"/>
                    <a:pt x="6106" y="1"/>
                    <a:pt x="535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" name="Google Shape;67;p4"/>
          <p:cNvSpPr/>
          <p:nvPr/>
        </p:nvSpPr>
        <p:spPr>
          <a:xfrm>
            <a:off x="8330025" y="2491363"/>
            <a:ext cx="1274175" cy="412375"/>
          </a:xfrm>
          <a:custGeom>
            <a:avLst/>
            <a:gdLst/>
            <a:ahLst/>
            <a:cxnLst/>
            <a:rect l="l" t="t" r="r" b="b"/>
            <a:pathLst>
              <a:path w="50967" h="16495" extrusionOk="0">
                <a:moveTo>
                  <a:pt x="38604" y="1"/>
                </a:moveTo>
                <a:cubicBezTo>
                  <a:pt x="35880" y="1"/>
                  <a:pt x="33154" y="860"/>
                  <a:pt x="31002" y="2537"/>
                </a:cubicBezTo>
                <a:cubicBezTo>
                  <a:pt x="29079" y="4030"/>
                  <a:pt x="27636" y="6029"/>
                  <a:pt x="25839" y="7674"/>
                </a:cubicBezTo>
                <a:cubicBezTo>
                  <a:pt x="24284" y="9118"/>
                  <a:pt x="22280" y="10329"/>
                  <a:pt x="20187" y="10329"/>
                </a:cubicBezTo>
                <a:cubicBezTo>
                  <a:pt x="19896" y="10329"/>
                  <a:pt x="19603" y="10305"/>
                  <a:pt x="19310" y="10256"/>
                </a:cubicBezTo>
                <a:cubicBezTo>
                  <a:pt x="15995" y="9699"/>
                  <a:pt x="14046" y="6206"/>
                  <a:pt x="11060" y="4637"/>
                </a:cubicBezTo>
                <a:cubicBezTo>
                  <a:pt x="9986" y="4070"/>
                  <a:pt x="8773" y="3791"/>
                  <a:pt x="7558" y="3791"/>
                </a:cubicBezTo>
                <a:cubicBezTo>
                  <a:pt x="6224" y="3791"/>
                  <a:pt x="4885" y="4127"/>
                  <a:pt x="3720" y="4789"/>
                </a:cubicBezTo>
                <a:cubicBezTo>
                  <a:pt x="2455" y="5498"/>
                  <a:pt x="1417" y="6611"/>
                  <a:pt x="759" y="7927"/>
                </a:cubicBezTo>
                <a:cubicBezTo>
                  <a:pt x="0" y="9395"/>
                  <a:pt x="734" y="11192"/>
                  <a:pt x="2303" y="11749"/>
                </a:cubicBezTo>
                <a:cubicBezTo>
                  <a:pt x="2404" y="11774"/>
                  <a:pt x="2505" y="11799"/>
                  <a:pt x="2607" y="11850"/>
                </a:cubicBezTo>
                <a:cubicBezTo>
                  <a:pt x="2880" y="11941"/>
                  <a:pt x="3164" y="11986"/>
                  <a:pt x="3446" y="11986"/>
                </a:cubicBezTo>
                <a:cubicBezTo>
                  <a:pt x="4182" y="11986"/>
                  <a:pt x="4911" y="11683"/>
                  <a:pt x="5441" y="11116"/>
                </a:cubicBezTo>
                <a:cubicBezTo>
                  <a:pt x="5871" y="10661"/>
                  <a:pt x="6504" y="10306"/>
                  <a:pt x="7061" y="10205"/>
                </a:cubicBezTo>
                <a:cubicBezTo>
                  <a:pt x="7253" y="10158"/>
                  <a:pt x="7446" y="10137"/>
                  <a:pt x="7639" y="10137"/>
                </a:cubicBezTo>
                <a:cubicBezTo>
                  <a:pt x="8491" y="10137"/>
                  <a:pt x="9336" y="10559"/>
                  <a:pt x="9997" y="11116"/>
                </a:cubicBezTo>
                <a:cubicBezTo>
                  <a:pt x="10832" y="11774"/>
                  <a:pt x="11490" y="12635"/>
                  <a:pt x="12249" y="13394"/>
                </a:cubicBezTo>
                <a:cubicBezTo>
                  <a:pt x="14413" y="15467"/>
                  <a:pt x="17438" y="16494"/>
                  <a:pt x="20420" y="16494"/>
                </a:cubicBezTo>
                <a:cubicBezTo>
                  <a:pt x="20751" y="16494"/>
                  <a:pt x="21082" y="16481"/>
                  <a:pt x="21410" y="16456"/>
                </a:cubicBezTo>
                <a:cubicBezTo>
                  <a:pt x="24726" y="16203"/>
                  <a:pt x="27889" y="14760"/>
                  <a:pt x="30496" y="12711"/>
                </a:cubicBezTo>
                <a:cubicBezTo>
                  <a:pt x="32166" y="11420"/>
                  <a:pt x="33659" y="9851"/>
                  <a:pt x="35482" y="8763"/>
                </a:cubicBezTo>
                <a:cubicBezTo>
                  <a:pt x="36726" y="7991"/>
                  <a:pt x="38201" y="7463"/>
                  <a:pt x="39645" y="7463"/>
                </a:cubicBezTo>
                <a:cubicBezTo>
                  <a:pt x="40287" y="7463"/>
                  <a:pt x="40923" y="7567"/>
                  <a:pt x="41530" y="7801"/>
                </a:cubicBezTo>
                <a:cubicBezTo>
                  <a:pt x="42770" y="8282"/>
                  <a:pt x="43757" y="9471"/>
                  <a:pt x="44036" y="10711"/>
                </a:cubicBezTo>
                <a:cubicBezTo>
                  <a:pt x="44339" y="11926"/>
                  <a:pt x="45352" y="12812"/>
                  <a:pt x="46592" y="12812"/>
                </a:cubicBezTo>
                <a:cubicBezTo>
                  <a:pt x="47022" y="12837"/>
                  <a:pt x="47452" y="12837"/>
                  <a:pt x="47882" y="12837"/>
                </a:cubicBezTo>
                <a:cubicBezTo>
                  <a:pt x="47896" y="12837"/>
                  <a:pt x="47909" y="12837"/>
                  <a:pt x="47922" y="12837"/>
                </a:cubicBezTo>
                <a:cubicBezTo>
                  <a:pt x="49673" y="12837"/>
                  <a:pt x="50967" y="11179"/>
                  <a:pt x="50540" y="9471"/>
                </a:cubicBezTo>
                <a:cubicBezTo>
                  <a:pt x="49679" y="6029"/>
                  <a:pt x="47351" y="2942"/>
                  <a:pt x="44162" y="1297"/>
                </a:cubicBezTo>
                <a:cubicBezTo>
                  <a:pt x="42446" y="428"/>
                  <a:pt x="40526" y="1"/>
                  <a:pt x="3860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4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3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4"/>
          <p:cNvSpPr/>
          <p:nvPr/>
        </p:nvSpPr>
        <p:spPr>
          <a:xfrm rot="10233077">
            <a:off x="7458065" y="-326279"/>
            <a:ext cx="2210728" cy="2438775"/>
          </a:xfrm>
          <a:custGeom>
            <a:avLst/>
            <a:gdLst/>
            <a:ahLst/>
            <a:cxnLst/>
            <a:rect l="l" t="t" r="r" b="b"/>
            <a:pathLst>
              <a:path w="51098" h="56369" extrusionOk="0">
                <a:moveTo>
                  <a:pt x="16663" y="1"/>
                </a:moveTo>
                <a:cubicBezTo>
                  <a:pt x="16380" y="1"/>
                  <a:pt x="16098" y="17"/>
                  <a:pt x="15818" y="50"/>
                </a:cubicBezTo>
                <a:cubicBezTo>
                  <a:pt x="12402" y="455"/>
                  <a:pt x="9491" y="2885"/>
                  <a:pt x="7770" y="5821"/>
                </a:cubicBezTo>
                <a:cubicBezTo>
                  <a:pt x="5822" y="9111"/>
                  <a:pt x="5138" y="12932"/>
                  <a:pt x="4455" y="16678"/>
                </a:cubicBezTo>
                <a:cubicBezTo>
                  <a:pt x="3265" y="23409"/>
                  <a:pt x="2076" y="30116"/>
                  <a:pt x="887" y="36848"/>
                </a:cubicBezTo>
                <a:cubicBezTo>
                  <a:pt x="431" y="39404"/>
                  <a:pt x="1" y="42188"/>
                  <a:pt x="1342" y="44415"/>
                </a:cubicBezTo>
                <a:cubicBezTo>
                  <a:pt x="2506" y="46364"/>
                  <a:pt x="4708" y="47376"/>
                  <a:pt x="6809" y="48211"/>
                </a:cubicBezTo>
                <a:cubicBezTo>
                  <a:pt x="17615" y="52513"/>
                  <a:pt x="29054" y="55196"/>
                  <a:pt x="40645" y="56158"/>
                </a:cubicBezTo>
                <a:cubicBezTo>
                  <a:pt x="41678" y="56243"/>
                  <a:pt x="42837" y="56369"/>
                  <a:pt x="43974" y="56369"/>
                </a:cubicBezTo>
                <a:cubicBezTo>
                  <a:pt x="46210" y="56369"/>
                  <a:pt x="48361" y="55883"/>
                  <a:pt x="49300" y="53652"/>
                </a:cubicBezTo>
                <a:cubicBezTo>
                  <a:pt x="50718" y="50236"/>
                  <a:pt x="51097" y="45908"/>
                  <a:pt x="49908" y="42416"/>
                </a:cubicBezTo>
                <a:cubicBezTo>
                  <a:pt x="48617" y="38543"/>
                  <a:pt x="45529" y="35304"/>
                  <a:pt x="41708" y="33836"/>
                </a:cubicBezTo>
                <a:cubicBezTo>
                  <a:pt x="39709" y="33077"/>
                  <a:pt x="37431" y="32723"/>
                  <a:pt x="35912" y="31204"/>
                </a:cubicBezTo>
                <a:cubicBezTo>
                  <a:pt x="33863" y="29154"/>
                  <a:pt x="33964" y="25839"/>
                  <a:pt x="34141" y="22929"/>
                </a:cubicBezTo>
                <a:cubicBezTo>
                  <a:pt x="34318" y="20018"/>
                  <a:pt x="34217" y="16652"/>
                  <a:pt x="31939" y="14855"/>
                </a:cubicBezTo>
                <a:cubicBezTo>
                  <a:pt x="29788" y="13135"/>
                  <a:pt x="26270" y="13413"/>
                  <a:pt x="24752" y="11135"/>
                </a:cubicBezTo>
                <a:cubicBezTo>
                  <a:pt x="23588" y="9414"/>
                  <a:pt x="24170" y="7111"/>
                  <a:pt x="23714" y="5087"/>
                </a:cubicBezTo>
                <a:cubicBezTo>
                  <a:pt x="23018" y="2022"/>
                  <a:pt x="19807" y="1"/>
                  <a:pt x="1666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 2">
  <p:cSld name="CUSTOM_18_1_1">
    <p:spTree>
      <p:nvGrpSpPr>
        <p:cNvPr id="1" name="Shape 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8" name="Google Shape;828;p40"/>
          <p:cNvGrpSpPr/>
          <p:nvPr/>
        </p:nvGrpSpPr>
        <p:grpSpPr>
          <a:xfrm>
            <a:off x="4406850" y="581050"/>
            <a:ext cx="424575" cy="380200"/>
            <a:chOff x="3158625" y="1679100"/>
            <a:chExt cx="424575" cy="380200"/>
          </a:xfrm>
        </p:grpSpPr>
        <p:sp>
          <p:nvSpPr>
            <p:cNvPr id="829" name="Google Shape;829;p40"/>
            <p:cNvSpPr/>
            <p:nvPr/>
          </p:nvSpPr>
          <p:spPr>
            <a:xfrm>
              <a:off x="3184575" y="1824750"/>
              <a:ext cx="392925" cy="89250"/>
            </a:xfrm>
            <a:custGeom>
              <a:avLst/>
              <a:gdLst/>
              <a:ahLst/>
              <a:cxnLst/>
              <a:rect l="l" t="t" r="r" b="b"/>
              <a:pathLst>
                <a:path w="15717" h="3570" extrusionOk="0">
                  <a:moveTo>
                    <a:pt x="9873" y="0"/>
                  </a:moveTo>
                  <a:cubicBezTo>
                    <a:pt x="8769" y="0"/>
                    <a:pt x="7665" y="49"/>
                    <a:pt x="6555" y="109"/>
                  </a:cubicBezTo>
                  <a:cubicBezTo>
                    <a:pt x="4859" y="210"/>
                    <a:pt x="3113" y="83"/>
                    <a:pt x="1493" y="539"/>
                  </a:cubicBezTo>
                  <a:cubicBezTo>
                    <a:pt x="987" y="691"/>
                    <a:pt x="456" y="944"/>
                    <a:pt x="253" y="1425"/>
                  </a:cubicBezTo>
                  <a:cubicBezTo>
                    <a:pt x="0" y="2007"/>
                    <a:pt x="380" y="2715"/>
                    <a:pt x="911" y="3019"/>
                  </a:cubicBezTo>
                  <a:cubicBezTo>
                    <a:pt x="1468" y="3348"/>
                    <a:pt x="2151" y="3399"/>
                    <a:pt x="2784" y="3424"/>
                  </a:cubicBezTo>
                  <a:cubicBezTo>
                    <a:pt x="4474" y="3508"/>
                    <a:pt x="6170" y="3570"/>
                    <a:pt x="7865" y="3570"/>
                  </a:cubicBezTo>
                  <a:cubicBezTo>
                    <a:pt x="9725" y="3570"/>
                    <a:pt x="11585" y="3496"/>
                    <a:pt x="13439" y="3297"/>
                  </a:cubicBezTo>
                  <a:cubicBezTo>
                    <a:pt x="13945" y="3247"/>
                    <a:pt x="14451" y="3171"/>
                    <a:pt x="14907" y="2918"/>
                  </a:cubicBezTo>
                  <a:cubicBezTo>
                    <a:pt x="15362" y="2690"/>
                    <a:pt x="15716" y="2209"/>
                    <a:pt x="15691" y="1703"/>
                  </a:cubicBezTo>
                  <a:cubicBezTo>
                    <a:pt x="15666" y="767"/>
                    <a:pt x="14502" y="362"/>
                    <a:pt x="13591" y="235"/>
                  </a:cubicBezTo>
                  <a:cubicBezTo>
                    <a:pt x="12347" y="61"/>
                    <a:pt x="11110" y="0"/>
                    <a:pt x="9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40"/>
            <p:cNvSpPr/>
            <p:nvPr/>
          </p:nvSpPr>
          <p:spPr>
            <a:xfrm>
              <a:off x="3158625" y="1969800"/>
              <a:ext cx="424575" cy="89500"/>
            </a:xfrm>
            <a:custGeom>
              <a:avLst/>
              <a:gdLst/>
              <a:ahLst/>
              <a:cxnLst/>
              <a:rect l="l" t="t" r="r" b="b"/>
              <a:pathLst>
                <a:path w="16983" h="3580" extrusionOk="0">
                  <a:moveTo>
                    <a:pt x="5335" y="0"/>
                  </a:moveTo>
                  <a:cubicBezTo>
                    <a:pt x="4090" y="0"/>
                    <a:pt x="2858" y="104"/>
                    <a:pt x="1646" y="482"/>
                  </a:cubicBezTo>
                  <a:cubicBezTo>
                    <a:pt x="937" y="709"/>
                    <a:pt x="153" y="1114"/>
                    <a:pt x="77" y="1848"/>
                  </a:cubicBezTo>
                  <a:cubicBezTo>
                    <a:pt x="1" y="2430"/>
                    <a:pt x="431" y="2962"/>
                    <a:pt x="962" y="3215"/>
                  </a:cubicBezTo>
                  <a:cubicBezTo>
                    <a:pt x="1494" y="3443"/>
                    <a:pt x="2101" y="3468"/>
                    <a:pt x="2683" y="3468"/>
                  </a:cubicBezTo>
                  <a:cubicBezTo>
                    <a:pt x="4860" y="3493"/>
                    <a:pt x="7036" y="3544"/>
                    <a:pt x="9213" y="3569"/>
                  </a:cubicBezTo>
                  <a:cubicBezTo>
                    <a:pt x="9631" y="3574"/>
                    <a:pt x="10051" y="3580"/>
                    <a:pt x="10470" y="3580"/>
                  </a:cubicBezTo>
                  <a:cubicBezTo>
                    <a:pt x="12105" y="3580"/>
                    <a:pt x="13736" y="3501"/>
                    <a:pt x="15287" y="3038"/>
                  </a:cubicBezTo>
                  <a:cubicBezTo>
                    <a:pt x="16071" y="2810"/>
                    <a:pt x="16957" y="2304"/>
                    <a:pt x="16957" y="1494"/>
                  </a:cubicBezTo>
                  <a:cubicBezTo>
                    <a:pt x="16982" y="937"/>
                    <a:pt x="16527" y="456"/>
                    <a:pt x="15995" y="254"/>
                  </a:cubicBezTo>
                  <a:cubicBezTo>
                    <a:pt x="15489" y="51"/>
                    <a:pt x="14907" y="51"/>
                    <a:pt x="14350" y="51"/>
                  </a:cubicBezTo>
                  <a:cubicBezTo>
                    <a:pt x="12889" y="84"/>
                    <a:pt x="11428" y="149"/>
                    <a:pt x="9973" y="149"/>
                  </a:cubicBezTo>
                  <a:cubicBezTo>
                    <a:pt x="9186" y="149"/>
                    <a:pt x="8401" y="130"/>
                    <a:pt x="7618" y="77"/>
                  </a:cubicBezTo>
                  <a:cubicBezTo>
                    <a:pt x="6853" y="38"/>
                    <a:pt x="6091" y="0"/>
                    <a:pt x="533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40"/>
            <p:cNvSpPr/>
            <p:nvPr/>
          </p:nvSpPr>
          <p:spPr>
            <a:xfrm>
              <a:off x="3158625" y="1679100"/>
              <a:ext cx="424575" cy="89800"/>
            </a:xfrm>
            <a:custGeom>
              <a:avLst/>
              <a:gdLst/>
              <a:ahLst/>
              <a:cxnLst/>
              <a:rect l="l" t="t" r="r" b="b"/>
              <a:pathLst>
                <a:path w="16983" h="3592" extrusionOk="0">
                  <a:moveTo>
                    <a:pt x="5357" y="1"/>
                  </a:moveTo>
                  <a:cubicBezTo>
                    <a:pt x="4104" y="1"/>
                    <a:pt x="2865" y="113"/>
                    <a:pt x="1646" y="493"/>
                  </a:cubicBezTo>
                  <a:cubicBezTo>
                    <a:pt x="937" y="696"/>
                    <a:pt x="153" y="1126"/>
                    <a:pt x="77" y="1860"/>
                  </a:cubicBezTo>
                  <a:cubicBezTo>
                    <a:pt x="1" y="2442"/>
                    <a:pt x="431" y="2974"/>
                    <a:pt x="962" y="3227"/>
                  </a:cubicBezTo>
                  <a:cubicBezTo>
                    <a:pt x="1494" y="3454"/>
                    <a:pt x="2101" y="3480"/>
                    <a:pt x="2683" y="3480"/>
                  </a:cubicBezTo>
                  <a:cubicBezTo>
                    <a:pt x="4860" y="3505"/>
                    <a:pt x="7036" y="3530"/>
                    <a:pt x="9213" y="3581"/>
                  </a:cubicBezTo>
                  <a:cubicBezTo>
                    <a:pt x="9631" y="3586"/>
                    <a:pt x="10051" y="3591"/>
                    <a:pt x="10470" y="3591"/>
                  </a:cubicBezTo>
                  <a:cubicBezTo>
                    <a:pt x="12105" y="3591"/>
                    <a:pt x="13736" y="3513"/>
                    <a:pt x="15287" y="3049"/>
                  </a:cubicBezTo>
                  <a:cubicBezTo>
                    <a:pt x="16071" y="2822"/>
                    <a:pt x="16957" y="2316"/>
                    <a:pt x="16957" y="1506"/>
                  </a:cubicBezTo>
                  <a:cubicBezTo>
                    <a:pt x="16982" y="949"/>
                    <a:pt x="16527" y="468"/>
                    <a:pt x="15995" y="240"/>
                  </a:cubicBezTo>
                  <a:cubicBezTo>
                    <a:pt x="15590" y="78"/>
                    <a:pt x="15137" y="62"/>
                    <a:pt x="14686" y="62"/>
                  </a:cubicBezTo>
                  <a:cubicBezTo>
                    <a:pt x="14574" y="62"/>
                    <a:pt x="14462" y="63"/>
                    <a:pt x="14350" y="63"/>
                  </a:cubicBezTo>
                  <a:cubicBezTo>
                    <a:pt x="12897" y="96"/>
                    <a:pt x="11443" y="150"/>
                    <a:pt x="9996" y="150"/>
                  </a:cubicBezTo>
                  <a:cubicBezTo>
                    <a:pt x="9201" y="150"/>
                    <a:pt x="8408" y="133"/>
                    <a:pt x="7618" y="88"/>
                  </a:cubicBezTo>
                  <a:cubicBezTo>
                    <a:pt x="6860" y="41"/>
                    <a:pt x="6106" y="1"/>
                    <a:pt x="535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32" name="Google Shape;832;p40"/>
          <p:cNvGrpSpPr/>
          <p:nvPr/>
        </p:nvGrpSpPr>
        <p:grpSpPr>
          <a:xfrm>
            <a:off x="713225" y="163075"/>
            <a:ext cx="882900" cy="752850"/>
            <a:chOff x="5897925" y="231425"/>
            <a:chExt cx="882900" cy="752850"/>
          </a:xfrm>
        </p:grpSpPr>
        <p:sp>
          <p:nvSpPr>
            <p:cNvPr id="833" name="Google Shape;833;p40"/>
            <p:cNvSpPr/>
            <p:nvPr/>
          </p:nvSpPr>
          <p:spPr>
            <a:xfrm>
              <a:off x="5897925" y="397450"/>
              <a:ext cx="242250" cy="120650"/>
            </a:xfrm>
            <a:custGeom>
              <a:avLst/>
              <a:gdLst/>
              <a:ahLst/>
              <a:cxnLst/>
              <a:rect l="l" t="t" r="r" b="b"/>
              <a:pathLst>
                <a:path w="9690" h="4826" extrusionOk="0">
                  <a:moveTo>
                    <a:pt x="4759" y="1"/>
                  </a:moveTo>
                  <a:cubicBezTo>
                    <a:pt x="2516" y="1"/>
                    <a:pt x="332" y="1303"/>
                    <a:pt x="56" y="3949"/>
                  </a:cubicBezTo>
                  <a:cubicBezTo>
                    <a:pt x="0" y="4474"/>
                    <a:pt x="429" y="4825"/>
                    <a:pt x="859" y="4825"/>
                  </a:cubicBezTo>
                  <a:cubicBezTo>
                    <a:pt x="1127" y="4825"/>
                    <a:pt x="1394" y="4690"/>
                    <a:pt x="1546" y="4375"/>
                  </a:cubicBezTo>
                  <a:cubicBezTo>
                    <a:pt x="2214" y="2916"/>
                    <a:pt x="2944" y="1609"/>
                    <a:pt x="4707" y="1366"/>
                  </a:cubicBezTo>
                  <a:cubicBezTo>
                    <a:pt x="4880" y="1340"/>
                    <a:pt x="5051" y="1328"/>
                    <a:pt x="5219" y="1328"/>
                  </a:cubicBezTo>
                  <a:cubicBezTo>
                    <a:pt x="6669" y="1328"/>
                    <a:pt x="7899" y="2234"/>
                    <a:pt x="8689" y="3433"/>
                  </a:cubicBezTo>
                  <a:cubicBezTo>
                    <a:pt x="8779" y="3569"/>
                    <a:pt x="8911" y="3626"/>
                    <a:pt x="9045" y="3626"/>
                  </a:cubicBezTo>
                  <a:cubicBezTo>
                    <a:pt x="9360" y="3626"/>
                    <a:pt x="9689" y="3309"/>
                    <a:pt x="9540" y="2946"/>
                  </a:cubicBezTo>
                  <a:cubicBezTo>
                    <a:pt x="8718" y="992"/>
                    <a:pt x="6716" y="1"/>
                    <a:pt x="47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40"/>
            <p:cNvSpPr/>
            <p:nvPr/>
          </p:nvSpPr>
          <p:spPr>
            <a:xfrm>
              <a:off x="6078300" y="231425"/>
              <a:ext cx="238975" cy="114375"/>
            </a:xfrm>
            <a:custGeom>
              <a:avLst/>
              <a:gdLst/>
              <a:ahLst/>
              <a:cxnLst/>
              <a:rect l="l" t="t" r="r" b="b"/>
              <a:pathLst>
                <a:path w="9559" h="4575" extrusionOk="0">
                  <a:moveTo>
                    <a:pt x="830" y="1"/>
                  </a:moveTo>
                  <a:cubicBezTo>
                    <a:pt x="412" y="1"/>
                    <a:pt x="0" y="391"/>
                    <a:pt x="136" y="955"/>
                  </a:cubicBezTo>
                  <a:cubicBezTo>
                    <a:pt x="714" y="3052"/>
                    <a:pt x="2872" y="4542"/>
                    <a:pt x="5000" y="4572"/>
                  </a:cubicBezTo>
                  <a:cubicBezTo>
                    <a:pt x="5047" y="4574"/>
                    <a:pt x="5095" y="4574"/>
                    <a:pt x="5143" y="4574"/>
                  </a:cubicBezTo>
                  <a:cubicBezTo>
                    <a:pt x="6931" y="4574"/>
                    <a:pt x="9441" y="3485"/>
                    <a:pt x="9559" y="1502"/>
                  </a:cubicBezTo>
                  <a:cubicBezTo>
                    <a:pt x="9559" y="1156"/>
                    <a:pt x="9243" y="883"/>
                    <a:pt x="8964" y="883"/>
                  </a:cubicBezTo>
                  <a:cubicBezTo>
                    <a:pt x="8802" y="883"/>
                    <a:pt x="8653" y="975"/>
                    <a:pt x="8586" y="1198"/>
                  </a:cubicBezTo>
                  <a:cubicBezTo>
                    <a:pt x="8161" y="2528"/>
                    <a:pt x="6594" y="3183"/>
                    <a:pt x="5231" y="3183"/>
                  </a:cubicBezTo>
                  <a:cubicBezTo>
                    <a:pt x="5037" y="3183"/>
                    <a:pt x="4847" y="3170"/>
                    <a:pt x="4665" y="3143"/>
                  </a:cubicBezTo>
                  <a:cubicBezTo>
                    <a:pt x="3085" y="2931"/>
                    <a:pt x="2142" y="1776"/>
                    <a:pt x="1443" y="408"/>
                  </a:cubicBezTo>
                  <a:cubicBezTo>
                    <a:pt x="1301" y="124"/>
                    <a:pt x="1065" y="1"/>
                    <a:pt x="8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40"/>
            <p:cNvSpPr/>
            <p:nvPr/>
          </p:nvSpPr>
          <p:spPr>
            <a:xfrm>
              <a:off x="5957250" y="865575"/>
              <a:ext cx="211600" cy="118700"/>
            </a:xfrm>
            <a:custGeom>
              <a:avLst/>
              <a:gdLst/>
              <a:ahLst/>
              <a:cxnLst/>
              <a:rect l="l" t="t" r="r" b="b"/>
              <a:pathLst>
                <a:path w="8464" h="4748" extrusionOk="0">
                  <a:moveTo>
                    <a:pt x="7922" y="0"/>
                  </a:moveTo>
                  <a:cubicBezTo>
                    <a:pt x="7761" y="0"/>
                    <a:pt x="7599" y="78"/>
                    <a:pt x="7532" y="240"/>
                  </a:cubicBezTo>
                  <a:cubicBezTo>
                    <a:pt x="6954" y="1516"/>
                    <a:pt x="6346" y="2702"/>
                    <a:pt x="4918" y="3127"/>
                  </a:cubicBezTo>
                  <a:cubicBezTo>
                    <a:pt x="4583" y="3234"/>
                    <a:pt x="4267" y="3281"/>
                    <a:pt x="3963" y="3281"/>
                  </a:cubicBezTo>
                  <a:cubicBezTo>
                    <a:pt x="2971" y="3281"/>
                    <a:pt x="2117" y="2781"/>
                    <a:pt x="1209" y="2246"/>
                  </a:cubicBezTo>
                  <a:cubicBezTo>
                    <a:pt x="1112" y="2188"/>
                    <a:pt x="1014" y="2162"/>
                    <a:pt x="918" y="2162"/>
                  </a:cubicBezTo>
                  <a:cubicBezTo>
                    <a:pt x="416" y="2162"/>
                    <a:pt x="1" y="2875"/>
                    <a:pt x="358" y="3310"/>
                  </a:cubicBezTo>
                  <a:cubicBezTo>
                    <a:pt x="1171" y="4305"/>
                    <a:pt x="2353" y="4747"/>
                    <a:pt x="3560" y="4747"/>
                  </a:cubicBezTo>
                  <a:cubicBezTo>
                    <a:pt x="5964" y="4747"/>
                    <a:pt x="8464" y="2992"/>
                    <a:pt x="8322" y="361"/>
                  </a:cubicBezTo>
                  <a:cubicBezTo>
                    <a:pt x="8322" y="124"/>
                    <a:pt x="8124" y="0"/>
                    <a:pt x="79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40"/>
            <p:cNvSpPr/>
            <p:nvPr/>
          </p:nvSpPr>
          <p:spPr>
            <a:xfrm>
              <a:off x="6171150" y="466475"/>
              <a:ext cx="249150" cy="211525"/>
            </a:xfrm>
            <a:custGeom>
              <a:avLst/>
              <a:gdLst/>
              <a:ahLst/>
              <a:cxnLst/>
              <a:rect l="l" t="t" r="r" b="b"/>
              <a:pathLst>
                <a:path w="9966" h="8461" extrusionOk="0">
                  <a:moveTo>
                    <a:pt x="5222" y="1"/>
                  </a:moveTo>
                  <a:cubicBezTo>
                    <a:pt x="5086" y="1"/>
                    <a:pt x="4949" y="11"/>
                    <a:pt x="4812" y="33"/>
                  </a:cubicBezTo>
                  <a:cubicBezTo>
                    <a:pt x="4173" y="155"/>
                    <a:pt x="4143" y="1036"/>
                    <a:pt x="4781" y="1158"/>
                  </a:cubicBezTo>
                  <a:cubicBezTo>
                    <a:pt x="6301" y="1492"/>
                    <a:pt x="8581" y="4380"/>
                    <a:pt x="7030" y="5808"/>
                  </a:cubicBezTo>
                  <a:cubicBezTo>
                    <a:pt x="6356" y="6422"/>
                    <a:pt x="5403" y="6641"/>
                    <a:pt x="4425" y="6641"/>
                  </a:cubicBezTo>
                  <a:cubicBezTo>
                    <a:pt x="3464" y="6641"/>
                    <a:pt x="2479" y="6429"/>
                    <a:pt x="1711" y="6173"/>
                  </a:cubicBezTo>
                  <a:cubicBezTo>
                    <a:pt x="1601" y="6135"/>
                    <a:pt x="1494" y="6118"/>
                    <a:pt x="1392" y="6118"/>
                  </a:cubicBezTo>
                  <a:cubicBezTo>
                    <a:pt x="510" y="6118"/>
                    <a:pt x="1" y="7406"/>
                    <a:pt x="982" y="7815"/>
                  </a:cubicBezTo>
                  <a:cubicBezTo>
                    <a:pt x="1877" y="8211"/>
                    <a:pt x="3094" y="8460"/>
                    <a:pt x="4323" y="8460"/>
                  </a:cubicBezTo>
                  <a:cubicBezTo>
                    <a:pt x="6389" y="8460"/>
                    <a:pt x="8491" y="7756"/>
                    <a:pt x="9158" y="5869"/>
                  </a:cubicBezTo>
                  <a:cubicBezTo>
                    <a:pt x="9965" y="3591"/>
                    <a:pt x="7737" y="1"/>
                    <a:pt x="52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40"/>
            <p:cNvSpPr/>
            <p:nvPr/>
          </p:nvSpPr>
          <p:spPr>
            <a:xfrm>
              <a:off x="6496425" y="407725"/>
              <a:ext cx="284400" cy="231000"/>
            </a:xfrm>
            <a:custGeom>
              <a:avLst/>
              <a:gdLst/>
              <a:ahLst/>
              <a:cxnLst/>
              <a:rect l="l" t="t" r="r" b="b"/>
              <a:pathLst>
                <a:path w="11376" h="9240" extrusionOk="0">
                  <a:moveTo>
                    <a:pt x="4821" y="0"/>
                  </a:moveTo>
                  <a:cubicBezTo>
                    <a:pt x="3244" y="0"/>
                    <a:pt x="1668" y="540"/>
                    <a:pt x="555" y="1623"/>
                  </a:cubicBezTo>
                  <a:cubicBezTo>
                    <a:pt x="0" y="2178"/>
                    <a:pt x="615" y="3122"/>
                    <a:pt x="1324" y="3122"/>
                  </a:cubicBezTo>
                  <a:cubicBezTo>
                    <a:pt x="1431" y="3122"/>
                    <a:pt x="1541" y="3100"/>
                    <a:pt x="1649" y="3052"/>
                  </a:cubicBezTo>
                  <a:cubicBezTo>
                    <a:pt x="2780" y="2541"/>
                    <a:pt x="4021" y="2019"/>
                    <a:pt x="5234" y="2019"/>
                  </a:cubicBezTo>
                  <a:cubicBezTo>
                    <a:pt x="6041" y="2019"/>
                    <a:pt x="6835" y="2250"/>
                    <a:pt x="7576" y="2870"/>
                  </a:cubicBezTo>
                  <a:cubicBezTo>
                    <a:pt x="9278" y="4268"/>
                    <a:pt x="9126" y="6548"/>
                    <a:pt x="8032" y="8250"/>
                  </a:cubicBezTo>
                  <a:cubicBezTo>
                    <a:pt x="7803" y="8606"/>
                    <a:pt x="8043" y="9240"/>
                    <a:pt x="8466" y="9240"/>
                  </a:cubicBezTo>
                  <a:cubicBezTo>
                    <a:pt x="8548" y="9240"/>
                    <a:pt x="8637" y="9216"/>
                    <a:pt x="8731" y="9162"/>
                  </a:cubicBezTo>
                  <a:cubicBezTo>
                    <a:pt x="11375" y="7703"/>
                    <a:pt x="11132" y="3751"/>
                    <a:pt x="9248" y="1775"/>
                  </a:cubicBezTo>
                  <a:cubicBezTo>
                    <a:pt x="8128" y="593"/>
                    <a:pt x="6474" y="0"/>
                    <a:pt x="48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38" name="Google Shape;838;p40"/>
          <p:cNvSpPr/>
          <p:nvPr/>
        </p:nvSpPr>
        <p:spPr>
          <a:xfrm>
            <a:off x="8040875" y="1218100"/>
            <a:ext cx="1274175" cy="412375"/>
          </a:xfrm>
          <a:custGeom>
            <a:avLst/>
            <a:gdLst/>
            <a:ahLst/>
            <a:cxnLst/>
            <a:rect l="l" t="t" r="r" b="b"/>
            <a:pathLst>
              <a:path w="50967" h="16495" extrusionOk="0">
                <a:moveTo>
                  <a:pt x="38604" y="1"/>
                </a:moveTo>
                <a:cubicBezTo>
                  <a:pt x="35880" y="1"/>
                  <a:pt x="33154" y="860"/>
                  <a:pt x="31002" y="2537"/>
                </a:cubicBezTo>
                <a:cubicBezTo>
                  <a:pt x="29079" y="4030"/>
                  <a:pt x="27636" y="6029"/>
                  <a:pt x="25839" y="7674"/>
                </a:cubicBezTo>
                <a:cubicBezTo>
                  <a:pt x="24284" y="9118"/>
                  <a:pt x="22280" y="10329"/>
                  <a:pt x="20187" y="10329"/>
                </a:cubicBezTo>
                <a:cubicBezTo>
                  <a:pt x="19896" y="10329"/>
                  <a:pt x="19603" y="10305"/>
                  <a:pt x="19310" y="10256"/>
                </a:cubicBezTo>
                <a:cubicBezTo>
                  <a:pt x="15995" y="9699"/>
                  <a:pt x="14046" y="6206"/>
                  <a:pt x="11060" y="4637"/>
                </a:cubicBezTo>
                <a:cubicBezTo>
                  <a:pt x="9986" y="4070"/>
                  <a:pt x="8773" y="3791"/>
                  <a:pt x="7558" y="3791"/>
                </a:cubicBezTo>
                <a:cubicBezTo>
                  <a:pt x="6224" y="3791"/>
                  <a:pt x="4885" y="4127"/>
                  <a:pt x="3720" y="4789"/>
                </a:cubicBezTo>
                <a:cubicBezTo>
                  <a:pt x="2455" y="5498"/>
                  <a:pt x="1417" y="6611"/>
                  <a:pt x="759" y="7927"/>
                </a:cubicBezTo>
                <a:cubicBezTo>
                  <a:pt x="0" y="9395"/>
                  <a:pt x="734" y="11192"/>
                  <a:pt x="2303" y="11749"/>
                </a:cubicBezTo>
                <a:cubicBezTo>
                  <a:pt x="2404" y="11774"/>
                  <a:pt x="2505" y="11799"/>
                  <a:pt x="2607" y="11850"/>
                </a:cubicBezTo>
                <a:cubicBezTo>
                  <a:pt x="2880" y="11941"/>
                  <a:pt x="3164" y="11986"/>
                  <a:pt x="3446" y="11986"/>
                </a:cubicBezTo>
                <a:cubicBezTo>
                  <a:pt x="4182" y="11986"/>
                  <a:pt x="4911" y="11683"/>
                  <a:pt x="5441" y="11116"/>
                </a:cubicBezTo>
                <a:cubicBezTo>
                  <a:pt x="5871" y="10661"/>
                  <a:pt x="6504" y="10306"/>
                  <a:pt x="7061" y="10205"/>
                </a:cubicBezTo>
                <a:cubicBezTo>
                  <a:pt x="7253" y="10158"/>
                  <a:pt x="7446" y="10137"/>
                  <a:pt x="7639" y="10137"/>
                </a:cubicBezTo>
                <a:cubicBezTo>
                  <a:pt x="8491" y="10137"/>
                  <a:pt x="9336" y="10559"/>
                  <a:pt x="9997" y="11116"/>
                </a:cubicBezTo>
                <a:cubicBezTo>
                  <a:pt x="10832" y="11774"/>
                  <a:pt x="11490" y="12635"/>
                  <a:pt x="12249" y="13394"/>
                </a:cubicBezTo>
                <a:cubicBezTo>
                  <a:pt x="14413" y="15467"/>
                  <a:pt x="17438" y="16494"/>
                  <a:pt x="20420" y="16494"/>
                </a:cubicBezTo>
                <a:cubicBezTo>
                  <a:pt x="20751" y="16494"/>
                  <a:pt x="21082" y="16481"/>
                  <a:pt x="21410" y="16456"/>
                </a:cubicBezTo>
                <a:cubicBezTo>
                  <a:pt x="24726" y="16203"/>
                  <a:pt x="27889" y="14760"/>
                  <a:pt x="30496" y="12711"/>
                </a:cubicBezTo>
                <a:cubicBezTo>
                  <a:pt x="32166" y="11420"/>
                  <a:pt x="33659" y="9851"/>
                  <a:pt x="35482" y="8763"/>
                </a:cubicBezTo>
                <a:cubicBezTo>
                  <a:pt x="36726" y="7991"/>
                  <a:pt x="38201" y="7463"/>
                  <a:pt x="39645" y="7463"/>
                </a:cubicBezTo>
                <a:cubicBezTo>
                  <a:pt x="40287" y="7463"/>
                  <a:pt x="40923" y="7567"/>
                  <a:pt x="41530" y="7801"/>
                </a:cubicBezTo>
                <a:cubicBezTo>
                  <a:pt x="42770" y="8282"/>
                  <a:pt x="43757" y="9471"/>
                  <a:pt x="44036" y="10711"/>
                </a:cubicBezTo>
                <a:cubicBezTo>
                  <a:pt x="44339" y="11926"/>
                  <a:pt x="45352" y="12812"/>
                  <a:pt x="46592" y="12812"/>
                </a:cubicBezTo>
                <a:cubicBezTo>
                  <a:pt x="47022" y="12837"/>
                  <a:pt x="47452" y="12837"/>
                  <a:pt x="47882" y="12837"/>
                </a:cubicBezTo>
                <a:cubicBezTo>
                  <a:pt x="47896" y="12837"/>
                  <a:pt x="47909" y="12837"/>
                  <a:pt x="47922" y="12837"/>
                </a:cubicBezTo>
                <a:cubicBezTo>
                  <a:pt x="49673" y="12837"/>
                  <a:pt x="50967" y="11179"/>
                  <a:pt x="50540" y="9471"/>
                </a:cubicBezTo>
                <a:cubicBezTo>
                  <a:pt x="49679" y="6029"/>
                  <a:pt x="47351" y="2942"/>
                  <a:pt x="44162" y="1297"/>
                </a:cubicBezTo>
                <a:cubicBezTo>
                  <a:pt x="42446" y="428"/>
                  <a:pt x="40526" y="1"/>
                  <a:pt x="3860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39" name="Google Shape;839;p40"/>
          <p:cNvGrpSpPr/>
          <p:nvPr/>
        </p:nvGrpSpPr>
        <p:grpSpPr>
          <a:xfrm>
            <a:off x="663663" y="3367338"/>
            <a:ext cx="1161050" cy="886150"/>
            <a:chOff x="3804263" y="172688"/>
            <a:chExt cx="1161050" cy="886150"/>
          </a:xfrm>
        </p:grpSpPr>
        <p:sp>
          <p:nvSpPr>
            <p:cNvPr id="840" name="Google Shape;840;p40"/>
            <p:cNvSpPr/>
            <p:nvPr/>
          </p:nvSpPr>
          <p:spPr>
            <a:xfrm>
              <a:off x="3804263" y="297413"/>
              <a:ext cx="898975" cy="761425"/>
            </a:xfrm>
            <a:custGeom>
              <a:avLst/>
              <a:gdLst/>
              <a:ahLst/>
              <a:cxnLst/>
              <a:rect l="l" t="t" r="r" b="b"/>
              <a:pathLst>
                <a:path w="35959" h="30457" extrusionOk="0">
                  <a:moveTo>
                    <a:pt x="19359" y="6180"/>
                  </a:moveTo>
                  <a:cubicBezTo>
                    <a:pt x="23654" y="6180"/>
                    <a:pt x="28178" y="8886"/>
                    <a:pt x="28876" y="13374"/>
                  </a:cubicBezTo>
                  <a:cubicBezTo>
                    <a:pt x="29727" y="18967"/>
                    <a:pt x="24895" y="23313"/>
                    <a:pt x="19788" y="24164"/>
                  </a:cubicBezTo>
                  <a:cubicBezTo>
                    <a:pt x="19093" y="24278"/>
                    <a:pt x="18385" y="24333"/>
                    <a:pt x="17675" y="24333"/>
                  </a:cubicBezTo>
                  <a:cubicBezTo>
                    <a:pt x="15338" y="24333"/>
                    <a:pt x="12971" y="23733"/>
                    <a:pt x="10943" y="22614"/>
                  </a:cubicBezTo>
                  <a:cubicBezTo>
                    <a:pt x="9271" y="21702"/>
                    <a:pt x="8025" y="20456"/>
                    <a:pt x="7052" y="18967"/>
                  </a:cubicBezTo>
                  <a:cubicBezTo>
                    <a:pt x="6931" y="18511"/>
                    <a:pt x="6870" y="18055"/>
                    <a:pt x="6870" y="17568"/>
                  </a:cubicBezTo>
                  <a:cubicBezTo>
                    <a:pt x="6748" y="11854"/>
                    <a:pt x="12493" y="7234"/>
                    <a:pt x="17691" y="6322"/>
                  </a:cubicBezTo>
                  <a:cubicBezTo>
                    <a:pt x="18237" y="6227"/>
                    <a:pt x="18796" y="6180"/>
                    <a:pt x="19359" y="6180"/>
                  </a:cubicBezTo>
                  <a:close/>
                  <a:moveTo>
                    <a:pt x="19485" y="0"/>
                  </a:moveTo>
                  <a:cubicBezTo>
                    <a:pt x="11411" y="0"/>
                    <a:pt x="2995" y="6094"/>
                    <a:pt x="1125" y="14042"/>
                  </a:cubicBezTo>
                  <a:cubicBezTo>
                    <a:pt x="0" y="18784"/>
                    <a:pt x="1338" y="24316"/>
                    <a:pt x="5563" y="27143"/>
                  </a:cubicBezTo>
                  <a:cubicBezTo>
                    <a:pt x="7539" y="28480"/>
                    <a:pt x="10183" y="29453"/>
                    <a:pt x="12858" y="29848"/>
                  </a:cubicBezTo>
                  <a:cubicBezTo>
                    <a:pt x="14499" y="30243"/>
                    <a:pt x="16201" y="30456"/>
                    <a:pt x="17873" y="30456"/>
                  </a:cubicBezTo>
                  <a:cubicBezTo>
                    <a:pt x="26414" y="30395"/>
                    <a:pt x="34074" y="24620"/>
                    <a:pt x="35016" y="15897"/>
                  </a:cubicBezTo>
                  <a:cubicBezTo>
                    <a:pt x="35959" y="7416"/>
                    <a:pt x="28542" y="547"/>
                    <a:pt x="20457" y="30"/>
                  </a:cubicBezTo>
                  <a:cubicBezTo>
                    <a:pt x="20134" y="10"/>
                    <a:pt x="19810" y="0"/>
                    <a:pt x="1948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40"/>
            <p:cNvSpPr/>
            <p:nvPr/>
          </p:nvSpPr>
          <p:spPr>
            <a:xfrm>
              <a:off x="3814913" y="172688"/>
              <a:ext cx="778900" cy="694925"/>
            </a:xfrm>
            <a:custGeom>
              <a:avLst/>
              <a:gdLst/>
              <a:ahLst/>
              <a:cxnLst/>
              <a:rect l="l" t="t" r="r" b="b"/>
              <a:pathLst>
                <a:path w="31156" h="27797" extrusionOk="0">
                  <a:moveTo>
                    <a:pt x="15940" y="1901"/>
                  </a:moveTo>
                  <a:cubicBezTo>
                    <a:pt x="17827" y="1901"/>
                    <a:pt x="19825" y="2456"/>
                    <a:pt x="21915" y="3742"/>
                  </a:cubicBezTo>
                  <a:cubicBezTo>
                    <a:pt x="28694" y="7876"/>
                    <a:pt x="29058" y="17968"/>
                    <a:pt x="23070" y="22983"/>
                  </a:cubicBezTo>
                  <a:cubicBezTo>
                    <a:pt x="20754" y="24937"/>
                    <a:pt x="17892" y="25862"/>
                    <a:pt x="15039" y="25862"/>
                  </a:cubicBezTo>
                  <a:cubicBezTo>
                    <a:pt x="10704" y="25862"/>
                    <a:pt x="6389" y="23726"/>
                    <a:pt x="4043" y="19822"/>
                  </a:cubicBezTo>
                  <a:cubicBezTo>
                    <a:pt x="2371" y="17056"/>
                    <a:pt x="1945" y="13925"/>
                    <a:pt x="2796" y="10977"/>
                  </a:cubicBezTo>
                  <a:cubicBezTo>
                    <a:pt x="5228" y="7572"/>
                    <a:pt x="8237" y="4320"/>
                    <a:pt x="11763" y="2800"/>
                  </a:cubicBezTo>
                  <a:cubicBezTo>
                    <a:pt x="12219" y="2648"/>
                    <a:pt x="12675" y="2496"/>
                    <a:pt x="13131" y="2314"/>
                  </a:cubicBezTo>
                  <a:cubicBezTo>
                    <a:pt x="14037" y="2046"/>
                    <a:pt x="14974" y="1901"/>
                    <a:pt x="15940" y="1901"/>
                  </a:cubicBezTo>
                  <a:close/>
                  <a:moveTo>
                    <a:pt x="15470" y="1"/>
                  </a:moveTo>
                  <a:cubicBezTo>
                    <a:pt x="14521" y="1"/>
                    <a:pt x="13572" y="101"/>
                    <a:pt x="12645" y="308"/>
                  </a:cubicBezTo>
                  <a:cubicBezTo>
                    <a:pt x="9483" y="976"/>
                    <a:pt x="7021" y="2800"/>
                    <a:pt x="4985" y="5080"/>
                  </a:cubicBezTo>
                  <a:cubicBezTo>
                    <a:pt x="3860" y="5931"/>
                    <a:pt x="2888" y="7025"/>
                    <a:pt x="2128" y="8454"/>
                  </a:cubicBezTo>
                  <a:cubicBezTo>
                    <a:pt x="0" y="12314"/>
                    <a:pt x="274" y="16965"/>
                    <a:pt x="2462" y="20734"/>
                  </a:cubicBezTo>
                  <a:cubicBezTo>
                    <a:pt x="5100" y="25293"/>
                    <a:pt x="10108" y="27797"/>
                    <a:pt x="15141" y="27797"/>
                  </a:cubicBezTo>
                  <a:cubicBezTo>
                    <a:pt x="18229" y="27797"/>
                    <a:pt x="21326" y="26855"/>
                    <a:pt x="23891" y="24867"/>
                  </a:cubicBezTo>
                  <a:cubicBezTo>
                    <a:pt x="30517" y="19731"/>
                    <a:pt x="31156" y="9031"/>
                    <a:pt x="24773" y="3469"/>
                  </a:cubicBezTo>
                  <a:cubicBezTo>
                    <a:pt x="22234" y="1263"/>
                    <a:pt x="18845" y="1"/>
                    <a:pt x="154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40"/>
            <p:cNvSpPr/>
            <p:nvPr/>
          </p:nvSpPr>
          <p:spPr>
            <a:xfrm>
              <a:off x="4731238" y="539488"/>
              <a:ext cx="234075" cy="194050"/>
            </a:xfrm>
            <a:custGeom>
              <a:avLst/>
              <a:gdLst/>
              <a:ahLst/>
              <a:cxnLst/>
              <a:rect l="l" t="t" r="r" b="b"/>
              <a:pathLst>
                <a:path w="9363" h="7762" extrusionOk="0">
                  <a:moveTo>
                    <a:pt x="2888" y="1545"/>
                  </a:moveTo>
                  <a:cubicBezTo>
                    <a:pt x="4347" y="1545"/>
                    <a:pt x="6049" y="1606"/>
                    <a:pt x="6900" y="3004"/>
                  </a:cubicBezTo>
                  <a:cubicBezTo>
                    <a:pt x="7812" y="4433"/>
                    <a:pt x="6931" y="5953"/>
                    <a:pt x="5320" y="6135"/>
                  </a:cubicBezTo>
                  <a:cubicBezTo>
                    <a:pt x="5210" y="6146"/>
                    <a:pt x="5099" y="6151"/>
                    <a:pt x="4989" y="6151"/>
                  </a:cubicBezTo>
                  <a:cubicBezTo>
                    <a:pt x="3848" y="6151"/>
                    <a:pt x="2707" y="5588"/>
                    <a:pt x="2098" y="4646"/>
                  </a:cubicBezTo>
                  <a:cubicBezTo>
                    <a:pt x="1277" y="3430"/>
                    <a:pt x="1763" y="2153"/>
                    <a:pt x="2888" y="1545"/>
                  </a:cubicBezTo>
                  <a:close/>
                  <a:moveTo>
                    <a:pt x="3976" y="0"/>
                  </a:moveTo>
                  <a:cubicBezTo>
                    <a:pt x="3528" y="0"/>
                    <a:pt x="3079" y="49"/>
                    <a:pt x="2645" y="147"/>
                  </a:cubicBezTo>
                  <a:cubicBezTo>
                    <a:pt x="2341" y="208"/>
                    <a:pt x="2159" y="421"/>
                    <a:pt x="2128" y="664"/>
                  </a:cubicBezTo>
                  <a:cubicBezTo>
                    <a:pt x="852" y="1150"/>
                    <a:pt x="0" y="2731"/>
                    <a:pt x="244" y="4099"/>
                  </a:cubicBezTo>
                  <a:cubicBezTo>
                    <a:pt x="617" y="6310"/>
                    <a:pt x="2889" y="7761"/>
                    <a:pt x="5036" y="7761"/>
                  </a:cubicBezTo>
                  <a:cubicBezTo>
                    <a:pt x="5161" y="7761"/>
                    <a:pt x="5287" y="7756"/>
                    <a:pt x="5411" y="7746"/>
                  </a:cubicBezTo>
                  <a:cubicBezTo>
                    <a:pt x="7630" y="7564"/>
                    <a:pt x="9362" y="5740"/>
                    <a:pt x="8846" y="3460"/>
                  </a:cubicBezTo>
                  <a:cubicBezTo>
                    <a:pt x="8341" y="1165"/>
                    <a:pt x="6162" y="0"/>
                    <a:pt x="39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3" name="Google Shape;843;p40"/>
          <p:cNvSpPr/>
          <p:nvPr/>
        </p:nvSpPr>
        <p:spPr>
          <a:xfrm rot="567045" flipH="1">
            <a:off x="6345721" y="2033450"/>
            <a:ext cx="3221639" cy="3553967"/>
          </a:xfrm>
          <a:custGeom>
            <a:avLst/>
            <a:gdLst/>
            <a:ahLst/>
            <a:cxnLst/>
            <a:rect l="l" t="t" r="r" b="b"/>
            <a:pathLst>
              <a:path w="51098" h="56369" extrusionOk="0">
                <a:moveTo>
                  <a:pt x="16663" y="1"/>
                </a:moveTo>
                <a:cubicBezTo>
                  <a:pt x="16380" y="1"/>
                  <a:pt x="16098" y="17"/>
                  <a:pt x="15818" y="50"/>
                </a:cubicBezTo>
                <a:cubicBezTo>
                  <a:pt x="12402" y="455"/>
                  <a:pt x="9491" y="2885"/>
                  <a:pt x="7770" y="5821"/>
                </a:cubicBezTo>
                <a:cubicBezTo>
                  <a:pt x="5822" y="9111"/>
                  <a:pt x="5138" y="12932"/>
                  <a:pt x="4455" y="16678"/>
                </a:cubicBezTo>
                <a:cubicBezTo>
                  <a:pt x="3265" y="23409"/>
                  <a:pt x="2076" y="30116"/>
                  <a:pt x="887" y="36848"/>
                </a:cubicBezTo>
                <a:cubicBezTo>
                  <a:pt x="431" y="39404"/>
                  <a:pt x="1" y="42188"/>
                  <a:pt x="1342" y="44415"/>
                </a:cubicBezTo>
                <a:cubicBezTo>
                  <a:pt x="2506" y="46364"/>
                  <a:pt x="4708" y="47376"/>
                  <a:pt x="6809" y="48211"/>
                </a:cubicBezTo>
                <a:cubicBezTo>
                  <a:pt x="17615" y="52513"/>
                  <a:pt x="29054" y="55196"/>
                  <a:pt x="40645" y="56158"/>
                </a:cubicBezTo>
                <a:cubicBezTo>
                  <a:pt x="41678" y="56243"/>
                  <a:pt x="42837" y="56369"/>
                  <a:pt x="43974" y="56369"/>
                </a:cubicBezTo>
                <a:cubicBezTo>
                  <a:pt x="46210" y="56369"/>
                  <a:pt x="48361" y="55883"/>
                  <a:pt x="49300" y="53652"/>
                </a:cubicBezTo>
                <a:cubicBezTo>
                  <a:pt x="50718" y="50236"/>
                  <a:pt x="51097" y="45908"/>
                  <a:pt x="49908" y="42416"/>
                </a:cubicBezTo>
                <a:cubicBezTo>
                  <a:pt x="48617" y="38543"/>
                  <a:pt x="45529" y="35304"/>
                  <a:pt x="41708" y="33836"/>
                </a:cubicBezTo>
                <a:cubicBezTo>
                  <a:pt x="39709" y="33077"/>
                  <a:pt x="37431" y="32723"/>
                  <a:pt x="35912" y="31204"/>
                </a:cubicBezTo>
                <a:cubicBezTo>
                  <a:pt x="33863" y="29154"/>
                  <a:pt x="33964" y="25839"/>
                  <a:pt x="34141" y="22929"/>
                </a:cubicBezTo>
                <a:cubicBezTo>
                  <a:pt x="34318" y="20018"/>
                  <a:pt x="34217" y="16652"/>
                  <a:pt x="31939" y="14855"/>
                </a:cubicBezTo>
                <a:cubicBezTo>
                  <a:pt x="29788" y="13135"/>
                  <a:pt x="26270" y="13413"/>
                  <a:pt x="24752" y="11135"/>
                </a:cubicBezTo>
                <a:cubicBezTo>
                  <a:pt x="23588" y="9414"/>
                  <a:pt x="24170" y="7111"/>
                  <a:pt x="23714" y="5087"/>
                </a:cubicBezTo>
                <a:cubicBezTo>
                  <a:pt x="23018" y="2022"/>
                  <a:pt x="19807" y="1"/>
                  <a:pt x="1666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5"/>
          <p:cNvSpPr/>
          <p:nvPr/>
        </p:nvSpPr>
        <p:spPr>
          <a:xfrm rot="8099862" flipH="1">
            <a:off x="6986618" y="1113723"/>
            <a:ext cx="3260546" cy="3891120"/>
          </a:xfrm>
          <a:custGeom>
            <a:avLst/>
            <a:gdLst/>
            <a:ahLst/>
            <a:cxnLst/>
            <a:rect l="l" t="t" r="r" b="b"/>
            <a:pathLst>
              <a:path w="73893" h="88046" extrusionOk="0">
                <a:moveTo>
                  <a:pt x="44457" y="1"/>
                </a:moveTo>
                <a:cubicBezTo>
                  <a:pt x="43581" y="1"/>
                  <a:pt x="42706" y="56"/>
                  <a:pt x="41856" y="146"/>
                </a:cubicBezTo>
                <a:cubicBezTo>
                  <a:pt x="26840" y="1726"/>
                  <a:pt x="12949" y="11575"/>
                  <a:pt x="6475" y="25192"/>
                </a:cubicBezTo>
                <a:cubicBezTo>
                  <a:pt x="1" y="38839"/>
                  <a:pt x="1125" y="55800"/>
                  <a:pt x="9393" y="68445"/>
                </a:cubicBezTo>
                <a:cubicBezTo>
                  <a:pt x="14469" y="76196"/>
                  <a:pt x="22099" y="82153"/>
                  <a:pt x="30670" y="85497"/>
                </a:cubicBezTo>
                <a:cubicBezTo>
                  <a:pt x="35050" y="87190"/>
                  <a:pt x="38950" y="88046"/>
                  <a:pt x="42862" y="88046"/>
                </a:cubicBezTo>
                <a:cubicBezTo>
                  <a:pt x="46252" y="88046"/>
                  <a:pt x="49650" y="87403"/>
                  <a:pt x="53376" y="86104"/>
                </a:cubicBezTo>
                <a:cubicBezTo>
                  <a:pt x="58969" y="84159"/>
                  <a:pt x="63953" y="81424"/>
                  <a:pt x="67631" y="76621"/>
                </a:cubicBezTo>
                <a:cubicBezTo>
                  <a:pt x="72130" y="70755"/>
                  <a:pt x="73893" y="62791"/>
                  <a:pt x="72008" y="55648"/>
                </a:cubicBezTo>
                <a:cubicBezTo>
                  <a:pt x="70306" y="49174"/>
                  <a:pt x="65929" y="43794"/>
                  <a:pt x="61978" y="38383"/>
                </a:cubicBezTo>
                <a:cubicBezTo>
                  <a:pt x="58026" y="32973"/>
                  <a:pt x="54257" y="26924"/>
                  <a:pt x="54136" y="20237"/>
                </a:cubicBezTo>
                <a:cubicBezTo>
                  <a:pt x="54105" y="17198"/>
                  <a:pt x="54804" y="14219"/>
                  <a:pt x="54956" y="11210"/>
                </a:cubicBezTo>
                <a:cubicBezTo>
                  <a:pt x="55078" y="8170"/>
                  <a:pt x="54561" y="4918"/>
                  <a:pt x="52464" y="2729"/>
                </a:cubicBezTo>
                <a:cubicBezTo>
                  <a:pt x="50421" y="639"/>
                  <a:pt x="47434" y="1"/>
                  <a:pt x="4445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2" name="Google Shape;72;p5"/>
          <p:cNvGrpSpPr/>
          <p:nvPr/>
        </p:nvGrpSpPr>
        <p:grpSpPr>
          <a:xfrm>
            <a:off x="8161975" y="398163"/>
            <a:ext cx="473900" cy="508875"/>
            <a:chOff x="1566150" y="4150650"/>
            <a:chExt cx="473900" cy="508875"/>
          </a:xfrm>
        </p:grpSpPr>
        <p:sp>
          <p:nvSpPr>
            <p:cNvPr id="73" name="Google Shape;73;p5"/>
            <p:cNvSpPr/>
            <p:nvPr/>
          </p:nvSpPr>
          <p:spPr>
            <a:xfrm>
              <a:off x="1566150" y="4282700"/>
              <a:ext cx="113275" cy="79450"/>
            </a:xfrm>
            <a:custGeom>
              <a:avLst/>
              <a:gdLst/>
              <a:ahLst/>
              <a:cxnLst/>
              <a:rect l="l" t="t" r="r" b="b"/>
              <a:pathLst>
                <a:path w="4531" h="3178" extrusionOk="0">
                  <a:moveTo>
                    <a:pt x="2289" y="1"/>
                  </a:moveTo>
                  <a:cubicBezTo>
                    <a:pt x="2192" y="1"/>
                    <a:pt x="2095" y="4"/>
                    <a:pt x="1999" y="10"/>
                  </a:cubicBezTo>
                  <a:cubicBezTo>
                    <a:pt x="1594" y="60"/>
                    <a:pt x="1189" y="136"/>
                    <a:pt x="835" y="364"/>
                  </a:cubicBezTo>
                  <a:cubicBezTo>
                    <a:pt x="380" y="642"/>
                    <a:pt x="25" y="1123"/>
                    <a:pt x="25" y="1655"/>
                  </a:cubicBezTo>
                  <a:cubicBezTo>
                    <a:pt x="0" y="2287"/>
                    <a:pt x="481" y="2870"/>
                    <a:pt x="1088" y="3072"/>
                  </a:cubicBezTo>
                  <a:cubicBezTo>
                    <a:pt x="1303" y="3144"/>
                    <a:pt x="1525" y="3177"/>
                    <a:pt x="1747" y="3177"/>
                  </a:cubicBezTo>
                  <a:cubicBezTo>
                    <a:pt x="2152" y="3177"/>
                    <a:pt x="2560" y="3066"/>
                    <a:pt x="2936" y="2870"/>
                  </a:cubicBezTo>
                  <a:cubicBezTo>
                    <a:pt x="3543" y="2566"/>
                    <a:pt x="4530" y="1958"/>
                    <a:pt x="4378" y="1149"/>
                  </a:cubicBezTo>
                  <a:cubicBezTo>
                    <a:pt x="4328" y="820"/>
                    <a:pt x="4075" y="541"/>
                    <a:pt x="3796" y="364"/>
                  </a:cubicBezTo>
                  <a:cubicBezTo>
                    <a:pt x="3619" y="238"/>
                    <a:pt x="3417" y="162"/>
                    <a:pt x="3214" y="111"/>
                  </a:cubicBezTo>
                  <a:cubicBezTo>
                    <a:pt x="2924" y="34"/>
                    <a:pt x="2605" y="1"/>
                    <a:pt x="22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5"/>
            <p:cNvSpPr/>
            <p:nvPr/>
          </p:nvSpPr>
          <p:spPr>
            <a:xfrm>
              <a:off x="1644600" y="4464300"/>
              <a:ext cx="72925" cy="58625"/>
            </a:xfrm>
            <a:custGeom>
              <a:avLst/>
              <a:gdLst/>
              <a:ahLst/>
              <a:cxnLst/>
              <a:rect l="l" t="t" r="r" b="b"/>
              <a:pathLst>
                <a:path w="2917" h="2345" extrusionOk="0">
                  <a:moveTo>
                    <a:pt x="1272" y="1"/>
                  </a:moveTo>
                  <a:cubicBezTo>
                    <a:pt x="925" y="1"/>
                    <a:pt x="576" y="159"/>
                    <a:pt x="329" y="541"/>
                  </a:cubicBezTo>
                  <a:cubicBezTo>
                    <a:pt x="0" y="1047"/>
                    <a:pt x="177" y="1831"/>
                    <a:pt x="709" y="2160"/>
                  </a:cubicBezTo>
                  <a:cubicBezTo>
                    <a:pt x="888" y="2286"/>
                    <a:pt x="1102" y="2345"/>
                    <a:pt x="1319" y="2345"/>
                  </a:cubicBezTo>
                  <a:cubicBezTo>
                    <a:pt x="1714" y="2345"/>
                    <a:pt x="2116" y="2149"/>
                    <a:pt x="2328" y="1806"/>
                  </a:cubicBezTo>
                  <a:cubicBezTo>
                    <a:pt x="2917" y="897"/>
                    <a:pt x="2099" y="1"/>
                    <a:pt x="12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5"/>
            <p:cNvSpPr/>
            <p:nvPr/>
          </p:nvSpPr>
          <p:spPr>
            <a:xfrm>
              <a:off x="1778100" y="4378350"/>
              <a:ext cx="60125" cy="64200"/>
            </a:xfrm>
            <a:custGeom>
              <a:avLst/>
              <a:gdLst/>
              <a:ahLst/>
              <a:cxnLst/>
              <a:rect l="l" t="t" r="r" b="b"/>
              <a:pathLst>
                <a:path w="2405" h="2568" extrusionOk="0">
                  <a:moveTo>
                    <a:pt x="1217" y="0"/>
                  </a:moveTo>
                  <a:cubicBezTo>
                    <a:pt x="863" y="0"/>
                    <a:pt x="495" y="118"/>
                    <a:pt x="304" y="309"/>
                  </a:cubicBezTo>
                  <a:cubicBezTo>
                    <a:pt x="25" y="587"/>
                    <a:pt x="0" y="992"/>
                    <a:pt x="25" y="1372"/>
                  </a:cubicBezTo>
                  <a:cubicBezTo>
                    <a:pt x="25" y="1676"/>
                    <a:pt x="76" y="2005"/>
                    <a:pt x="278" y="2258"/>
                  </a:cubicBezTo>
                  <a:cubicBezTo>
                    <a:pt x="417" y="2436"/>
                    <a:pt x="649" y="2568"/>
                    <a:pt x="889" y="2568"/>
                  </a:cubicBezTo>
                  <a:cubicBezTo>
                    <a:pt x="956" y="2568"/>
                    <a:pt x="1023" y="2558"/>
                    <a:pt x="1088" y="2536"/>
                  </a:cubicBezTo>
                  <a:cubicBezTo>
                    <a:pt x="1240" y="2460"/>
                    <a:pt x="1367" y="2308"/>
                    <a:pt x="1468" y="2182"/>
                  </a:cubicBezTo>
                  <a:cubicBezTo>
                    <a:pt x="1772" y="1751"/>
                    <a:pt x="2404" y="790"/>
                    <a:pt x="1974" y="284"/>
                  </a:cubicBezTo>
                  <a:cubicBezTo>
                    <a:pt x="1811" y="86"/>
                    <a:pt x="1519" y="0"/>
                    <a:pt x="1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5"/>
            <p:cNvSpPr/>
            <p:nvPr/>
          </p:nvSpPr>
          <p:spPr>
            <a:xfrm>
              <a:off x="1771775" y="4150650"/>
              <a:ext cx="81000" cy="76625"/>
            </a:xfrm>
            <a:custGeom>
              <a:avLst/>
              <a:gdLst/>
              <a:ahLst/>
              <a:cxnLst/>
              <a:rect l="l" t="t" r="r" b="b"/>
              <a:pathLst>
                <a:path w="3240" h="3065" extrusionOk="0">
                  <a:moveTo>
                    <a:pt x="1827" y="0"/>
                  </a:moveTo>
                  <a:cubicBezTo>
                    <a:pt x="1135" y="0"/>
                    <a:pt x="498" y="917"/>
                    <a:pt x="228" y="1496"/>
                  </a:cubicBezTo>
                  <a:cubicBezTo>
                    <a:pt x="101" y="1774"/>
                    <a:pt x="0" y="2052"/>
                    <a:pt x="51" y="2331"/>
                  </a:cubicBezTo>
                  <a:cubicBezTo>
                    <a:pt x="152" y="2685"/>
                    <a:pt x="481" y="2888"/>
                    <a:pt x="810" y="2989"/>
                  </a:cubicBezTo>
                  <a:cubicBezTo>
                    <a:pt x="988" y="3038"/>
                    <a:pt x="1178" y="3065"/>
                    <a:pt x="1367" y="3065"/>
                  </a:cubicBezTo>
                  <a:cubicBezTo>
                    <a:pt x="1662" y="3065"/>
                    <a:pt x="1955" y="3001"/>
                    <a:pt x="2202" y="2862"/>
                  </a:cubicBezTo>
                  <a:cubicBezTo>
                    <a:pt x="3138" y="2356"/>
                    <a:pt x="3239" y="1040"/>
                    <a:pt x="2480" y="306"/>
                  </a:cubicBezTo>
                  <a:cubicBezTo>
                    <a:pt x="2264" y="89"/>
                    <a:pt x="2043" y="0"/>
                    <a:pt x="18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5"/>
            <p:cNvSpPr/>
            <p:nvPr/>
          </p:nvSpPr>
          <p:spPr>
            <a:xfrm>
              <a:off x="1976325" y="4376600"/>
              <a:ext cx="63725" cy="77325"/>
            </a:xfrm>
            <a:custGeom>
              <a:avLst/>
              <a:gdLst/>
              <a:ahLst/>
              <a:cxnLst/>
              <a:rect l="l" t="t" r="r" b="b"/>
              <a:pathLst>
                <a:path w="2549" h="3093" extrusionOk="0">
                  <a:moveTo>
                    <a:pt x="1066" y="0"/>
                  </a:moveTo>
                  <a:cubicBezTo>
                    <a:pt x="509" y="0"/>
                    <a:pt x="1" y="633"/>
                    <a:pt x="94" y="1265"/>
                  </a:cubicBezTo>
                  <a:cubicBezTo>
                    <a:pt x="144" y="1670"/>
                    <a:pt x="397" y="2024"/>
                    <a:pt x="701" y="2302"/>
                  </a:cubicBezTo>
                  <a:cubicBezTo>
                    <a:pt x="1005" y="2581"/>
                    <a:pt x="1359" y="2783"/>
                    <a:pt x="1713" y="2960"/>
                  </a:cubicBezTo>
                  <a:cubicBezTo>
                    <a:pt x="1840" y="3033"/>
                    <a:pt x="1980" y="3092"/>
                    <a:pt x="2115" y="3092"/>
                  </a:cubicBezTo>
                  <a:cubicBezTo>
                    <a:pt x="2168" y="3092"/>
                    <a:pt x="2220" y="3083"/>
                    <a:pt x="2270" y="3062"/>
                  </a:cubicBezTo>
                  <a:cubicBezTo>
                    <a:pt x="2447" y="2986"/>
                    <a:pt x="2523" y="2758"/>
                    <a:pt x="2523" y="2555"/>
                  </a:cubicBezTo>
                  <a:cubicBezTo>
                    <a:pt x="2549" y="1897"/>
                    <a:pt x="2118" y="784"/>
                    <a:pt x="1663" y="278"/>
                  </a:cubicBezTo>
                  <a:cubicBezTo>
                    <a:pt x="1475" y="83"/>
                    <a:pt x="1267" y="0"/>
                    <a:pt x="10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5"/>
            <p:cNvSpPr/>
            <p:nvPr/>
          </p:nvSpPr>
          <p:spPr>
            <a:xfrm>
              <a:off x="1845200" y="4620425"/>
              <a:ext cx="51225" cy="39100"/>
            </a:xfrm>
            <a:custGeom>
              <a:avLst/>
              <a:gdLst/>
              <a:ahLst/>
              <a:cxnLst/>
              <a:rect l="l" t="t" r="r" b="b"/>
              <a:pathLst>
                <a:path w="2049" h="1564" extrusionOk="0">
                  <a:moveTo>
                    <a:pt x="1081" y="0"/>
                  </a:moveTo>
                  <a:cubicBezTo>
                    <a:pt x="857" y="0"/>
                    <a:pt x="630" y="85"/>
                    <a:pt x="480" y="268"/>
                  </a:cubicBezTo>
                  <a:cubicBezTo>
                    <a:pt x="1" y="792"/>
                    <a:pt x="467" y="1563"/>
                    <a:pt x="1100" y="1563"/>
                  </a:cubicBezTo>
                  <a:cubicBezTo>
                    <a:pt x="1170" y="1563"/>
                    <a:pt x="1242" y="1554"/>
                    <a:pt x="1315" y="1534"/>
                  </a:cubicBezTo>
                  <a:cubicBezTo>
                    <a:pt x="1846" y="1407"/>
                    <a:pt x="2049" y="724"/>
                    <a:pt x="1720" y="293"/>
                  </a:cubicBezTo>
                  <a:cubicBezTo>
                    <a:pt x="1644" y="192"/>
                    <a:pt x="1543" y="116"/>
                    <a:pt x="1416" y="66"/>
                  </a:cubicBezTo>
                  <a:cubicBezTo>
                    <a:pt x="1313" y="23"/>
                    <a:pt x="1197" y="0"/>
                    <a:pt x="10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5"/>
            <p:cNvSpPr/>
            <p:nvPr/>
          </p:nvSpPr>
          <p:spPr>
            <a:xfrm>
              <a:off x="1971700" y="4242975"/>
              <a:ext cx="44225" cy="33775"/>
            </a:xfrm>
            <a:custGeom>
              <a:avLst/>
              <a:gdLst/>
              <a:ahLst/>
              <a:cxnLst/>
              <a:rect l="l" t="t" r="r" b="b"/>
              <a:pathLst>
                <a:path w="1769" h="1351" extrusionOk="0">
                  <a:moveTo>
                    <a:pt x="629" y="0"/>
                  </a:moveTo>
                  <a:cubicBezTo>
                    <a:pt x="385" y="0"/>
                    <a:pt x="160" y="79"/>
                    <a:pt x="76" y="283"/>
                  </a:cubicBezTo>
                  <a:cubicBezTo>
                    <a:pt x="0" y="435"/>
                    <a:pt x="51" y="612"/>
                    <a:pt x="127" y="738"/>
                  </a:cubicBezTo>
                  <a:cubicBezTo>
                    <a:pt x="203" y="890"/>
                    <a:pt x="329" y="991"/>
                    <a:pt x="481" y="1093"/>
                  </a:cubicBezTo>
                  <a:cubicBezTo>
                    <a:pt x="658" y="1219"/>
                    <a:pt x="835" y="1346"/>
                    <a:pt x="1063" y="1346"/>
                  </a:cubicBezTo>
                  <a:cubicBezTo>
                    <a:pt x="1095" y="1349"/>
                    <a:pt x="1125" y="1351"/>
                    <a:pt x="1153" y="1351"/>
                  </a:cubicBezTo>
                  <a:cubicBezTo>
                    <a:pt x="1769" y="1351"/>
                    <a:pt x="1729" y="595"/>
                    <a:pt x="1342" y="232"/>
                  </a:cubicBezTo>
                  <a:cubicBezTo>
                    <a:pt x="1195" y="99"/>
                    <a:pt x="900" y="0"/>
                    <a:pt x="6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" name="Google Shape;80;p5"/>
          <p:cNvSpPr/>
          <p:nvPr/>
        </p:nvSpPr>
        <p:spPr>
          <a:xfrm>
            <a:off x="297100" y="4395950"/>
            <a:ext cx="1274175" cy="412375"/>
          </a:xfrm>
          <a:custGeom>
            <a:avLst/>
            <a:gdLst/>
            <a:ahLst/>
            <a:cxnLst/>
            <a:rect l="l" t="t" r="r" b="b"/>
            <a:pathLst>
              <a:path w="50967" h="16495" extrusionOk="0">
                <a:moveTo>
                  <a:pt x="38604" y="1"/>
                </a:moveTo>
                <a:cubicBezTo>
                  <a:pt x="35880" y="1"/>
                  <a:pt x="33154" y="860"/>
                  <a:pt x="31002" y="2537"/>
                </a:cubicBezTo>
                <a:cubicBezTo>
                  <a:pt x="29079" y="4030"/>
                  <a:pt x="27636" y="6029"/>
                  <a:pt x="25839" y="7674"/>
                </a:cubicBezTo>
                <a:cubicBezTo>
                  <a:pt x="24284" y="9118"/>
                  <a:pt x="22280" y="10329"/>
                  <a:pt x="20187" y="10329"/>
                </a:cubicBezTo>
                <a:cubicBezTo>
                  <a:pt x="19896" y="10329"/>
                  <a:pt x="19603" y="10305"/>
                  <a:pt x="19310" y="10256"/>
                </a:cubicBezTo>
                <a:cubicBezTo>
                  <a:pt x="15995" y="9699"/>
                  <a:pt x="14046" y="6206"/>
                  <a:pt x="11060" y="4637"/>
                </a:cubicBezTo>
                <a:cubicBezTo>
                  <a:pt x="9986" y="4070"/>
                  <a:pt x="8773" y="3791"/>
                  <a:pt x="7558" y="3791"/>
                </a:cubicBezTo>
                <a:cubicBezTo>
                  <a:pt x="6224" y="3791"/>
                  <a:pt x="4885" y="4127"/>
                  <a:pt x="3720" y="4789"/>
                </a:cubicBezTo>
                <a:cubicBezTo>
                  <a:pt x="2455" y="5498"/>
                  <a:pt x="1417" y="6611"/>
                  <a:pt x="759" y="7927"/>
                </a:cubicBezTo>
                <a:cubicBezTo>
                  <a:pt x="0" y="9395"/>
                  <a:pt x="734" y="11192"/>
                  <a:pt x="2303" y="11749"/>
                </a:cubicBezTo>
                <a:cubicBezTo>
                  <a:pt x="2404" y="11774"/>
                  <a:pt x="2505" y="11799"/>
                  <a:pt x="2607" y="11850"/>
                </a:cubicBezTo>
                <a:cubicBezTo>
                  <a:pt x="2880" y="11941"/>
                  <a:pt x="3164" y="11986"/>
                  <a:pt x="3446" y="11986"/>
                </a:cubicBezTo>
                <a:cubicBezTo>
                  <a:pt x="4182" y="11986"/>
                  <a:pt x="4911" y="11683"/>
                  <a:pt x="5441" y="11116"/>
                </a:cubicBezTo>
                <a:cubicBezTo>
                  <a:pt x="5871" y="10661"/>
                  <a:pt x="6504" y="10306"/>
                  <a:pt x="7061" y="10205"/>
                </a:cubicBezTo>
                <a:cubicBezTo>
                  <a:pt x="7253" y="10158"/>
                  <a:pt x="7446" y="10137"/>
                  <a:pt x="7639" y="10137"/>
                </a:cubicBezTo>
                <a:cubicBezTo>
                  <a:pt x="8491" y="10137"/>
                  <a:pt x="9336" y="10559"/>
                  <a:pt x="9997" y="11116"/>
                </a:cubicBezTo>
                <a:cubicBezTo>
                  <a:pt x="10832" y="11774"/>
                  <a:pt x="11490" y="12635"/>
                  <a:pt x="12249" y="13394"/>
                </a:cubicBezTo>
                <a:cubicBezTo>
                  <a:pt x="14413" y="15467"/>
                  <a:pt x="17438" y="16494"/>
                  <a:pt x="20420" y="16494"/>
                </a:cubicBezTo>
                <a:cubicBezTo>
                  <a:pt x="20751" y="16494"/>
                  <a:pt x="21082" y="16481"/>
                  <a:pt x="21410" y="16456"/>
                </a:cubicBezTo>
                <a:cubicBezTo>
                  <a:pt x="24726" y="16203"/>
                  <a:pt x="27889" y="14760"/>
                  <a:pt x="30496" y="12711"/>
                </a:cubicBezTo>
                <a:cubicBezTo>
                  <a:pt x="32166" y="11420"/>
                  <a:pt x="33659" y="9851"/>
                  <a:pt x="35482" y="8763"/>
                </a:cubicBezTo>
                <a:cubicBezTo>
                  <a:pt x="36726" y="7991"/>
                  <a:pt x="38201" y="7463"/>
                  <a:pt x="39645" y="7463"/>
                </a:cubicBezTo>
                <a:cubicBezTo>
                  <a:pt x="40287" y="7463"/>
                  <a:pt x="40923" y="7567"/>
                  <a:pt x="41530" y="7801"/>
                </a:cubicBezTo>
                <a:cubicBezTo>
                  <a:pt x="42770" y="8282"/>
                  <a:pt x="43757" y="9471"/>
                  <a:pt x="44036" y="10711"/>
                </a:cubicBezTo>
                <a:cubicBezTo>
                  <a:pt x="44339" y="11926"/>
                  <a:pt x="45352" y="12812"/>
                  <a:pt x="46592" y="12812"/>
                </a:cubicBezTo>
                <a:cubicBezTo>
                  <a:pt x="47022" y="12837"/>
                  <a:pt x="47452" y="12837"/>
                  <a:pt x="47882" y="12837"/>
                </a:cubicBezTo>
                <a:cubicBezTo>
                  <a:pt x="47896" y="12837"/>
                  <a:pt x="47909" y="12837"/>
                  <a:pt x="47922" y="12837"/>
                </a:cubicBezTo>
                <a:cubicBezTo>
                  <a:pt x="49673" y="12837"/>
                  <a:pt x="50967" y="11179"/>
                  <a:pt x="50540" y="9471"/>
                </a:cubicBezTo>
                <a:cubicBezTo>
                  <a:pt x="49679" y="6029"/>
                  <a:pt x="47351" y="2942"/>
                  <a:pt x="44162" y="1297"/>
                </a:cubicBezTo>
                <a:cubicBezTo>
                  <a:pt x="42446" y="428"/>
                  <a:pt x="40526" y="1"/>
                  <a:pt x="3860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5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3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5"/>
          <p:cNvSpPr txBox="1">
            <a:spLocks noGrp="1"/>
          </p:cNvSpPr>
          <p:nvPr>
            <p:ph type="subTitle" idx="1"/>
          </p:nvPr>
        </p:nvSpPr>
        <p:spPr>
          <a:xfrm>
            <a:off x="838550" y="1592400"/>
            <a:ext cx="3101100" cy="417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Font typeface="Chewy"/>
              <a:buNone/>
              <a:defRPr sz="2200">
                <a:latin typeface="Chewy"/>
                <a:ea typeface="Chewy"/>
                <a:cs typeface="Chewy"/>
                <a:sym typeface="Chew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Chewy"/>
              <a:buNone/>
              <a:defRPr sz="2200">
                <a:latin typeface="Chewy"/>
                <a:ea typeface="Chewy"/>
                <a:cs typeface="Chewy"/>
                <a:sym typeface="Chew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Chewy"/>
              <a:buNone/>
              <a:defRPr sz="2200">
                <a:latin typeface="Chewy"/>
                <a:ea typeface="Chewy"/>
                <a:cs typeface="Chewy"/>
                <a:sym typeface="Chew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Chewy"/>
              <a:buNone/>
              <a:defRPr sz="2200">
                <a:latin typeface="Chewy"/>
                <a:ea typeface="Chewy"/>
                <a:cs typeface="Chewy"/>
                <a:sym typeface="Chew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Chewy"/>
              <a:buNone/>
              <a:defRPr sz="2200">
                <a:latin typeface="Chewy"/>
                <a:ea typeface="Chewy"/>
                <a:cs typeface="Chewy"/>
                <a:sym typeface="Chew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Chewy"/>
              <a:buNone/>
              <a:defRPr sz="2200">
                <a:latin typeface="Chewy"/>
                <a:ea typeface="Chewy"/>
                <a:cs typeface="Chewy"/>
                <a:sym typeface="Chew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Chewy"/>
              <a:buNone/>
              <a:defRPr sz="2200">
                <a:latin typeface="Chewy"/>
                <a:ea typeface="Chewy"/>
                <a:cs typeface="Chewy"/>
                <a:sym typeface="Chew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Chewy"/>
              <a:buNone/>
              <a:defRPr sz="2200">
                <a:latin typeface="Chewy"/>
                <a:ea typeface="Chewy"/>
                <a:cs typeface="Chewy"/>
                <a:sym typeface="Chew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Chewy"/>
              <a:buNone/>
              <a:defRPr sz="2200">
                <a:latin typeface="Chewy"/>
                <a:ea typeface="Chewy"/>
                <a:cs typeface="Chewy"/>
                <a:sym typeface="Chewy"/>
              </a:defRPr>
            </a:lvl9pPr>
          </a:lstStyle>
          <a:p>
            <a:endParaRPr/>
          </a:p>
        </p:txBody>
      </p:sp>
      <p:sp>
        <p:nvSpPr>
          <p:cNvPr id="83" name="Google Shape;83;p5"/>
          <p:cNvSpPr txBox="1">
            <a:spLocks noGrp="1"/>
          </p:cNvSpPr>
          <p:nvPr>
            <p:ph type="subTitle" idx="2"/>
          </p:nvPr>
        </p:nvSpPr>
        <p:spPr>
          <a:xfrm>
            <a:off x="838550" y="2929375"/>
            <a:ext cx="3101100" cy="417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Font typeface="Chewy"/>
              <a:buNone/>
              <a:defRPr sz="2200">
                <a:latin typeface="Chewy"/>
                <a:ea typeface="Chewy"/>
                <a:cs typeface="Chewy"/>
                <a:sym typeface="Chew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Chewy"/>
              <a:buNone/>
              <a:defRPr sz="2200">
                <a:latin typeface="Chewy"/>
                <a:ea typeface="Chewy"/>
                <a:cs typeface="Chewy"/>
                <a:sym typeface="Chew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Chewy"/>
              <a:buNone/>
              <a:defRPr sz="2200">
                <a:latin typeface="Chewy"/>
                <a:ea typeface="Chewy"/>
                <a:cs typeface="Chewy"/>
                <a:sym typeface="Chew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Chewy"/>
              <a:buNone/>
              <a:defRPr sz="2200">
                <a:latin typeface="Chewy"/>
                <a:ea typeface="Chewy"/>
                <a:cs typeface="Chewy"/>
                <a:sym typeface="Chew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Chewy"/>
              <a:buNone/>
              <a:defRPr sz="2200">
                <a:latin typeface="Chewy"/>
                <a:ea typeface="Chewy"/>
                <a:cs typeface="Chewy"/>
                <a:sym typeface="Chew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Chewy"/>
              <a:buNone/>
              <a:defRPr sz="2200">
                <a:latin typeface="Chewy"/>
                <a:ea typeface="Chewy"/>
                <a:cs typeface="Chewy"/>
                <a:sym typeface="Chew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Chewy"/>
              <a:buNone/>
              <a:defRPr sz="2200">
                <a:latin typeface="Chewy"/>
                <a:ea typeface="Chewy"/>
                <a:cs typeface="Chewy"/>
                <a:sym typeface="Chew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Chewy"/>
              <a:buNone/>
              <a:defRPr sz="2200">
                <a:latin typeface="Chewy"/>
                <a:ea typeface="Chewy"/>
                <a:cs typeface="Chewy"/>
                <a:sym typeface="Chew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Chewy"/>
              <a:buNone/>
              <a:defRPr sz="2200">
                <a:latin typeface="Chewy"/>
                <a:ea typeface="Chewy"/>
                <a:cs typeface="Chewy"/>
                <a:sym typeface="Chewy"/>
              </a:defRPr>
            </a:lvl9pPr>
          </a:lstStyle>
          <a:p>
            <a:endParaRPr/>
          </a:p>
        </p:txBody>
      </p:sp>
      <p:sp>
        <p:nvSpPr>
          <p:cNvPr id="84" name="Google Shape;84;p5"/>
          <p:cNvSpPr txBox="1">
            <a:spLocks noGrp="1"/>
          </p:cNvSpPr>
          <p:nvPr>
            <p:ph type="subTitle" idx="3"/>
          </p:nvPr>
        </p:nvSpPr>
        <p:spPr>
          <a:xfrm>
            <a:off x="838550" y="2056525"/>
            <a:ext cx="3101100" cy="636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38100"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5" name="Google Shape;85;p5"/>
          <p:cNvSpPr txBox="1">
            <a:spLocks noGrp="1"/>
          </p:cNvSpPr>
          <p:nvPr>
            <p:ph type="subTitle" idx="4"/>
          </p:nvPr>
        </p:nvSpPr>
        <p:spPr>
          <a:xfrm>
            <a:off x="838550" y="3393500"/>
            <a:ext cx="3101100" cy="636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6"/>
          <p:cNvSpPr/>
          <p:nvPr/>
        </p:nvSpPr>
        <p:spPr>
          <a:xfrm rot="-567027">
            <a:off x="-1136319" y="2625406"/>
            <a:ext cx="2633565" cy="2905230"/>
          </a:xfrm>
          <a:custGeom>
            <a:avLst/>
            <a:gdLst/>
            <a:ahLst/>
            <a:cxnLst/>
            <a:rect l="l" t="t" r="r" b="b"/>
            <a:pathLst>
              <a:path w="51098" h="56369" extrusionOk="0">
                <a:moveTo>
                  <a:pt x="16663" y="1"/>
                </a:moveTo>
                <a:cubicBezTo>
                  <a:pt x="16380" y="1"/>
                  <a:pt x="16098" y="17"/>
                  <a:pt x="15818" y="50"/>
                </a:cubicBezTo>
                <a:cubicBezTo>
                  <a:pt x="12402" y="455"/>
                  <a:pt x="9491" y="2885"/>
                  <a:pt x="7770" y="5821"/>
                </a:cubicBezTo>
                <a:cubicBezTo>
                  <a:pt x="5822" y="9111"/>
                  <a:pt x="5138" y="12932"/>
                  <a:pt x="4455" y="16678"/>
                </a:cubicBezTo>
                <a:cubicBezTo>
                  <a:pt x="3265" y="23409"/>
                  <a:pt x="2076" y="30116"/>
                  <a:pt x="887" y="36848"/>
                </a:cubicBezTo>
                <a:cubicBezTo>
                  <a:pt x="431" y="39404"/>
                  <a:pt x="1" y="42188"/>
                  <a:pt x="1342" y="44415"/>
                </a:cubicBezTo>
                <a:cubicBezTo>
                  <a:pt x="2506" y="46364"/>
                  <a:pt x="4708" y="47376"/>
                  <a:pt x="6809" y="48211"/>
                </a:cubicBezTo>
                <a:cubicBezTo>
                  <a:pt x="17615" y="52513"/>
                  <a:pt x="29054" y="55196"/>
                  <a:pt x="40645" y="56158"/>
                </a:cubicBezTo>
                <a:cubicBezTo>
                  <a:pt x="41678" y="56243"/>
                  <a:pt x="42837" y="56369"/>
                  <a:pt x="43974" y="56369"/>
                </a:cubicBezTo>
                <a:cubicBezTo>
                  <a:pt x="46210" y="56369"/>
                  <a:pt x="48361" y="55883"/>
                  <a:pt x="49300" y="53652"/>
                </a:cubicBezTo>
                <a:cubicBezTo>
                  <a:pt x="50718" y="50236"/>
                  <a:pt x="51097" y="45908"/>
                  <a:pt x="49908" y="42416"/>
                </a:cubicBezTo>
                <a:cubicBezTo>
                  <a:pt x="48617" y="38543"/>
                  <a:pt x="45529" y="35304"/>
                  <a:pt x="41708" y="33836"/>
                </a:cubicBezTo>
                <a:cubicBezTo>
                  <a:pt x="39709" y="33077"/>
                  <a:pt x="37431" y="32723"/>
                  <a:pt x="35912" y="31204"/>
                </a:cubicBezTo>
                <a:cubicBezTo>
                  <a:pt x="33863" y="29154"/>
                  <a:pt x="33964" y="25839"/>
                  <a:pt x="34141" y="22929"/>
                </a:cubicBezTo>
                <a:cubicBezTo>
                  <a:pt x="34318" y="20018"/>
                  <a:pt x="34217" y="16652"/>
                  <a:pt x="31939" y="14855"/>
                </a:cubicBezTo>
                <a:cubicBezTo>
                  <a:pt x="29788" y="13135"/>
                  <a:pt x="26270" y="13413"/>
                  <a:pt x="24752" y="11135"/>
                </a:cubicBezTo>
                <a:cubicBezTo>
                  <a:pt x="23588" y="9414"/>
                  <a:pt x="24170" y="7111"/>
                  <a:pt x="23714" y="5087"/>
                </a:cubicBezTo>
                <a:cubicBezTo>
                  <a:pt x="23018" y="2022"/>
                  <a:pt x="19807" y="1"/>
                  <a:pt x="1666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8" name="Google Shape;88;p6"/>
          <p:cNvGrpSpPr/>
          <p:nvPr/>
        </p:nvGrpSpPr>
        <p:grpSpPr>
          <a:xfrm>
            <a:off x="478588" y="252788"/>
            <a:ext cx="1161050" cy="886150"/>
            <a:chOff x="3804263" y="172688"/>
            <a:chExt cx="1161050" cy="886150"/>
          </a:xfrm>
        </p:grpSpPr>
        <p:sp>
          <p:nvSpPr>
            <p:cNvPr id="89" name="Google Shape;89;p6"/>
            <p:cNvSpPr/>
            <p:nvPr/>
          </p:nvSpPr>
          <p:spPr>
            <a:xfrm>
              <a:off x="3804263" y="297413"/>
              <a:ext cx="898975" cy="761425"/>
            </a:xfrm>
            <a:custGeom>
              <a:avLst/>
              <a:gdLst/>
              <a:ahLst/>
              <a:cxnLst/>
              <a:rect l="l" t="t" r="r" b="b"/>
              <a:pathLst>
                <a:path w="35959" h="30457" extrusionOk="0">
                  <a:moveTo>
                    <a:pt x="19359" y="6180"/>
                  </a:moveTo>
                  <a:cubicBezTo>
                    <a:pt x="23654" y="6180"/>
                    <a:pt x="28178" y="8886"/>
                    <a:pt x="28876" y="13374"/>
                  </a:cubicBezTo>
                  <a:cubicBezTo>
                    <a:pt x="29727" y="18967"/>
                    <a:pt x="24895" y="23313"/>
                    <a:pt x="19788" y="24164"/>
                  </a:cubicBezTo>
                  <a:cubicBezTo>
                    <a:pt x="19093" y="24278"/>
                    <a:pt x="18385" y="24333"/>
                    <a:pt x="17675" y="24333"/>
                  </a:cubicBezTo>
                  <a:cubicBezTo>
                    <a:pt x="15338" y="24333"/>
                    <a:pt x="12971" y="23733"/>
                    <a:pt x="10943" y="22614"/>
                  </a:cubicBezTo>
                  <a:cubicBezTo>
                    <a:pt x="9271" y="21702"/>
                    <a:pt x="8025" y="20456"/>
                    <a:pt x="7052" y="18967"/>
                  </a:cubicBezTo>
                  <a:cubicBezTo>
                    <a:pt x="6931" y="18511"/>
                    <a:pt x="6870" y="18055"/>
                    <a:pt x="6870" y="17568"/>
                  </a:cubicBezTo>
                  <a:cubicBezTo>
                    <a:pt x="6748" y="11854"/>
                    <a:pt x="12493" y="7234"/>
                    <a:pt x="17691" y="6322"/>
                  </a:cubicBezTo>
                  <a:cubicBezTo>
                    <a:pt x="18237" y="6227"/>
                    <a:pt x="18796" y="6180"/>
                    <a:pt x="19359" y="6180"/>
                  </a:cubicBezTo>
                  <a:close/>
                  <a:moveTo>
                    <a:pt x="19485" y="0"/>
                  </a:moveTo>
                  <a:cubicBezTo>
                    <a:pt x="11411" y="0"/>
                    <a:pt x="2995" y="6094"/>
                    <a:pt x="1125" y="14042"/>
                  </a:cubicBezTo>
                  <a:cubicBezTo>
                    <a:pt x="0" y="18784"/>
                    <a:pt x="1338" y="24316"/>
                    <a:pt x="5563" y="27143"/>
                  </a:cubicBezTo>
                  <a:cubicBezTo>
                    <a:pt x="7539" y="28480"/>
                    <a:pt x="10183" y="29453"/>
                    <a:pt x="12858" y="29848"/>
                  </a:cubicBezTo>
                  <a:cubicBezTo>
                    <a:pt x="14499" y="30243"/>
                    <a:pt x="16201" y="30456"/>
                    <a:pt x="17873" y="30456"/>
                  </a:cubicBezTo>
                  <a:cubicBezTo>
                    <a:pt x="26414" y="30395"/>
                    <a:pt x="34074" y="24620"/>
                    <a:pt x="35016" y="15897"/>
                  </a:cubicBezTo>
                  <a:cubicBezTo>
                    <a:pt x="35959" y="7416"/>
                    <a:pt x="28542" y="547"/>
                    <a:pt x="20457" y="30"/>
                  </a:cubicBezTo>
                  <a:cubicBezTo>
                    <a:pt x="20134" y="10"/>
                    <a:pt x="19810" y="0"/>
                    <a:pt x="1948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6"/>
            <p:cNvSpPr/>
            <p:nvPr/>
          </p:nvSpPr>
          <p:spPr>
            <a:xfrm>
              <a:off x="3814913" y="172688"/>
              <a:ext cx="778900" cy="694925"/>
            </a:xfrm>
            <a:custGeom>
              <a:avLst/>
              <a:gdLst/>
              <a:ahLst/>
              <a:cxnLst/>
              <a:rect l="l" t="t" r="r" b="b"/>
              <a:pathLst>
                <a:path w="31156" h="27797" extrusionOk="0">
                  <a:moveTo>
                    <a:pt x="15940" y="1901"/>
                  </a:moveTo>
                  <a:cubicBezTo>
                    <a:pt x="17827" y="1901"/>
                    <a:pt x="19825" y="2456"/>
                    <a:pt x="21915" y="3742"/>
                  </a:cubicBezTo>
                  <a:cubicBezTo>
                    <a:pt x="28694" y="7876"/>
                    <a:pt x="29058" y="17968"/>
                    <a:pt x="23070" y="22983"/>
                  </a:cubicBezTo>
                  <a:cubicBezTo>
                    <a:pt x="20754" y="24937"/>
                    <a:pt x="17892" y="25862"/>
                    <a:pt x="15039" y="25862"/>
                  </a:cubicBezTo>
                  <a:cubicBezTo>
                    <a:pt x="10704" y="25862"/>
                    <a:pt x="6389" y="23726"/>
                    <a:pt x="4043" y="19822"/>
                  </a:cubicBezTo>
                  <a:cubicBezTo>
                    <a:pt x="2371" y="17056"/>
                    <a:pt x="1945" y="13925"/>
                    <a:pt x="2796" y="10977"/>
                  </a:cubicBezTo>
                  <a:cubicBezTo>
                    <a:pt x="5228" y="7572"/>
                    <a:pt x="8237" y="4320"/>
                    <a:pt x="11763" y="2800"/>
                  </a:cubicBezTo>
                  <a:cubicBezTo>
                    <a:pt x="12219" y="2648"/>
                    <a:pt x="12675" y="2496"/>
                    <a:pt x="13131" y="2314"/>
                  </a:cubicBezTo>
                  <a:cubicBezTo>
                    <a:pt x="14037" y="2046"/>
                    <a:pt x="14974" y="1901"/>
                    <a:pt x="15940" y="1901"/>
                  </a:cubicBezTo>
                  <a:close/>
                  <a:moveTo>
                    <a:pt x="15470" y="1"/>
                  </a:moveTo>
                  <a:cubicBezTo>
                    <a:pt x="14521" y="1"/>
                    <a:pt x="13572" y="101"/>
                    <a:pt x="12645" y="308"/>
                  </a:cubicBezTo>
                  <a:cubicBezTo>
                    <a:pt x="9483" y="976"/>
                    <a:pt x="7021" y="2800"/>
                    <a:pt x="4985" y="5080"/>
                  </a:cubicBezTo>
                  <a:cubicBezTo>
                    <a:pt x="3860" y="5931"/>
                    <a:pt x="2888" y="7025"/>
                    <a:pt x="2128" y="8454"/>
                  </a:cubicBezTo>
                  <a:cubicBezTo>
                    <a:pt x="0" y="12314"/>
                    <a:pt x="274" y="16965"/>
                    <a:pt x="2462" y="20734"/>
                  </a:cubicBezTo>
                  <a:cubicBezTo>
                    <a:pt x="5100" y="25293"/>
                    <a:pt x="10108" y="27797"/>
                    <a:pt x="15141" y="27797"/>
                  </a:cubicBezTo>
                  <a:cubicBezTo>
                    <a:pt x="18229" y="27797"/>
                    <a:pt x="21326" y="26855"/>
                    <a:pt x="23891" y="24867"/>
                  </a:cubicBezTo>
                  <a:cubicBezTo>
                    <a:pt x="30517" y="19731"/>
                    <a:pt x="31156" y="9031"/>
                    <a:pt x="24773" y="3469"/>
                  </a:cubicBezTo>
                  <a:cubicBezTo>
                    <a:pt x="22234" y="1263"/>
                    <a:pt x="18845" y="1"/>
                    <a:pt x="154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6"/>
            <p:cNvSpPr/>
            <p:nvPr/>
          </p:nvSpPr>
          <p:spPr>
            <a:xfrm>
              <a:off x="4731238" y="539488"/>
              <a:ext cx="234075" cy="194050"/>
            </a:xfrm>
            <a:custGeom>
              <a:avLst/>
              <a:gdLst/>
              <a:ahLst/>
              <a:cxnLst/>
              <a:rect l="l" t="t" r="r" b="b"/>
              <a:pathLst>
                <a:path w="9363" h="7762" extrusionOk="0">
                  <a:moveTo>
                    <a:pt x="2888" y="1545"/>
                  </a:moveTo>
                  <a:cubicBezTo>
                    <a:pt x="4347" y="1545"/>
                    <a:pt x="6049" y="1606"/>
                    <a:pt x="6900" y="3004"/>
                  </a:cubicBezTo>
                  <a:cubicBezTo>
                    <a:pt x="7812" y="4433"/>
                    <a:pt x="6931" y="5953"/>
                    <a:pt x="5320" y="6135"/>
                  </a:cubicBezTo>
                  <a:cubicBezTo>
                    <a:pt x="5210" y="6146"/>
                    <a:pt x="5099" y="6151"/>
                    <a:pt x="4989" y="6151"/>
                  </a:cubicBezTo>
                  <a:cubicBezTo>
                    <a:pt x="3848" y="6151"/>
                    <a:pt x="2707" y="5588"/>
                    <a:pt x="2098" y="4646"/>
                  </a:cubicBezTo>
                  <a:cubicBezTo>
                    <a:pt x="1277" y="3430"/>
                    <a:pt x="1763" y="2153"/>
                    <a:pt x="2888" y="1545"/>
                  </a:cubicBezTo>
                  <a:close/>
                  <a:moveTo>
                    <a:pt x="3976" y="0"/>
                  </a:moveTo>
                  <a:cubicBezTo>
                    <a:pt x="3528" y="0"/>
                    <a:pt x="3079" y="49"/>
                    <a:pt x="2645" y="147"/>
                  </a:cubicBezTo>
                  <a:cubicBezTo>
                    <a:pt x="2341" y="208"/>
                    <a:pt x="2159" y="421"/>
                    <a:pt x="2128" y="664"/>
                  </a:cubicBezTo>
                  <a:cubicBezTo>
                    <a:pt x="852" y="1150"/>
                    <a:pt x="0" y="2731"/>
                    <a:pt x="244" y="4099"/>
                  </a:cubicBezTo>
                  <a:cubicBezTo>
                    <a:pt x="617" y="6310"/>
                    <a:pt x="2889" y="7761"/>
                    <a:pt x="5036" y="7761"/>
                  </a:cubicBezTo>
                  <a:cubicBezTo>
                    <a:pt x="5161" y="7761"/>
                    <a:pt x="5287" y="7756"/>
                    <a:pt x="5411" y="7746"/>
                  </a:cubicBezTo>
                  <a:cubicBezTo>
                    <a:pt x="7630" y="7564"/>
                    <a:pt x="9362" y="5740"/>
                    <a:pt x="8846" y="3460"/>
                  </a:cubicBezTo>
                  <a:cubicBezTo>
                    <a:pt x="8341" y="1165"/>
                    <a:pt x="6162" y="0"/>
                    <a:pt x="39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" name="Google Shape;92;p6"/>
          <p:cNvGrpSpPr/>
          <p:nvPr/>
        </p:nvGrpSpPr>
        <p:grpSpPr>
          <a:xfrm>
            <a:off x="8218475" y="346925"/>
            <a:ext cx="424575" cy="380200"/>
            <a:chOff x="3158625" y="1679100"/>
            <a:chExt cx="424575" cy="380200"/>
          </a:xfrm>
        </p:grpSpPr>
        <p:sp>
          <p:nvSpPr>
            <p:cNvPr id="93" name="Google Shape;93;p6"/>
            <p:cNvSpPr/>
            <p:nvPr/>
          </p:nvSpPr>
          <p:spPr>
            <a:xfrm>
              <a:off x="3184575" y="1824750"/>
              <a:ext cx="392925" cy="89250"/>
            </a:xfrm>
            <a:custGeom>
              <a:avLst/>
              <a:gdLst/>
              <a:ahLst/>
              <a:cxnLst/>
              <a:rect l="l" t="t" r="r" b="b"/>
              <a:pathLst>
                <a:path w="15717" h="3570" extrusionOk="0">
                  <a:moveTo>
                    <a:pt x="9873" y="0"/>
                  </a:moveTo>
                  <a:cubicBezTo>
                    <a:pt x="8769" y="0"/>
                    <a:pt x="7665" y="49"/>
                    <a:pt x="6555" y="109"/>
                  </a:cubicBezTo>
                  <a:cubicBezTo>
                    <a:pt x="4859" y="210"/>
                    <a:pt x="3113" y="83"/>
                    <a:pt x="1493" y="539"/>
                  </a:cubicBezTo>
                  <a:cubicBezTo>
                    <a:pt x="987" y="691"/>
                    <a:pt x="456" y="944"/>
                    <a:pt x="253" y="1425"/>
                  </a:cubicBezTo>
                  <a:cubicBezTo>
                    <a:pt x="0" y="2007"/>
                    <a:pt x="380" y="2715"/>
                    <a:pt x="911" y="3019"/>
                  </a:cubicBezTo>
                  <a:cubicBezTo>
                    <a:pt x="1468" y="3348"/>
                    <a:pt x="2151" y="3399"/>
                    <a:pt x="2784" y="3424"/>
                  </a:cubicBezTo>
                  <a:cubicBezTo>
                    <a:pt x="4474" y="3508"/>
                    <a:pt x="6170" y="3570"/>
                    <a:pt x="7865" y="3570"/>
                  </a:cubicBezTo>
                  <a:cubicBezTo>
                    <a:pt x="9725" y="3570"/>
                    <a:pt x="11585" y="3496"/>
                    <a:pt x="13439" y="3297"/>
                  </a:cubicBezTo>
                  <a:cubicBezTo>
                    <a:pt x="13945" y="3247"/>
                    <a:pt x="14451" y="3171"/>
                    <a:pt x="14907" y="2918"/>
                  </a:cubicBezTo>
                  <a:cubicBezTo>
                    <a:pt x="15362" y="2690"/>
                    <a:pt x="15716" y="2209"/>
                    <a:pt x="15691" y="1703"/>
                  </a:cubicBezTo>
                  <a:cubicBezTo>
                    <a:pt x="15666" y="767"/>
                    <a:pt x="14502" y="362"/>
                    <a:pt x="13591" y="235"/>
                  </a:cubicBezTo>
                  <a:cubicBezTo>
                    <a:pt x="12347" y="61"/>
                    <a:pt x="11110" y="0"/>
                    <a:pt x="98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6"/>
            <p:cNvSpPr/>
            <p:nvPr/>
          </p:nvSpPr>
          <p:spPr>
            <a:xfrm>
              <a:off x="3158625" y="1969800"/>
              <a:ext cx="424575" cy="89500"/>
            </a:xfrm>
            <a:custGeom>
              <a:avLst/>
              <a:gdLst/>
              <a:ahLst/>
              <a:cxnLst/>
              <a:rect l="l" t="t" r="r" b="b"/>
              <a:pathLst>
                <a:path w="16983" h="3580" extrusionOk="0">
                  <a:moveTo>
                    <a:pt x="5335" y="0"/>
                  </a:moveTo>
                  <a:cubicBezTo>
                    <a:pt x="4090" y="0"/>
                    <a:pt x="2858" y="104"/>
                    <a:pt x="1646" y="482"/>
                  </a:cubicBezTo>
                  <a:cubicBezTo>
                    <a:pt x="937" y="709"/>
                    <a:pt x="153" y="1114"/>
                    <a:pt x="77" y="1848"/>
                  </a:cubicBezTo>
                  <a:cubicBezTo>
                    <a:pt x="1" y="2430"/>
                    <a:pt x="431" y="2962"/>
                    <a:pt x="962" y="3215"/>
                  </a:cubicBezTo>
                  <a:cubicBezTo>
                    <a:pt x="1494" y="3443"/>
                    <a:pt x="2101" y="3468"/>
                    <a:pt x="2683" y="3468"/>
                  </a:cubicBezTo>
                  <a:cubicBezTo>
                    <a:pt x="4860" y="3493"/>
                    <a:pt x="7036" y="3544"/>
                    <a:pt x="9213" y="3569"/>
                  </a:cubicBezTo>
                  <a:cubicBezTo>
                    <a:pt x="9631" y="3574"/>
                    <a:pt x="10051" y="3580"/>
                    <a:pt x="10470" y="3580"/>
                  </a:cubicBezTo>
                  <a:cubicBezTo>
                    <a:pt x="12105" y="3580"/>
                    <a:pt x="13736" y="3501"/>
                    <a:pt x="15287" y="3038"/>
                  </a:cubicBezTo>
                  <a:cubicBezTo>
                    <a:pt x="16071" y="2810"/>
                    <a:pt x="16957" y="2304"/>
                    <a:pt x="16957" y="1494"/>
                  </a:cubicBezTo>
                  <a:cubicBezTo>
                    <a:pt x="16982" y="937"/>
                    <a:pt x="16527" y="456"/>
                    <a:pt x="15995" y="254"/>
                  </a:cubicBezTo>
                  <a:cubicBezTo>
                    <a:pt x="15489" y="51"/>
                    <a:pt x="14907" y="51"/>
                    <a:pt x="14350" y="51"/>
                  </a:cubicBezTo>
                  <a:cubicBezTo>
                    <a:pt x="12889" y="84"/>
                    <a:pt x="11428" y="149"/>
                    <a:pt x="9973" y="149"/>
                  </a:cubicBezTo>
                  <a:cubicBezTo>
                    <a:pt x="9186" y="149"/>
                    <a:pt x="8401" y="130"/>
                    <a:pt x="7618" y="77"/>
                  </a:cubicBezTo>
                  <a:cubicBezTo>
                    <a:pt x="6853" y="38"/>
                    <a:pt x="6091" y="0"/>
                    <a:pt x="533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6"/>
            <p:cNvSpPr/>
            <p:nvPr/>
          </p:nvSpPr>
          <p:spPr>
            <a:xfrm>
              <a:off x="3158625" y="1679100"/>
              <a:ext cx="424575" cy="89800"/>
            </a:xfrm>
            <a:custGeom>
              <a:avLst/>
              <a:gdLst/>
              <a:ahLst/>
              <a:cxnLst/>
              <a:rect l="l" t="t" r="r" b="b"/>
              <a:pathLst>
                <a:path w="16983" h="3592" extrusionOk="0">
                  <a:moveTo>
                    <a:pt x="5357" y="1"/>
                  </a:moveTo>
                  <a:cubicBezTo>
                    <a:pt x="4104" y="1"/>
                    <a:pt x="2865" y="113"/>
                    <a:pt x="1646" y="493"/>
                  </a:cubicBezTo>
                  <a:cubicBezTo>
                    <a:pt x="937" y="696"/>
                    <a:pt x="153" y="1126"/>
                    <a:pt x="77" y="1860"/>
                  </a:cubicBezTo>
                  <a:cubicBezTo>
                    <a:pt x="1" y="2442"/>
                    <a:pt x="431" y="2974"/>
                    <a:pt x="962" y="3227"/>
                  </a:cubicBezTo>
                  <a:cubicBezTo>
                    <a:pt x="1494" y="3454"/>
                    <a:pt x="2101" y="3480"/>
                    <a:pt x="2683" y="3480"/>
                  </a:cubicBezTo>
                  <a:cubicBezTo>
                    <a:pt x="4860" y="3505"/>
                    <a:pt x="7036" y="3530"/>
                    <a:pt x="9213" y="3581"/>
                  </a:cubicBezTo>
                  <a:cubicBezTo>
                    <a:pt x="9631" y="3586"/>
                    <a:pt x="10051" y="3591"/>
                    <a:pt x="10470" y="3591"/>
                  </a:cubicBezTo>
                  <a:cubicBezTo>
                    <a:pt x="12105" y="3591"/>
                    <a:pt x="13736" y="3513"/>
                    <a:pt x="15287" y="3049"/>
                  </a:cubicBezTo>
                  <a:cubicBezTo>
                    <a:pt x="16071" y="2822"/>
                    <a:pt x="16957" y="2316"/>
                    <a:pt x="16957" y="1506"/>
                  </a:cubicBezTo>
                  <a:cubicBezTo>
                    <a:pt x="16982" y="949"/>
                    <a:pt x="16527" y="468"/>
                    <a:pt x="15995" y="240"/>
                  </a:cubicBezTo>
                  <a:cubicBezTo>
                    <a:pt x="15590" y="78"/>
                    <a:pt x="15137" y="62"/>
                    <a:pt x="14686" y="62"/>
                  </a:cubicBezTo>
                  <a:cubicBezTo>
                    <a:pt x="14574" y="62"/>
                    <a:pt x="14462" y="63"/>
                    <a:pt x="14350" y="63"/>
                  </a:cubicBezTo>
                  <a:cubicBezTo>
                    <a:pt x="12897" y="96"/>
                    <a:pt x="11443" y="150"/>
                    <a:pt x="9996" y="150"/>
                  </a:cubicBezTo>
                  <a:cubicBezTo>
                    <a:pt x="9201" y="150"/>
                    <a:pt x="8408" y="133"/>
                    <a:pt x="7618" y="88"/>
                  </a:cubicBezTo>
                  <a:cubicBezTo>
                    <a:pt x="6860" y="41"/>
                    <a:pt x="6106" y="1"/>
                    <a:pt x="535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6" name="Google Shape;96;p6"/>
          <p:cNvGrpSpPr/>
          <p:nvPr/>
        </p:nvGrpSpPr>
        <p:grpSpPr>
          <a:xfrm>
            <a:off x="7517725" y="423113"/>
            <a:ext cx="484500" cy="449300"/>
            <a:chOff x="1303950" y="1037525"/>
            <a:chExt cx="484500" cy="449300"/>
          </a:xfrm>
        </p:grpSpPr>
        <p:sp>
          <p:nvSpPr>
            <p:cNvPr id="97" name="Google Shape;97;p6"/>
            <p:cNvSpPr/>
            <p:nvPr/>
          </p:nvSpPr>
          <p:spPr>
            <a:xfrm>
              <a:off x="1443600" y="1318250"/>
              <a:ext cx="189850" cy="168575"/>
            </a:xfrm>
            <a:custGeom>
              <a:avLst/>
              <a:gdLst/>
              <a:ahLst/>
              <a:cxnLst/>
              <a:rect l="l" t="t" r="r" b="b"/>
              <a:pathLst>
                <a:path w="7594" h="6743" extrusionOk="0">
                  <a:moveTo>
                    <a:pt x="3803" y="0"/>
                  </a:moveTo>
                  <a:cubicBezTo>
                    <a:pt x="3443" y="0"/>
                    <a:pt x="3099" y="186"/>
                    <a:pt x="3033" y="597"/>
                  </a:cubicBezTo>
                  <a:cubicBezTo>
                    <a:pt x="2911" y="1266"/>
                    <a:pt x="2820" y="1995"/>
                    <a:pt x="2729" y="2694"/>
                  </a:cubicBezTo>
                  <a:cubicBezTo>
                    <a:pt x="2060" y="2542"/>
                    <a:pt x="1422" y="2390"/>
                    <a:pt x="753" y="2238"/>
                  </a:cubicBezTo>
                  <a:cubicBezTo>
                    <a:pt x="713" y="2230"/>
                    <a:pt x="676" y="2226"/>
                    <a:pt x="640" y="2226"/>
                  </a:cubicBezTo>
                  <a:cubicBezTo>
                    <a:pt x="150" y="2226"/>
                    <a:pt x="0" y="2950"/>
                    <a:pt x="510" y="3120"/>
                  </a:cubicBezTo>
                  <a:cubicBezTo>
                    <a:pt x="1209" y="3363"/>
                    <a:pt x="1908" y="3606"/>
                    <a:pt x="2607" y="3849"/>
                  </a:cubicBezTo>
                  <a:cubicBezTo>
                    <a:pt x="2546" y="4670"/>
                    <a:pt x="2485" y="5491"/>
                    <a:pt x="2516" y="6281"/>
                  </a:cubicBezTo>
                  <a:cubicBezTo>
                    <a:pt x="2516" y="6590"/>
                    <a:pt x="2725" y="6743"/>
                    <a:pt x="2952" y="6743"/>
                  </a:cubicBezTo>
                  <a:cubicBezTo>
                    <a:pt x="3149" y="6743"/>
                    <a:pt x="3359" y="6628"/>
                    <a:pt x="3458" y="6403"/>
                  </a:cubicBezTo>
                  <a:cubicBezTo>
                    <a:pt x="3701" y="5764"/>
                    <a:pt x="3914" y="5065"/>
                    <a:pt x="4096" y="4366"/>
                  </a:cubicBezTo>
                  <a:cubicBezTo>
                    <a:pt x="4826" y="4640"/>
                    <a:pt x="5555" y="4944"/>
                    <a:pt x="6285" y="5096"/>
                  </a:cubicBezTo>
                  <a:cubicBezTo>
                    <a:pt x="6348" y="5107"/>
                    <a:pt x="6409" y="5113"/>
                    <a:pt x="6468" y="5113"/>
                  </a:cubicBezTo>
                  <a:cubicBezTo>
                    <a:pt x="7329" y="5113"/>
                    <a:pt x="7593" y="3918"/>
                    <a:pt x="6710" y="3576"/>
                  </a:cubicBezTo>
                  <a:cubicBezTo>
                    <a:pt x="5981" y="3302"/>
                    <a:pt x="5160" y="3181"/>
                    <a:pt x="4370" y="3029"/>
                  </a:cubicBezTo>
                  <a:cubicBezTo>
                    <a:pt x="4522" y="2299"/>
                    <a:pt x="4613" y="1539"/>
                    <a:pt x="4704" y="840"/>
                  </a:cubicBezTo>
                  <a:cubicBezTo>
                    <a:pt x="4756" y="309"/>
                    <a:pt x="4267" y="0"/>
                    <a:pt x="38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6"/>
            <p:cNvSpPr/>
            <p:nvPr/>
          </p:nvSpPr>
          <p:spPr>
            <a:xfrm>
              <a:off x="1597900" y="1136775"/>
              <a:ext cx="190550" cy="168450"/>
            </a:xfrm>
            <a:custGeom>
              <a:avLst/>
              <a:gdLst/>
              <a:ahLst/>
              <a:cxnLst/>
              <a:rect l="l" t="t" r="r" b="b"/>
              <a:pathLst>
                <a:path w="7622" h="6738" extrusionOk="0">
                  <a:moveTo>
                    <a:pt x="3823" y="0"/>
                  </a:moveTo>
                  <a:cubicBezTo>
                    <a:pt x="3455" y="0"/>
                    <a:pt x="3098" y="193"/>
                    <a:pt x="3031" y="622"/>
                  </a:cubicBezTo>
                  <a:cubicBezTo>
                    <a:pt x="2940" y="1291"/>
                    <a:pt x="2818" y="1990"/>
                    <a:pt x="2757" y="2689"/>
                  </a:cubicBezTo>
                  <a:cubicBezTo>
                    <a:pt x="2089" y="2537"/>
                    <a:pt x="1450" y="2385"/>
                    <a:pt x="782" y="2233"/>
                  </a:cubicBezTo>
                  <a:cubicBezTo>
                    <a:pt x="742" y="2225"/>
                    <a:pt x="704" y="2221"/>
                    <a:pt x="668" y="2221"/>
                  </a:cubicBezTo>
                  <a:cubicBezTo>
                    <a:pt x="175" y="2221"/>
                    <a:pt x="0" y="2947"/>
                    <a:pt x="538" y="3145"/>
                  </a:cubicBezTo>
                  <a:cubicBezTo>
                    <a:pt x="1238" y="3358"/>
                    <a:pt x="1937" y="3601"/>
                    <a:pt x="2636" y="3844"/>
                  </a:cubicBezTo>
                  <a:cubicBezTo>
                    <a:pt x="2545" y="4665"/>
                    <a:pt x="2514" y="5485"/>
                    <a:pt x="2545" y="6276"/>
                  </a:cubicBezTo>
                  <a:cubicBezTo>
                    <a:pt x="2545" y="6585"/>
                    <a:pt x="2754" y="6737"/>
                    <a:pt x="2976" y="6737"/>
                  </a:cubicBezTo>
                  <a:cubicBezTo>
                    <a:pt x="3169" y="6737"/>
                    <a:pt x="3372" y="6623"/>
                    <a:pt x="3456" y="6397"/>
                  </a:cubicBezTo>
                  <a:cubicBezTo>
                    <a:pt x="3730" y="5759"/>
                    <a:pt x="3943" y="5090"/>
                    <a:pt x="4095" y="4361"/>
                  </a:cubicBezTo>
                  <a:cubicBezTo>
                    <a:pt x="4824" y="4634"/>
                    <a:pt x="5584" y="4938"/>
                    <a:pt x="6314" y="5090"/>
                  </a:cubicBezTo>
                  <a:cubicBezTo>
                    <a:pt x="6377" y="5102"/>
                    <a:pt x="6438" y="5107"/>
                    <a:pt x="6496" y="5107"/>
                  </a:cubicBezTo>
                  <a:cubicBezTo>
                    <a:pt x="7358" y="5107"/>
                    <a:pt x="7622" y="3912"/>
                    <a:pt x="6739" y="3570"/>
                  </a:cubicBezTo>
                  <a:cubicBezTo>
                    <a:pt x="6010" y="3297"/>
                    <a:pt x="5189" y="3175"/>
                    <a:pt x="4399" y="3023"/>
                  </a:cubicBezTo>
                  <a:cubicBezTo>
                    <a:pt x="4520" y="2294"/>
                    <a:pt x="4642" y="1534"/>
                    <a:pt x="4703" y="835"/>
                  </a:cubicBezTo>
                  <a:cubicBezTo>
                    <a:pt x="4771" y="308"/>
                    <a:pt x="4288" y="0"/>
                    <a:pt x="38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6"/>
            <p:cNvSpPr/>
            <p:nvPr/>
          </p:nvSpPr>
          <p:spPr>
            <a:xfrm>
              <a:off x="1303950" y="1037525"/>
              <a:ext cx="189675" cy="168275"/>
            </a:xfrm>
            <a:custGeom>
              <a:avLst/>
              <a:gdLst/>
              <a:ahLst/>
              <a:cxnLst/>
              <a:rect l="l" t="t" r="r" b="b"/>
              <a:pathLst>
                <a:path w="7587" h="6731" extrusionOk="0">
                  <a:moveTo>
                    <a:pt x="3815" y="1"/>
                  </a:moveTo>
                  <a:cubicBezTo>
                    <a:pt x="3449" y="1"/>
                    <a:pt x="3093" y="192"/>
                    <a:pt x="3026" y="610"/>
                  </a:cubicBezTo>
                  <a:cubicBezTo>
                    <a:pt x="2904" y="1279"/>
                    <a:pt x="2813" y="1978"/>
                    <a:pt x="2722" y="2677"/>
                  </a:cubicBezTo>
                  <a:cubicBezTo>
                    <a:pt x="2053" y="2525"/>
                    <a:pt x="1415" y="2403"/>
                    <a:pt x="746" y="2251"/>
                  </a:cubicBezTo>
                  <a:cubicBezTo>
                    <a:pt x="699" y="2239"/>
                    <a:pt x="655" y="2233"/>
                    <a:pt x="613" y="2233"/>
                  </a:cubicBezTo>
                  <a:cubicBezTo>
                    <a:pt x="139" y="2233"/>
                    <a:pt x="0" y="2965"/>
                    <a:pt x="503" y="3133"/>
                  </a:cubicBezTo>
                  <a:cubicBezTo>
                    <a:pt x="1202" y="3346"/>
                    <a:pt x="1901" y="3589"/>
                    <a:pt x="2600" y="3832"/>
                  </a:cubicBezTo>
                  <a:cubicBezTo>
                    <a:pt x="2539" y="4653"/>
                    <a:pt x="2479" y="5504"/>
                    <a:pt x="2509" y="6264"/>
                  </a:cubicBezTo>
                  <a:cubicBezTo>
                    <a:pt x="2509" y="6578"/>
                    <a:pt x="2725" y="6730"/>
                    <a:pt x="2956" y="6730"/>
                  </a:cubicBezTo>
                  <a:cubicBezTo>
                    <a:pt x="3150" y="6730"/>
                    <a:pt x="3354" y="6623"/>
                    <a:pt x="3451" y="6416"/>
                  </a:cubicBezTo>
                  <a:cubicBezTo>
                    <a:pt x="3694" y="5777"/>
                    <a:pt x="3907" y="5078"/>
                    <a:pt x="4090" y="4349"/>
                  </a:cubicBezTo>
                  <a:cubicBezTo>
                    <a:pt x="4819" y="4653"/>
                    <a:pt x="5549" y="4926"/>
                    <a:pt x="6278" y="5078"/>
                  </a:cubicBezTo>
                  <a:cubicBezTo>
                    <a:pt x="6342" y="5090"/>
                    <a:pt x="6403" y="5095"/>
                    <a:pt x="6461" y="5095"/>
                  </a:cubicBezTo>
                  <a:cubicBezTo>
                    <a:pt x="7322" y="5095"/>
                    <a:pt x="7586" y="3902"/>
                    <a:pt x="6704" y="3589"/>
                  </a:cubicBezTo>
                  <a:cubicBezTo>
                    <a:pt x="5974" y="3285"/>
                    <a:pt x="5153" y="3163"/>
                    <a:pt x="4363" y="3011"/>
                  </a:cubicBezTo>
                  <a:cubicBezTo>
                    <a:pt x="4515" y="2282"/>
                    <a:pt x="4606" y="1552"/>
                    <a:pt x="4698" y="823"/>
                  </a:cubicBezTo>
                  <a:cubicBezTo>
                    <a:pt x="4748" y="299"/>
                    <a:pt x="4273" y="1"/>
                    <a:pt x="38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0" name="Google Shape;100;p6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"/>
          <p:cNvSpPr/>
          <p:nvPr/>
        </p:nvSpPr>
        <p:spPr>
          <a:xfrm flipH="1">
            <a:off x="-511205" y="-580047"/>
            <a:ext cx="3539380" cy="2650826"/>
          </a:xfrm>
          <a:custGeom>
            <a:avLst/>
            <a:gdLst/>
            <a:ahLst/>
            <a:cxnLst/>
            <a:rect l="l" t="t" r="r" b="b"/>
            <a:pathLst>
              <a:path w="79265" h="59369" extrusionOk="0">
                <a:moveTo>
                  <a:pt x="63624" y="1"/>
                </a:moveTo>
                <a:cubicBezTo>
                  <a:pt x="63615" y="1"/>
                  <a:pt x="63607" y="2"/>
                  <a:pt x="63599" y="4"/>
                </a:cubicBezTo>
                <a:cubicBezTo>
                  <a:pt x="43075" y="6154"/>
                  <a:pt x="21690" y="9292"/>
                  <a:pt x="1" y="9368"/>
                </a:cubicBezTo>
                <a:cubicBezTo>
                  <a:pt x="1798" y="20504"/>
                  <a:pt x="10681" y="30222"/>
                  <a:pt x="19766" y="31057"/>
                </a:cubicBezTo>
                <a:cubicBezTo>
                  <a:pt x="20296" y="31105"/>
                  <a:pt x="20825" y="31126"/>
                  <a:pt x="21352" y="31126"/>
                </a:cubicBezTo>
                <a:cubicBezTo>
                  <a:pt x="25709" y="31126"/>
                  <a:pt x="30006" y="29675"/>
                  <a:pt x="34286" y="29675"/>
                </a:cubicBezTo>
                <a:cubicBezTo>
                  <a:pt x="36079" y="29675"/>
                  <a:pt x="37868" y="29929"/>
                  <a:pt x="39658" y="30652"/>
                </a:cubicBezTo>
                <a:cubicBezTo>
                  <a:pt x="44391" y="32550"/>
                  <a:pt x="48161" y="37384"/>
                  <a:pt x="51401" y="42243"/>
                </a:cubicBezTo>
                <a:cubicBezTo>
                  <a:pt x="54640" y="47077"/>
                  <a:pt x="57702" y="52316"/>
                  <a:pt x="61954" y="55757"/>
                </a:cubicBezTo>
                <a:cubicBezTo>
                  <a:pt x="64676" y="57974"/>
                  <a:pt x="69085" y="59368"/>
                  <a:pt x="72681" y="59368"/>
                </a:cubicBezTo>
                <a:cubicBezTo>
                  <a:pt x="73766" y="59368"/>
                  <a:pt x="74777" y="59241"/>
                  <a:pt x="75646" y="58971"/>
                </a:cubicBezTo>
                <a:cubicBezTo>
                  <a:pt x="79265" y="57833"/>
                  <a:pt x="76734" y="47305"/>
                  <a:pt x="76101" y="42800"/>
                </a:cubicBezTo>
                <a:cubicBezTo>
                  <a:pt x="75038" y="35208"/>
                  <a:pt x="73393" y="27641"/>
                  <a:pt x="71192" y="20276"/>
                </a:cubicBezTo>
                <a:cubicBezTo>
                  <a:pt x="70664" y="18494"/>
                  <a:pt x="64683" y="1"/>
                  <a:pt x="6362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3" name="Google Shape;103;p7"/>
          <p:cNvGrpSpPr/>
          <p:nvPr/>
        </p:nvGrpSpPr>
        <p:grpSpPr>
          <a:xfrm>
            <a:off x="5285950" y="303275"/>
            <a:ext cx="722700" cy="553650"/>
            <a:chOff x="7883375" y="3787050"/>
            <a:chExt cx="722700" cy="553650"/>
          </a:xfrm>
        </p:grpSpPr>
        <p:sp>
          <p:nvSpPr>
            <p:cNvPr id="104" name="Google Shape;104;p7"/>
            <p:cNvSpPr/>
            <p:nvPr/>
          </p:nvSpPr>
          <p:spPr>
            <a:xfrm>
              <a:off x="8065000" y="4023150"/>
              <a:ext cx="338925" cy="317550"/>
            </a:xfrm>
            <a:custGeom>
              <a:avLst/>
              <a:gdLst/>
              <a:ahLst/>
              <a:cxnLst/>
              <a:rect l="l" t="t" r="r" b="b"/>
              <a:pathLst>
                <a:path w="13557" h="12702" extrusionOk="0">
                  <a:moveTo>
                    <a:pt x="6720" y="1"/>
                  </a:moveTo>
                  <a:cubicBezTo>
                    <a:pt x="5013" y="1"/>
                    <a:pt x="3283" y="745"/>
                    <a:pt x="2067" y="2198"/>
                  </a:cubicBezTo>
                  <a:cubicBezTo>
                    <a:pt x="396" y="4235"/>
                    <a:pt x="0" y="7274"/>
                    <a:pt x="1277" y="9584"/>
                  </a:cubicBezTo>
                  <a:cubicBezTo>
                    <a:pt x="2292" y="11466"/>
                    <a:pt x="4416" y="12702"/>
                    <a:pt x="6532" y="12702"/>
                  </a:cubicBezTo>
                  <a:cubicBezTo>
                    <a:pt x="7014" y="12702"/>
                    <a:pt x="7496" y="12638"/>
                    <a:pt x="7964" y="12502"/>
                  </a:cubicBezTo>
                  <a:cubicBezTo>
                    <a:pt x="11885" y="11408"/>
                    <a:pt x="13557" y="5785"/>
                    <a:pt x="11399" y="2502"/>
                  </a:cubicBezTo>
                  <a:cubicBezTo>
                    <a:pt x="10278" y="821"/>
                    <a:pt x="8511" y="1"/>
                    <a:pt x="67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7"/>
            <p:cNvSpPr/>
            <p:nvPr/>
          </p:nvSpPr>
          <p:spPr>
            <a:xfrm>
              <a:off x="7883375" y="3787050"/>
              <a:ext cx="722700" cy="550200"/>
            </a:xfrm>
            <a:custGeom>
              <a:avLst/>
              <a:gdLst/>
              <a:ahLst/>
              <a:cxnLst/>
              <a:rect l="l" t="t" r="r" b="b"/>
              <a:pathLst>
                <a:path w="28908" h="22008" extrusionOk="0">
                  <a:moveTo>
                    <a:pt x="14469" y="1"/>
                  </a:moveTo>
                  <a:cubicBezTo>
                    <a:pt x="1" y="1"/>
                    <a:pt x="518" y="21095"/>
                    <a:pt x="518" y="21095"/>
                  </a:cubicBezTo>
                  <a:lnTo>
                    <a:pt x="4226" y="21095"/>
                  </a:lnTo>
                  <a:cubicBezTo>
                    <a:pt x="4226" y="21095"/>
                    <a:pt x="5502" y="4226"/>
                    <a:pt x="14591" y="4226"/>
                  </a:cubicBezTo>
                  <a:cubicBezTo>
                    <a:pt x="23679" y="4226"/>
                    <a:pt x="22646" y="22007"/>
                    <a:pt x="22646" y="22007"/>
                  </a:cubicBezTo>
                  <a:lnTo>
                    <a:pt x="26627" y="22007"/>
                  </a:lnTo>
                  <a:cubicBezTo>
                    <a:pt x="26627" y="22007"/>
                    <a:pt x="28907" y="1"/>
                    <a:pt x="1446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6" name="Google Shape;106;p7"/>
          <p:cNvSpPr/>
          <p:nvPr/>
        </p:nvSpPr>
        <p:spPr>
          <a:xfrm>
            <a:off x="525050" y="4410950"/>
            <a:ext cx="861300" cy="294450"/>
          </a:xfrm>
          <a:custGeom>
            <a:avLst/>
            <a:gdLst/>
            <a:ahLst/>
            <a:cxnLst/>
            <a:rect l="l" t="t" r="r" b="b"/>
            <a:pathLst>
              <a:path w="34452" h="11778" extrusionOk="0">
                <a:moveTo>
                  <a:pt x="2502" y="1"/>
                </a:moveTo>
                <a:cubicBezTo>
                  <a:pt x="2260" y="1"/>
                  <a:pt x="2017" y="109"/>
                  <a:pt x="1855" y="362"/>
                </a:cubicBezTo>
                <a:cubicBezTo>
                  <a:pt x="1" y="3402"/>
                  <a:pt x="183" y="8386"/>
                  <a:pt x="3496" y="10453"/>
                </a:cubicBezTo>
                <a:cubicBezTo>
                  <a:pt x="4136" y="10846"/>
                  <a:pt x="4821" y="11024"/>
                  <a:pt x="5502" y="11024"/>
                </a:cubicBezTo>
                <a:cubicBezTo>
                  <a:pt x="6664" y="11024"/>
                  <a:pt x="7812" y="10507"/>
                  <a:pt x="8694" y="9663"/>
                </a:cubicBezTo>
                <a:cubicBezTo>
                  <a:pt x="8815" y="9542"/>
                  <a:pt x="8937" y="9390"/>
                  <a:pt x="9059" y="9268"/>
                </a:cubicBezTo>
                <a:cubicBezTo>
                  <a:pt x="9879" y="10453"/>
                  <a:pt x="11004" y="11365"/>
                  <a:pt x="12432" y="11669"/>
                </a:cubicBezTo>
                <a:cubicBezTo>
                  <a:pt x="12747" y="11743"/>
                  <a:pt x="13046" y="11778"/>
                  <a:pt x="13331" y="11778"/>
                </a:cubicBezTo>
                <a:cubicBezTo>
                  <a:pt x="14808" y="11778"/>
                  <a:pt x="15893" y="10841"/>
                  <a:pt x="16657" y="9542"/>
                </a:cubicBezTo>
                <a:cubicBezTo>
                  <a:pt x="17417" y="10514"/>
                  <a:pt x="18512" y="11152"/>
                  <a:pt x="20062" y="11152"/>
                </a:cubicBezTo>
                <a:cubicBezTo>
                  <a:pt x="21946" y="11152"/>
                  <a:pt x="23253" y="10241"/>
                  <a:pt x="24135" y="8934"/>
                </a:cubicBezTo>
                <a:cubicBezTo>
                  <a:pt x="24925" y="10089"/>
                  <a:pt x="26080" y="10940"/>
                  <a:pt x="27721" y="11183"/>
                </a:cubicBezTo>
                <a:cubicBezTo>
                  <a:pt x="27958" y="11218"/>
                  <a:pt x="28194" y="11235"/>
                  <a:pt x="28427" y="11235"/>
                </a:cubicBezTo>
                <a:cubicBezTo>
                  <a:pt x="29806" y="11235"/>
                  <a:pt x="31084" y="10625"/>
                  <a:pt x="31916" y="9481"/>
                </a:cubicBezTo>
                <a:cubicBezTo>
                  <a:pt x="32402" y="8812"/>
                  <a:pt x="32706" y="7991"/>
                  <a:pt x="33041" y="7201"/>
                </a:cubicBezTo>
                <a:cubicBezTo>
                  <a:pt x="33436" y="6228"/>
                  <a:pt x="33922" y="5256"/>
                  <a:pt x="34165" y="4222"/>
                </a:cubicBezTo>
                <a:cubicBezTo>
                  <a:pt x="34451" y="2936"/>
                  <a:pt x="33379" y="1869"/>
                  <a:pt x="32304" y="1869"/>
                </a:cubicBezTo>
                <a:cubicBezTo>
                  <a:pt x="31778" y="1869"/>
                  <a:pt x="31252" y="2124"/>
                  <a:pt x="30883" y="2733"/>
                </a:cubicBezTo>
                <a:cubicBezTo>
                  <a:pt x="30244" y="3797"/>
                  <a:pt x="29880" y="4982"/>
                  <a:pt x="29424" y="6107"/>
                </a:cubicBezTo>
                <a:cubicBezTo>
                  <a:pt x="29188" y="6724"/>
                  <a:pt x="29039" y="7569"/>
                  <a:pt x="28314" y="7569"/>
                </a:cubicBezTo>
                <a:cubicBezTo>
                  <a:pt x="28290" y="7569"/>
                  <a:pt x="28264" y="7568"/>
                  <a:pt x="28238" y="7566"/>
                </a:cubicBezTo>
                <a:cubicBezTo>
                  <a:pt x="26384" y="7444"/>
                  <a:pt x="26050" y="4526"/>
                  <a:pt x="25807" y="3189"/>
                </a:cubicBezTo>
                <a:cubicBezTo>
                  <a:pt x="25647" y="2274"/>
                  <a:pt x="25008" y="1880"/>
                  <a:pt x="24318" y="1880"/>
                </a:cubicBezTo>
                <a:cubicBezTo>
                  <a:pt x="23426" y="1880"/>
                  <a:pt x="22448" y="2539"/>
                  <a:pt x="22311" y="3584"/>
                </a:cubicBezTo>
                <a:cubicBezTo>
                  <a:pt x="22159" y="4769"/>
                  <a:pt x="21855" y="7566"/>
                  <a:pt x="20153" y="7657"/>
                </a:cubicBezTo>
                <a:cubicBezTo>
                  <a:pt x="20128" y="7658"/>
                  <a:pt x="20103" y="7659"/>
                  <a:pt x="20078" y="7659"/>
                </a:cubicBezTo>
                <a:cubicBezTo>
                  <a:pt x="18449" y="7659"/>
                  <a:pt x="18389" y="4724"/>
                  <a:pt x="18329" y="3706"/>
                </a:cubicBezTo>
                <a:cubicBezTo>
                  <a:pt x="18267" y="2566"/>
                  <a:pt x="17410" y="1979"/>
                  <a:pt x="16567" y="1979"/>
                </a:cubicBezTo>
                <a:cubicBezTo>
                  <a:pt x="15769" y="1979"/>
                  <a:pt x="14983" y="2505"/>
                  <a:pt x="14894" y="3584"/>
                </a:cubicBezTo>
                <a:cubicBezTo>
                  <a:pt x="14773" y="4769"/>
                  <a:pt x="14530" y="5924"/>
                  <a:pt x="14043" y="6988"/>
                </a:cubicBezTo>
                <a:cubicBezTo>
                  <a:pt x="13826" y="7533"/>
                  <a:pt x="13656" y="8297"/>
                  <a:pt x="13121" y="8297"/>
                </a:cubicBezTo>
                <a:cubicBezTo>
                  <a:pt x="13059" y="8297"/>
                  <a:pt x="12991" y="8287"/>
                  <a:pt x="12919" y="8265"/>
                </a:cubicBezTo>
                <a:cubicBezTo>
                  <a:pt x="12189" y="8052"/>
                  <a:pt x="11642" y="7049"/>
                  <a:pt x="11308" y="6441"/>
                </a:cubicBezTo>
                <a:cubicBezTo>
                  <a:pt x="10852" y="5529"/>
                  <a:pt x="10639" y="4557"/>
                  <a:pt x="10639" y="3523"/>
                </a:cubicBezTo>
                <a:cubicBezTo>
                  <a:pt x="10639" y="2437"/>
                  <a:pt x="9783" y="1881"/>
                  <a:pt x="8937" y="1881"/>
                </a:cubicBezTo>
                <a:cubicBezTo>
                  <a:pt x="8126" y="1881"/>
                  <a:pt x="7325" y="2391"/>
                  <a:pt x="7296" y="3432"/>
                </a:cubicBezTo>
                <a:cubicBezTo>
                  <a:pt x="7296" y="4617"/>
                  <a:pt x="7356" y="6046"/>
                  <a:pt x="6688" y="7079"/>
                </a:cubicBezTo>
                <a:cubicBezTo>
                  <a:pt x="6342" y="7608"/>
                  <a:pt x="5875" y="7918"/>
                  <a:pt x="5394" y="7918"/>
                </a:cubicBezTo>
                <a:cubicBezTo>
                  <a:pt x="5072" y="7918"/>
                  <a:pt x="4743" y="7779"/>
                  <a:pt x="4438" y="7475"/>
                </a:cubicBezTo>
                <a:cubicBezTo>
                  <a:pt x="2827" y="5894"/>
                  <a:pt x="2615" y="3037"/>
                  <a:pt x="3283" y="1000"/>
                </a:cubicBezTo>
                <a:cubicBezTo>
                  <a:pt x="3466" y="433"/>
                  <a:pt x="2986" y="1"/>
                  <a:pt x="250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7" name="Google Shape;107;p7"/>
          <p:cNvGrpSpPr/>
          <p:nvPr/>
        </p:nvGrpSpPr>
        <p:grpSpPr>
          <a:xfrm rot="3234608">
            <a:off x="4033698" y="3714319"/>
            <a:ext cx="1264924" cy="1091084"/>
            <a:chOff x="8235925" y="2275325"/>
            <a:chExt cx="1379829" cy="1190198"/>
          </a:xfrm>
        </p:grpSpPr>
        <p:sp>
          <p:nvSpPr>
            <p:cNvPr id="108" name="Google Shape;108;p7"/>
            <p:cNvSpPr/>
            <p:nvPr/>
          </p:nvSpPr>
          <p:spPr>
            <a:xfrm>
              <a:off x="8454642" y="2275325"/>
              <a:ext cx="1161112" cy="1190198"/>
            </a:xfrm>
            <a:custGeom>
              <a:avLst/>
              <a:gdLst/>
              <a:ahLst/>
              <a:cxnLst/>
              <a:rect l="l" t="t" r="r" b="b"/>
              <a:pathLst>
                <a:path w="18273" h="18730" extrusionOk="0">
                  <a:moveTo>
                    <a:pt x="9744" y="3348"/>
                  </a:moveTo>
                  <a:cubicBezTo>
                    <a:pt x="9997" y="3399"/>
                    <a:pt x="10250" y="3475"/>
                    <a:pt x="10478" y="3576"/>
                  </a:cubicBezTo>
                  <a:cubicBezTo>
                    <a:pt x="13313" y="4740"/>
                    <a:pt x="14376" y="8536"/>
                    <a:pt x="13718" y="11295"/>
                  </a:cubicBezTo>
                  <a:cubicBezTo>
                    <a:pt x="13209" y="13486"/>
                    <a:pt x="11151" y="15445"/>
                    <a:pt x="8865" y="15445"/>
                  </a:cubicBezTo>
                  <a:cubicBezTo>
                    <a:pt x="8538" y="15445"/>
                    <a:pt x="8205" y="15404"/>
                    <a:pt x="7872" y="15319"/>
                  </a:cubicBezTo>
                  <a:cubicBezTo>
                    <a:pt x="4936" y="14534"/>
                    <a:pt x="3822" y="11244"/>
                    <a:pt x="4480" y="8536"/>
                  </a:cubicBezTo>
                  <a:cubicBezTo>
                    <a:pt x="4860" y="6967"/>
                    <a:pt x="5847" y="5499"/>
                    <a:pt x="7112" y="4512"/>
                  </a:cubicBezTo>
                  <a:cubicBezTo>
                    <a:pt x="7922" y="3880"/>
                    <a:pt x="8808" y="3525"/>
                    <a:pt x="9744" y="3348"/>
                  </a:cubicBezTo>
                  <a:close/>
                  <a:moveTo>
                    <a:pt x="9135" y="0"/>
                  </a:moveTo>
                  <a:cubicBezTo>
                    <a:pt x="8058" y="0"/>
                    <a:pt x="6991" y="276"/>
                    <a:pt x="6049" y="893"/>
                  </a:cubicBezTo>
                  <a:cubicBezTo>
                    <a:pt x="4961" y="1577"/>
                    <a:pt x="3923" y="2665"/>
                    <a:pt x="3164" y="3905"/>
                  </a:cubicBezTo>
                  <a:cubicBezTo>
                    <a:pt x="2607" y="4639"/>
                    <a:pt x="2127" y="5423"/>
                    <a:pt x="1772" y="6258"/>
                  </a:cubicBezTo>
                  <a:cubicBezTo>
                    <a:pt x="1" y="10485"/>
                    <a:pt x="1216" y="15496"/>
                    <a:pt x="5315" y="17824"/>
                  </a:cubicBezTo>
                  <a:cubicBezTo>
                    <a:pt x="6422" y="18447"/>
                    <a:pt x="7601" y="18730"/>
                    <a:pt x="8768" y="18730"/>
                  </a:cubicBezTo>
                  <a:cubicBezTo>
                    <a:pt x="11819" y="18730"/>
                    <a:pt x="14795" y="16803"/>
                    <a:pt x="16223" y="14003"/>
                  </a:cubicBezTo>
                  <a:cubicBezTo>
                    <a:pt x="18273" y="10004"/>
                    <a:pt x="17109" y="4209"/>
                    <a:pt x="13439" y="1475"/>
                  </a:cubicBezTo>
                  <a:cubicBezTo>
                    <a:pt x="12207" y="555"/>
                    <a:pt x="10662" y="0"/>
                    <a:pt x="913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7"/>
            <p:cNvSpPr/>
            <p:nvPr/>
          </p:nvSpPr>
          <p:spPr>
            <a:xfrm>
              <a:off x="8235925" y="2553774"/>
              <a:ext cx="968197" cy="874061"/>
            </a:xfrm>
            <a:custGeom>
              <a:avLst/>
              <a:gdLst/>
              <a:ahLst/>
              <a:cxnLst/>
              <a:rect l="l" t="t" r="r" b="b"/>
              <a:pathLst>
                <a:path w="15237" h="13755" extrusionOk="0">
                  <a:moveTo>
                    <a:pt x="6632" y="864"/>
                  </a:moveTo>
                  <a:cubicBezTo>
                    <a:pt x="8631" y="1168"/>
                    <a:pt x="10706" y="1775"/>
                    <a:pt x="12149" y="2990"/>
                  </a:cubicBezTo>
                  <a:cubicBezTo>
                    <a:pt x="12326" y="3142"/>
                    <a:pt x="12503" y="3319"/>
                    <a:pt x="12655" y="3496"/>
                  </a:cubicBezTo>
                  <a:cubicBezTo>
                    <a:pt x="13591" y="4483"/>
                    <a:pt x="14123" y="5850"/>
                    <a:pt x="13971" y="7647"/>
                  </a:cubicBezTo>
                  <a:cubicBezTo>
                    <a:pt x="13711" y="10708"/>
                    <a:pt x="10935" y="12820"/>
                    <a:pt x="8059" y="12820"/>
                  </a:cubicBezTo>
                  <a:cubicBezTo>
                    <a:pt x="7297" y="12820"/>
                    <a:pt x="6528" y="12672"/>
                    <a:pt x="5796" y="12354"/>
                  </a:cubicBezTo>
                  <a:cubicBezTo>
                    <a:pt x="2355" y="10861"/>
                    <a:pt x="1039" y="6457"/>
                    <a:pt x="3013" y="3319"/>
                  </a:cubicBezTo>
                  <a:cubicBezTo>
                    <a:pt x="3873" y="2003"/>
                    <a:pt x="5138" y="1143"/>
                    <a:pt x="6632" y="864"/>
                  </a:cubicBezTo>
                  <a:close/>
                  <a:moveTo>
                    <a:pt x="7365" y="0"/>
                  </a:moveTo>
                  <a:cubicBezTo>
                    <a:pt x="5293" y="0"/>
                    <a:pt x="3406" y="1122"/>
                    <a:pt x="2279" y="2838"/>
                  </a:cubicBezTo>
                  <a:cubicBezTo>
                    <a:pt x="1" y="6331"/>
                    <a:pt x="1393" y="11316"/>
                    <a:pt x="5138" y="13113"/>
                  </a:cubicBezTo>
                  <a:cubicBezTo>
                    <a:pt x="6050" y="13550"/>
                    <a:pt x="7031" y="13755"/>
                    <a:pt x="8007" y="13755"/>
                  </a:cubicBezTo>
                  <a:cubicBezTo>
                    <a:pt x="10987" y="13755"/>
                    <a:pt x="13923" y="11848"/>
                    <a:pt x="14705" y="8836"/>
                  </a:cubicBezTo>
                  <a:cubicBezTo>
                    <a:pt x="15236" y="6786"/>
                    <a:pt x="14755" y="4483"/>
                    <a:pt x="13439" y="2838"/>
                  </a:cubicBezTo>
                  <a:cubicBezTo>
                    <a:pt x="12452" y="1598"/>
                    <a:pt x="11111" y="915"/>
                    <a:pt x="9669" y="535"/>
                  </a:cubicBezTo>
                  <a:cubicBezTo>
                    <a:pt x="9061" y="231"/>
                    <a:pt x="8378" y="54"/>
                    <a:pt x="7568" y="4"/>
                  </a:cubicBezTo>
                  <a:cubicBezTo>
                    <a:pt x="7500" y="1"/>
                    <a:pt x="7433" y="0"/>
                    <a:pt x="73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" name="Google Shape;110;p7"/>
          <p:cNvGrpSpPr/>
          <p:nvPr/>
        </p:nvGrpSpPr>
        <p:grpSpPr>
          <a:xfrm>
            <a:off x="2996200" y="325975"/>
            <a:ext cx="882900" cy="752850"/>
            <a:chOff x="5897925" y="231425"/>
            <a:chExt cx="882900" cy="752850"/>
          </a:xfrm>
        </p:grpSpPr>
        <p:sp>
          <p:nvSpPr>
            <p:cNvPr id="111" name="Google Shape;111;p7"/>
            <p:cNvSpPr/>
            <p:nvPr/>
          </p:nvSpPr>
          <p:spPr>
            <a:xfrm>
              <a:off x="5897925" y="397450"/>
              <a:ext cx="242250" cy="120650"/>
            </a:xfrm>
            <a:custGeom>
              <a:avLst/>
              <a:gdLst/>
              <a:ahLst/>
              <a:cxnLst/>
              <a:rect l="l" t="t" r="r" b="b"/>
              <a:pathLst>
                <a:path w="9690" h="4826" extrusionOk="0">
                  <a:moveTo>
                    <a:pt x="4759" y="1"/>
                  </a:moveTo>
                  <a:cubicBezTo>
                    <a:pt x="2516" y="1"/>
                    <a:pt x="332" y="1303"/>
                    <a:pt x="56" y="3949"/>
                  </a:cubicBezTo>
                  <a:cubicBezTo>
                    <a:pt x="0" y="4474"/>
                    <a:pt x="429" y="4825"/>
                    <a:pt x="859" y="4825"/>
                  </a:cubicBezTo>
                  <a:cubicBezTo>
                    <a:pt x="1127" y="4825"/>
                    <a:pt x="1394" y="4690"/>
                    <a:pt x="1546" y="4375"/>
                  </a:cubicBezTo>
                  <a:cubicBezTo>
                    <a:pt x="2214" y="2916"/>
                    <a:pt x="2944" y="1609"/>
                    <a:pt x="4707" y="1366"/>
                  </a:cubicBezTo>
                  <a:cubicBezTo>
                    <a:pt x="4880" y="1340"/>
                    <a:pt x="5051" y="1328"/>
                    <a:pt x="5219" y="1328"/>
                  </a:cubicBezTo>
                  <a:cubicBezTo>
                    <a:pt x="6669" y="1328"/>
                    <a:pt x="7899" y="2234"/>
                    <a:pt x="8689" y="3433"/>
                  </a:cubicBezTo>
                  <a:cubicBezTo>
                    <a:pt x="8779" y="3569"/>
                    <a:pt x="8911" y="3626"/>
                    <a:pt x="9045" y="3626"/>
                  </a:cubicBezTo>
                  <a:cubicBezTo>
                    <a:pt x="9360" y="3626"/>
                    <a:pt x="9689" y="3309"/>
                    <a:pt x="9540" y="2946"/>
                  </a:cubicBezTo>
                  <a:cubicBezTo>
                    <a:pt x="8718" y="992"/>
                    <a:pt x="6716" y="1"/>
                    <a:pt x="47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7"/>
            <p:cNvSpPr/>
            <p:nvPr/>
          </p:nvSpPr>
          <p:spPr>
            <a:xfrm>
              <a:off x="6078300" y="231425"/>
              <a:ext cx="238975" cy="114375"/>
            </a:xfrm>
            <a:custGeom>
              <a:avLst/>
              <a:gdLst/>
              <a:ahLst/>
              <a:cxnLst/>
              <a:rect l="l" t="t" r="r" b="b"/>
              <a:pathLst>
                <a:path w="9559" h="4575" extrusionOk="0">
                  <a:moveTo>
                    <a:pt x="830" y="1"/>
                  </a:moveTo>
                  <a:cubicBezTo>
                    <a:pt x="412" y="1"/>
                    <a:pt x="0" y="391"/>
                    <a:pt x="136" y="955"/>
                  </a:cubicBezTo>
                  <a:cubicBezTo>
                    <a:pt x="714" y="3052"/>
                    <a:pt x="2872" y="4542"/>
                    <a:pt x="5000" y="4572"/>
                  </a:cubicBezTo>
                  <a:cubicBezTo>
                    <a:pt x="5047" y="4574"/>
                    <a:pt x="5095" y="4574"/>
                    <a:pt x="5143" y="4574"/>
                  </a:cubicBezTo>
                  <a:cubicBezTo>
                    <a:pt x="6931" y="4574"/>
                    <a:pt x="9441" y="3485"/>
                    <a:pt x="9559" y="1502"/>
                  </a:cubicBezTo>
                  <a:cubicBezTo>
                    <a:pt x="9559" y="1156"/>
                    <a:pt x="9243" y="883"/>
                    <a:pt x="8964" y="883"/>
                  </a:cubicBezTo>
                  <a:cubicBezTo>
                    <a:pt x="8802" y="883"/>
                    <a:pt x="8653" y="975"/>
                    <a:pt x="8586" y="1198"/>
                  </a:cubicBezTo>
                  <a:cubicBezTo>
                    <a:pt x="8161" y="2528"/>
                    <a:pt x="6594" y="3183"/>
                    <a:pt x="5231" y="3183"/>
                  </a:cubicBezTo>
                  <a:cubicBezTo>
                    <a:pt x="5037" y="3183"/>
                    <a:pt x="4847" y="3170"/>
                    <a:pt x="4665" y="3143"/>
                  </a:cubicBezTo>
                  <a:cubicBezTo>
                    <a:pt x="3085" y="2931"/>
                    <a:pt x="2142" y="1776"/>
                    <a:pt x="1443" y="408"/>
                  </a:cubicBezTo>
                  <a:cubicBezTo>
                    <a:pt x="1301" y="124"/>
                    <a:pt x="1065" y="1"/>
                    <a:pt x="8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7"/>
            <p:cNvSpPr/>
            <p:nvPr/>
          </p:nvSpPr>
          <p:spPr>
            <a:xfrm>
              <a:off x="5957250" y="865575"/>
              <a:ext cx="211600" cy="118700"/>
            </a:xfrm>
            <a:custGeom>
              <a:avLst/>
              <a:gdLst/>
              <a:ahLst/>
              <a:cxnLst/>
              <a:rect l="l" t="t" r="r" b="b"/>
              <a:pathLst>
                <a:path w="8464" h="4748" extrusionOk="0">
                  <a:moveTo>
                    <a:pt x="7922" y="0"/>
                  </a:moveTo>
                  <a:cubicBezTo>
                    <a:pt x="7761" y="0"/>
                    <a:pt x="7599" y="78"/>
                    <a:pt x="7532" y="240"/>
                  </a:cubicBezTo>
                  <a:cubicBezTo>
                    <a:pt x="6954" y="1516"/>
                    <a:pt x="6346" y="2702"/>
                    <a:pt x="4918" y="3127"/>
                  </a:cubicBezTo>
                  <a:cubicBezTo>
                    <a:pt x="4583" y="3234"/>
                    <a:pt x="4267" y="3281"/>
                    <a:pt x="3963" y="3281"/>
                  </a:cubicBezTo>
                  <a:cubicBezTo>
                    <a:pt x="2971" y="3281"/>
                    <a:pt x="2117" y="2781"/>
                    <a:pt x="1209" y="2246"/>
                  </a:cubicBezTo>
                  <a:cubicBezTo>
                    <a:pt x="1112" y="2188"/>
                    <a:pt x="1014" y="2162"/>
                    <a:pt x="918" y="2162"/>
                  </a:cubicBezTo>
                  <a:cubicBezTo>
                    <a:pt x="416" y="2162"/>
                    <a:pt x="1" y="2875"/>
                    <a:pt x="358" y="3310"/>
                  </a:cubicBezTo>
                  <a:cubicBezTo>
                    <a:pt x="1171" y="4305"/>
                    <a:pt x="2353" y="4747"/>
                    <a:pt x="3560" y="4747"/>
                  </a:cubicBezTo>
                  <a:cubicBezTo>
                    <a:pt x="5964" y="4747"/>
                    <a:pt x="8464" y="2992"/>
                    <a:pt x="8322" y="361"/>
                  </a:cubicBezTo>
                  <a:cubicBezTo>
                    <a:pt x="8322" y="124"/>
                    <a:pt x="8124" y="0"/>
                    <a:pt x="79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7"/>
            <p:cNvSpPr/>
            <p:nvPr/>
          </p:nvSpPr>
          <p:spPr>
            <a:xfrm>
              <a:off x="6171150" y="466475"/>
              <a:ext cx="249150" cy="211525"/>
            </a:xfrm>
            <a:custGeom>
              <a:avLst/>
              <a:gdLst/>
              <a:ahLst/>
              <a:cxnLst/>
              <a:rect l="l" t="t" r="r" b="b"/>
              <a:pathLst>
                <a:path w="9966" h="8461" extrusionOk="0">
                  <a:moveTo>
                    <a:pt x="5222" y="1"/>
                  </a:moveTo>
                  <a:cubicBezTo>
                    <a:pt x="5086" y="1"/>
                    <a:pt x="4949" y="11"/>
                    <a:pt x="4812" y="33"/>
                  </a:cubicBezTo>
                  <a:cubicBezTo>
                    <a:pt x="4173" y="155"/>
                    <a:pt x="4143" y="1036"/>
                    <a:pt x="4781" y="1158"/>
                  </a:cubicBezTo>
                  <a:cubicBezTo>
                    <a:pt x="6301" y="1492"/>
                    <a:pt x="8581" y="4380"/>
                    <a:pt x="7030" y="5808"/>
                  </a:cubicBezTo>
                  <a:cubicBezTo>
                    <a:pt x="6356" y="6422"/>
                    <a:pt x="5403" y="6641"/>
                    <a:pt x="4425" y="6641"/>
                  </a:cubicBezTo>
                  <a:cubicBezTo>
                    <a:pt x="3464" y="6641"/>
                    <a:pt x="2479" y="6429"/>
                    <a:pt x="1711" y="6173"/>
                  </a:cubicBezTo>
                  <a:cubicBezTo>
                    <a:pt x="1601" y="6135"/>
                    <a:pt x="1494" y="6118"/>
                    <a:pt x="1392" y="6118"/>
                  </a:cubicBezTo>
                  <a:cubicBezTo>
                    <a:pt x="510" y="6118"/>
                    <a:pt x="1" y="7406"/>
                    <a:pt x="982" y="7815"/>
                  </a:cubicBezTo>
                  <a:cubicBezTo>
                    <a:pt x="1877" y="8211"/>
                    <a:pt x="3094" y="8460"/>
                    <a:pt x="4323" y="8460"/>
                  </a:cubicBezTo>
                  <a:cubicBezTo>
                    <a:pt x="6389" y="8460"/>
                    <a:pt x="8491" y="7756"/>
                    <a:pt x="9158" y="5869"/>
                  </a:cubicBezTo>
                  <a:cubicBezTo>
                    <a:pt x="9965" y="3591"/>
                    <a:pt x="7737" y="1"/>
                    <a:pt x="52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7"/>
            <p:cNvSpPr/>
            <p:nvPr/>
          </p:nvSpPr>
          <p:spPr>
            <a:xfrm>
              <a:off x="6496425" y="407725"/>
              <a:ext cx="284400" cy="231000"/>
            </a:xfrm>
            <a:custGeom>
              <a:avLst/>
              <a:gdLst/>
              <a:ahLst/>
              <a:cxnLst/>
              <a:rect l="l" t="t" r="r" b="b"/>
              <a:pathLst>
                <a:path w="11376" h="9240" extrusionOk="0">
                  <a:moveTo>
                    <a:pt x="4821" y="0"/>
                  </a:moveTo>
                  <a:cubicBezTo>
                    <a:pt x="3244" y="0"/>
                    <a:pt x="1668" y="540"/>
                    <a:pt x="555" y="1623"/>
                  </a:cubicBezTo>
                  <a:cubicBezTo>
                    <a:pt x="0" y="2178"/>
                    <a:pt x="615" y="3122"/>
                    <a:pt x="1324" y="3122"/>
                  </a:cubicBezTo>
                  <a:cubicBezTo>
                    <a:pt x="1431" y="3122"/>
                    <a:pt x="1541" y="3100"/>
                    <a:pt x="1649" y="3052"/>
                  </a:cubicBezTo>
                  <a:cubicBezTo>
                    <a:pt x="2780" y="2541"/>
                    <a:pt x="4021" y="2019"/>
                    <a:pt x="5234" y="2019"/>
                  </a:cubicBezTo>
                  <a:cubicBezTo>
                    <a:pt x="6041" y="2019"/>
                    <a:pt x="6835" y="2250"/>
                    <a:pt x="7576" y="2870"/>
                  </a:cubicBezTo>
                  <a:cubicBezTo>
                    <a:pt x="9278" y="4268"/>
                    <a:pt x="9126" y="6548"/>
                    <a:pt x="8032" y="8250"/>
                  </a:cubicBezTo>
                  <a:cubicBezTo>
                    <a:pt x="7803" y="8606"/>
                    <a:pt x="8043" y="9240"/>
                    <a:pt x="8466" y="9240"/>
                  </a:cubicBezTo>
                  <a:cubicBezTo>
                    <a:pt x="8548" y="9240"/>
                    <a:pt x="8637" y="9216"/>
                    <a:pt x="8731" y="9162"/>
                  </a:cubicBezTo>
                  <a:cubicBezTo>
                    <a:pt x="11375" y="7703"/>
                    <a:pt x="11132" y="3751"/>
                    <a:pt x="9248" y="1775"/>
                  </a:cubicBezTo>
                  <a:cubicBezTo>
                    <a:pt x="8128" y="593"/>
                    <a:pt x="6474" y="0"/>
                    <a:pt x="48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6" name="Google Shape;116;p7"/>
          <p:cNvGrpSpPr/>
          <p:nvPr/>
        </p:nvGrpSpPr>
        <p:grpSpPr>
          <a:xfrm>
            <a:off x="5667075" y="4266438"/>
            <a:ext cx="484500" cy="449300"/>
            <a:chOff x="1303950" y="1037525"/>
            <a:chExt cx="484500" cy="449300"/>
          </a:xfrm>
        </p:grpSpPr>
        <p:sp>
          <p:nvSpPr>
            <p:cNvPr id="117" name="Google Shape;117;p7"/>
            <p:cNvSpPr/>
            <p:nvPr/>
          </p:nvSpPr>
          <p:spPr>
            <a:xfrm>
              <a:off x="1443600" y="1318250"/>
              <a:ext cx="189850" cy="168575"/>
            </a:xfrm>
            <a:custGeom>
              <a:avLst/>
              <a:gdLst/>
              <a:ahLst/>
              <a:cxnLst/>
              <a:rect l="l" t="t" r="r" b="b"/>
              <a:pathLst>
                <a:path w="7594" h="6743" extrusionOk="0">
                  <a:moveTo>
                    <a:pt x="3803" y="0"/>
                  </a:moveTo>
                  <a:cubicBezTo>
                    <a:pt x="3443" y="0"/>
                    <a:pt x="3099" y="186"/>
                    <a:pt x="3033" y="597"/>
                  </a:cubicBezTo>
                  <a:cubicBezTo>
                    <a:pt x="2911" y="1266"/>
                    <a:pt x="2820" y="1995"/>
                    <a:pt x="2729" y="2694"/>
                  </a:cubicBezTo>
                  <a:cubicBezTo>
                    <a:pt x="2060" y="2542"/>
                    <a:pt x="1422" y="2390"/>
                    <a:pt x="753" y="2238"/>
                  </a:cubicBezTo>
                  <a:cubicBezTo>
                    <a:pt x="713" y="2230"/>
                    <a:pt x="676" y="2226"/>
                    <a:pt x="640" y="2226"/>
                  </a:cubicBezTo>
                  <a:cubicBezTo>
                    <a:pt x="150" y="2226"/>
                    <a:pt x="0" y="2950"/>
                    <a:pt x="510" y="3120"/>
                  </a:cubicBezTo>
                  <a:cubicBezTo>
                    <a:pt x="1209" y="3363"/>
                    <a:pt x="1908" y="3606"/>
                    <a:pt x="2607" y="3849"/>
                  </a:cubicBezTo>
                  <a:cubicBezTo>
                    <a:pt x="2546" y="4670"/>
                    <a:pt x="2485" y="5491"/>
                    <a:pt x="2516" y="6281"/>
                  </a:cubicBezTo>
                  <a:cubicBezTo>
                    <a:pt x="2516" y="6590"/>
                    <a:pt x="2725" y="6743"/>
                    <a:pt x="2952" y="6743"/>
                  </a:cubicBezTo>
                  <a:cubicBezTo>
                    <a:pt x="3149" y="6743"/>
                    <a:pt x="3359" y="6628"/>
                    <a:pt x="3458" y="6403"/>
                  </a:cubicBezTo>
                  <a:cubicBezTo>
                    <a:pt x="3701" y="5764"/>
                    <a:pt x="3914" y="5065"/>
                    <a:pt x="4096" y="4366"/>
                  </a:cubicBezTo>
                  <a:cubicBezTo>
                    <a:pt x="4826" y="4640"/>
                    <a:pt x="5555" y="4944"/>
                    <a:pt x="6285" y="5096"/>
                  </a:cubicBezTo>
                  <a:cubicBezTo>
                    <a:pt x="6348" y="5107"/>
                    <a:pt x="6409" y="5113"/>
                    <a:pt x="6468" y="5113"/>
                  </a:cubicBezTo>
                  <a:cubicBezTo>
                    <a:pt x="7329" y="5113"/>
                    <a:pt x="7593" y="3918"/>
                    <a:pt x="6710" y="3576"/>
                  </a:cubicBezTo>
                  <a:cubicBezTo>
                    <a:pt x="5981" y="3302"/>
                    <a:pt x="5160" y="3181"/>
                    <a:pt x="4370" y="3029"/>
                  </a:cubicBezTo>
                  <a:cubicBezTo>
                    <a:pt x="4522" y="2299"/>
                    <a:pt x="4613" y="1539"/>
                    <a:pt x="4704" y="840"/>
                  </a:cubicBezTo>
                  <a:cubicBezTo>
                    <a:pt x="4756" y="309"/>
                    <a:pt x="4267" y="0"/>
                    <a:pt x="38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7"/>
            <p:cNvSpPr/>
            <p:nvPr/>
          </p:nvSpPr>
          <p:spPr>
            <a:xfrm>
              <a:off x="1597900" y="1136775"/>
              <a:ext cx="190550" cy="168450"/>
            </a:xfrm>
            <a:custGeom>
              <a:avLst/>
              <a:gdLst/>
              <a:ahLst/>
              <a:cxnLst/>
              <a:rect l="l" t="t" r="r" b="b"/>
              <a:pathLst>
                <a:path w="7622" h="6738" extrusionOk="0">
                  <a:moveTo>
                    <a:pt x="3823" y="0"/>
                  </a:moveTo>
                  <a:cubicBezTo>
                    <a:pt x="3455" y="0"/>
                    <a:pt x="3098" y="193"/>
                    <a:pt x="3031" y="622"/>
                  </a:cubicBezTo>
                  <a:cubicBezTo>
                    <a:pt x="2940" y="1291"/>
                    <a:pt x="2818" y="1990"/>
                    <a:pt x="2757" y="2689"/>
                  </a:cubicBezTo>
                  <a:cubicBezTo>
                    <a:pt x="2089" y="2537"/>
                    <a:pt x="1450" y="2385"/>
                    <a:pt x="782" y="2233"/>
                  </a:cubicBezTo>
                  <a:cubicBezTo>
                    <a:pt x="742" y="2225"/>
                    <a:pt x="704" y="2221"/>
                    <a:pt x="668" y="2221"/>
                  </a:cubicBezTo>
                  <a:cubicBezTo>
                    <a:pt x="175" y="2221"/>
                    <a:pt x="0" y="2947"/>
                    <a:pt x="538" y="3145"/>
                  </a:cubicBezTo>
                  <a:cubicBezTo>
                    <a:pt x="1238" y="3358"/>
                    <a:pt x="1937" y="3601"/>
                    <a:pt x="2636" y="3844"/>
                  </a:cubicBezTo>
                  <a:cubicBezTo>
                    <a:pt x="2545" y="4665"/>
                    <a:pt x="2514" y="5485"/>
                    <a:pt x="2545" y="6276"/>
                  </a:cubicBezTo>
                  <a:cubicBezTo>
                    <a:pt x="2545" y="6585"/>
                    <a:pt x="2754" y="6737"/>
                    <a:pt x="2976" y="6737"/>
                  </a:cubicBezTo>
                  <a:cubicBezTo>
                    <a:pt x="3169" y="6737"/>
                    <a:pt x="3372" y="6623"/>
                    <a:pt x="3456" y="6397"/>
                  </a:cubicBezTo>
                  <a:cubicBezTo>
                    <a:pt x="3730" y="5759"/>
                    <a:pt x="3943" y="5090"/>
                    <a:pt x="4095" y="4361"/>
                  </a:cubicBezTo>
                  <a:cubicBezTo>
                    <a:pt x="4824" y="4634"/>
                    <a:pt x="5584" y="4938"/>
                    <a:pt x="6314" y="5090"/>
                  </a:cubicBezTo>
                  <a:cubicBezTo>
                    <a:pt x="6377" y="5102"/>
                    <a:pt x="6438" y="5107"/>
                    <a:pt x="6496" y="5107"/>
                  </a:cubicBezTo>
                  <a:cubicBezTo>
                    <a:pt x="7358" y="5107"/>
                    <a:pt x="7622" y="3912"/>
                    <a:pt x="6739" y="3570"/>
                  </a:cubicBezTo>
                  <a:cubicBezTo>
                    <a:pt x="6010" y="3297"/>
                    <a:pt x="5189" y="3175"/>
                    <a:pt x="4399" y="3023"/>
                  </a:cubicBezTo>
                  <a:cubicBezTo>
                    <a:pt x="4520" y="2294"/>
                    <a:pt x="4642" y="1534"/>
                    <a:pt x="4703" y="835"/>
                  </a:cubicBezTo>
                  <a:cubicBezTo>
                    <a:pt x="4771" y="308"/>
                    <a:pt x="4288" y="0"/>
                    <a:pt x="38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1303950" y="1037525"/>
              <a:ext cx="189675" cy="168275"/>
            </a:xfrm>
            <a:custGeom>
              <a:avLst/>
              <a:gdLst/>
              <a:ahLst/>
              <a:cxnLst/>
              <a:rect l="l" t="t" r="r" b="b"/>
              <a:pathLst>
                <a:path w="7587" h="6731" extrusionOk="0">
                  <a:moveTo>
                    <a:pt x="3815" y="1"/>
                  </a:moveTo>
                  <a:cubicBezTo>
                    <a:pt x="3449" y="1"/>
                    <a:pt x="3093" y="192"/>
                    <a:pt x="3026" y="610"/>
                  </a:cubicBezTo>
                  <a:cubicBezTo>
                    <a:pt x="2904" y="1279"/>
                    <a:pt x="2813" y="1978"/>
                    <a:pt x="2722" y="2677"/>
                  </a:cubicBezTo>
                  <a:cubicBezTo>
                    <a:pt x="2053" y="2525"/>
                    <a:pt x="1415" y="2403"/>
                    <a:pt x="746" y="2251"/>
                  </a:cubicBezTo>
                  <a:cubicBezTo>
                    <a:pt x="699" y="2239"/>
                    <a:pt x="655" y="2233"/>
                    <a:pt x="613" y="2233"/>
                  </a:cubicBezTo>
                  <a:cubicBezTo>
                    <a:pt x="139" y="2233"/>
                    <a:pt x="0" y="2965"/>
                    <a:pt x="503" y="3133"/>
                  </a:cubicBezTo>
                  <a:cubicBezTo>
                    <a:pt x="1202" y="3346"/>
                    <a:pt x="1901" y="3589"/>
                    <a:pt x="2600" y="3832"/>
                  </a:cubicBezTo>
                  <a:cubicBezTo>
                    <a:pt x="2539" y="4653"/>
                    <a:pt x="2479" y="5504"/>
                    <a:pt x="2509" y="6264"/>
                  </a:cubicBezTo>
                  <a:cubicBezTo>
                    <a:pt x="2509" y="6578"/>
                    <a:pt x="2725" y="6730"/>
                    <a:pt x="2956" y="6730"/>
                  </a:cubicBezTo>
                  <a:cubicBezTo>
                    <a:pt x="3150" y="6730"/>
                    <a:pt x="3354" y="6623"/>
                    <a:pt x="3451" y="6416"/>
                  </a:cubicBezTo>
                  <a:cubicBezTo>
                    <a:pt x="3694" y="5777"/>
                    <a:pt x="3907" y="5078"/>
                    <a:pt x="4090" y="4349"/>
                  </a:cubicBezTo>
                  <a:cubicBezTo>
                    <a:pt x="4819" y="4653"/>
                    <a:pt x="5549" y="4926"/>
                    <a:pt x="6278" y="5078"/>
                  </a:cubicBezTo>
                  <a:cubicBezTo>
                    <a:pt x="6342" y="5090"/>
                    <a:pt x="6403" y="5095"/>
                    <a:pt x="6461" y="5095"/>
                  </a:cubicBezTo>
                  <a:cubicBezTo>
                    <a:pt x="7322" y="5095"/>
                    <a:pt x="7586" y="3902"/>
                    <a:pt x="6704" y="3589"/>
                  </a:cubicBezTo>
                  <a:cubicBezTo>
                    <a:pt x="5974" y="3285"/>
                    <a:pt x="5153" y="3163"/>
                    <a:pt x="4363" y="3011"/>
                  </a:cubicBezTo>
                  <a:cubicBezTo>
                    <a:pt x="4515" y="2282"/>
                    <a:pt x="4606" y="1552"/>
                    <a:pt x="4698" y="823"/>
                  </a:cubicBezTo>
                  <a:cubicBezTo>
                    <a:pt x="4748" y="299"/>
                    <a:pt x="4273" y="1"/>
                    <a:pt x="38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0" name="Google Shape;120;p7"/>
          <p:cNvSpPr txBox="1">
            <a:spLocks noGrp="1"/>
          </p:cNvSpPr>
          <p:nvPr>
            <p:ph type="title"/>
          </p:nvPr>
        </p:nvSpPr>
        <p:spPr>
          <a:xfrm>
            <a:off x="4396650" y="1528950"/>
            <a:ext cx="4034100" cy="114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33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1" name="Google Shape;121;p7"/>
          <p:cNvSpPr txBox="1">
            <a:spLocks noGrp="1"/>
          </p:cNvSpPr>
          <p:nvPr>
            <p:ph type="subTitle" idx="1"/>
          </p:nvPr>
        </p:nvSpPr>
        <p:spPr>
          <a:xfrm>
            <a:off x="5119300" y="2673750"/>
            <a:ext cx="3311400" cy="94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7"/>
          <p:cNvSpPr/>
          <p:nvPr/>
        </p:nvSpPr>
        <p:spPr>
          <a:xfrm>
            <a:off x="8330025" y="4284900"/>
            <a:ext cx="1274175" cy="412375"/>
          </a:xfrm>
          <a:custGeom>
            <a:avLst/>
            <a:gdLst/>
            <a:ahLst/>
            <a:cxnLst/>
            <a:rect l="l" t="t" r="r" b="b"/>
            <a:pathLst>
              <a:path w="50967" h="16495" extrusionOk="0">
                <a:moveTo>
                  <a:pt x="38604" y="1"/>
                </a:moveTo>
                <a:cubicBezTo>
                  <a:pt x="35880" y="1"/>
                  <a:pt x="33154" y="860"/>
                  <a:pt x="31002" y="2537"/>
                </a:cubicBezTo>
                <a:cubicBezTo>
                  <a:pt x="29079" y="4030"/>
                  <a:pt x="27636" y="6029"/>
                  <a:pt x="25839" y="7674"/>
                </a:cubicBezTo>
                <a:cubicBezTo>
                  <a:pt x="24284" y="9118"/>
                  <a:pt x="22280" y="10329"/>
                  <a:pt x="20187" y="10329"/>
                </a:cubicBezTo>
                <a:cubicBezTo>
                  <a:pt x="19896" y="10329"/>
                  <a:pt x="19603" y="10305"/>
                  <a:pt x="19310" y="10256"/>
                </a:cubicBezTo>
                <a:cubicBezTo>
                  <a:pt x="15995" y="9699"/>
                  <a:pt x="14046" y="6206"/>
                  <a:pt x="11060" y="4637"/>
                </a:cubicBezTo>
                <a:cubicBezTo>
                  <a:pt x="9986" y="4070"/>
                  <a:pt x="8773" y="3791"/>
                  <a:pt x="7558" y="3791"/>
                </a:cubicBezTo>
                <a:cubicBezTo>
                  <a:pt x="6224" y="3791"/>
                  <a:pt x="4885" y="4127"/>
                  <a:pt x="3720" y="4789"/>
                </a:cubicBezTo>
                <a:cubicBezTo>
                  <a:pt x="2455" y="5498"/>
                  <a:pt x="1417" y="6611"/>
                  <a:pt x="759" y="7927"/>
                </a:cubicBezTo>
                <a:cubicBezTo>
                  <a:pt x="0" y="9395"/>
                  <a:pt x="734" y="11192"/>
                  <a:pt x="2303" y="11749"/>
                </a:cubicBezTo>
                <a:cubicBezTo>
                  <a:pt x="2404" y="11774"/>
                  <a:pt x="2505" y="11799"/>
                  <a:pt x="2607" y="11850"/>
                </a:cubicBezTo>
                <a:cubicBezTo>
                  <a:pt x="2880" y="11941"/>
                  <a:pt x="3164" y="11986"/>
                  <a:pt x="3446" y="11986"/>
                </a:cubicBezTo>
                <a:cubicBezTo>
                  <a:pt x="4182" y="11986"/>
                  <a:pt x="4911" y="11683"/>
                  <a:pt x="5441" y="11116"/>
                </a:cubicBezTo>
                <a:cubicBezTo>
                  <a:pt x="5871" y="10661"/>
                  <a:pt x="6504" y="10306"/>
                  <a:pt x="7061" y="10205"/>
                </a:cubicBezTo>
                <a:cubicBezTo>
                  <a:pt x="7253" y="10158"/>
                  <a:pt x="7446" y="10137"/>
                  <a:pt x="7639" y="10137"/>
                </a:cubicBezTo>
                <a:cubicBezTo>
                  <a:pt x="8491" y="10137"/>
                  <a:pt x="9336" y="10559"/>
                  <a:pt x="9997" y="11116"/>
                </a:cubicBezTo>
                <a:cubicBezTo>
                  <a:pt x="10832" y="11774"/>
                  <a:pt x="11490" y="12635"/>
                  <a:pt x="12249" y="13394"/>
                </a:cubicBezTo>
                <a:cubicBezTo>
                  <a:pt x="14413" y="15467"/>
                  <a:pt x="17438" y="16494"/>
                  <a:pt x="20420" y="16494"/>
                </a:cubicBezTo>
                <a:cubicBezTo>
                  <a:pt x="20751" y="16494"/>
                  <a:pt x="21082" y="16481"/>
                  <a:pt x="21410" y="16456"/>
                </a:cubicBezTo>
                <a:cubicBezTo>
                  <a:pt x="24726" y="16203"/>
                  <a:pt x="27889" y="14760"/>
                  <a:pt x="30496" y="12711"/>
                </a:cubicBezTo>
                <a:cubicBezTo>
                  <a:pt x="32166" y="11420"/>
                  <a:pt x="33659" y="9851"/>
                  <a:pt x="35482" y="8763"/>
                </a:cubicBezTo>
                <a:cubicBezTo>
                  <a:pt x="36726" y="7991"/>
                  <a:pt x="38201" y="7463"/>
                  <a:pt x="39645" y="7463"/>
                </a:cubicBezTo>
                <a:cubicBezTo>
                  <a:pt x="40287" y="7463"/>
                  <a:pt x="40923" y="7567"/>
                  <a:pt x="41530" y="7801"/>
                </a:cubicBezTo>
                <a:cubicBezTo>
                  <a:pt x="42770" y="8282"/>
                  <a:pt x="43757" y="9471"/>
                  <a:pt x="44036" y="10711"/>
                </a:cubicBezTo>
                <a:cubicBezTo>
                  <a:pt x="44339" y="11926"/>
                  <a:pt x="45352" y="12812"/>
                  <a:pt x="46592" y="12812"/>
                </a:cubicBezTo>
                <a:cubicBezTo>
                  <a:pt x="47022" y="12837"/>
                  <a:pt x="47452" y="12837"/>
                  <a:pt x="47882" y="12837"/>
                </a:cubicBezTo>
                <a:cubicBezTo>
                  <a:pt x="47896" y="12837"/>
                  <a:pt x="47909" y="12837"/>
                  <a:pt x="47922" y="12837"/>
                </a:cubicBezTo>
                <a:cubicBezTo>
                  <a:pt x="49673" y="12837"/>
                  <a:pt x="50967" y="11179"/>
                  <a:pt x="50540" y="9471"/>
                </a:cubicBezTo>
                <a:cubicBezTo>
                  <a:pt x="49679" y="6029"/>
                  <a:pt x="47351" y="2942"/>
                  <a:pt x="44162" y="1297"/>
                </a:cubicBezTo>
                <a:cubicBezTo>
                  <a:pt x="42446" y="428"/>
                  <a:pt x="40526" y="1"/>
                  <a:pt x="3860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"/>
          <p:cNvSpPr/>
          <p:nvPr/>
        </p:nvSpPr>
        <p:spPr>
          <a:xfrm rot="10800000" flipH="1">
            <a:off x="5506850" y="2571746"/>
            <a:ext cx="4286453" cy="3210379"/>
          </a:xfrm>
          <a:custGeom>
            <a:avLst/>
            <a:gdLst/>
            <a:ahLst/>
            <a:cxnLst/>
            <a:rect l="l" t="t" r="r" b="b"/>
            <a:pathLst>
              <a:path w="79265" h="59369" extrusionOk="0">
                <a:moveTo>
                  <a:pt x="63624" y="1"/>
                </a:moveTo>
                <a:cubicBezTo>
                  <a:pt x="63615" y="1"/>
                  <a:pt x="63607" y="2"/>
                  <a:pt x="63599" y="4"/>
                </a:cubicBezTo>
                <a:cubicBezTo>
                  <a:pt x="43075" y="6154"/>
                  <a:pt x="21690" y="9292"/>
                  <a:pt x="1" y="9368"/>
                </a:cubicBezTo>
                <a:cubicBezTo>
                  <a:pt x="1798" y="20504"/>
                  <a:pt x="10681" y="30222"/>
                  <a:pt x="19766" y="31057"/>
                </a:cubicBezTo>
                <a:cubicBezTo>
                  <a:pt x="20296" y="31105"/>
                  <a:pt x="20825" y="31126"/>
                  <a:pt x="21352" y="31126"/>
                </a:cubicBezTo>
                <a:cubicBezTo>
                  <a:pt x="25709" y="31126"/>
                  <a:pt x="30006" y="29675"/>
                  <a:pt x="34286" y="29675"/>
                </a:cubicBezTo>
                <a:cubicBezTo>
                  <a:pt x="36079" y="29675"/>
                  <a:pt x="37868" y="29929"/>
                  <a:pt x="39658" y="30652"/>
                </a:cubicBezTo>
                <a:cubicBezTo>
                  <a:pt x="44391" y="32550"/>
                  <a:pt x="48161" y="37384"/>
                  <a:pt x="51401" y="42243"/>
                </a:cubicBezTo>
                <a:cubicBezTo>
                  <a:pt x="54640" y="47077"/>
                  <a:pt x="57702" y="52316"/>
                  <a:pt x="61954" y="55757"/>
                </a:cubicBezTo>
                <a:cubicBezTo>
                  <a:pt x="64676" y="57974"/>
                  <a:pt x="69085" y="59368"/>
                  <a:pt x="72681" y="59368"/>
                </a:cubicBezTo>
                <a:cubicBezTo>
                  <a:pt x="73766" y="59368"/>
                  <a:pt x="74777" y="59241"/>
                  <a:pt x="75646" y="58971"/>
                </a:cubicBezTo>
                <a:cubicBezTo>
                  <a:pt x="79265" y="57833"/>
                  <a:pt x="76734" y="47305"/>
                  <a:pt x="76101" y="42800"/>
                </a:cubicBezTo>
                <a:cubicBezTo>
                  <a:pt x="75038" y="35208"/>
                  <a:pt x="73393" y="27641"/>
                  <a:pt x="71192" y="20276"/>
                </a:cubicBezTo>
                <a:cubicBezTo>
                  <a:pt x="70664" y="18494"/>
                  <a:pt x="64683" y="1"/>
                  <a:pt x="6362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5" name="Google Shape;145;p9"/>
          <p:cNvGrpSpPr/>
          <p:nvPr/>
        </p:nvGrpSpPr>
        <p:grpSpPr>
          <a:xfrm>
            <a:off x="7946275" y="1087075"/>
            <a:ext cx="484500" cy="449300"/>
            <a:chOff x="1717575" y="4268700"/>
            <a:chExt cx="484500" cy="449300"/>
          </a:xfrm>
        </p:grpSpPr>
        <p:sp>
          <p:nvSpPr>
            <p:cNvPr id="146" name="Google Shape;146;p9"/>
            <p:cNvSpPr/>
            <p:nvPr/>
          </p:nvSpPr>
          <p:spPr>
            <a:xfrm>
              <a:off x="1857225" y="4549425"/>
              <a:ext cx="189850" cy="168575"/>
            </a:xfrm>
            <a:custGeom>
              <a:avLst/>
              <a:gdLst/>
              <a:ahLst/>
              <a:cxnLst/>
              <a:rect l="l" t="t" r="r" b="b"/>
              <a:pathLst>
                <a:path w="7594" h="6743" extrusionOk="0">
                  <a:moveTo>
                    <a:pt x="3803" y="0"/>
                  </a:moveTo>
                  <a:cubicBezTo>
                    <a:pt x="3443" y="0"/>
                    <a:pt x="3099" y="186"/>
                    <a:pt x="3033" y="597"/>
                  </a:cubicBezTo>
                  <a:cubicBezTo>
                    <a:pt x="2911" y="1266"/>
                    <a:pt x="2820" y="1995"/>
                    <a:pt x="2729" y="2694"/>
                  </a:cubicBezTo>
                  <a:cubicBezTo>
                    <a:pt x="2060" y="2542"/>
                    <a:pt x="1422" y="2390"/>
                    <a:pt x="753" y="2238"/>
                  </a:cubicBezTo>
                  <a:cubicBezTo>
                    <a:pt x="713" y="2230"/>
                    <a:pt x="676" y="2226"/>
                    <a:pt x="640" y="2226"/>
                  </a:cubicBezTo>
                  <a:cubicBezTo>
                    <a:pt x="150" y="2226"/>
                    <a:pt x="0" y="2950"/>
                    <a:pt x="510" y="3120"/>
                  </a:cubicBezTo>
                  <a:cubicBezTo>
                    <a:pt x="1209" y="3363"/>
                    <a:pt x="1908" y="3606"/>
                    <a:pt x="2607" y="3849"/>
                  </a:cubicBezTo>
                  <a:cubicBezTo>
                    <a:pt x="2546" y="4670"/>
                    <a:pt x="2485" y="5491"/>
                    <a:pt x="2516" y="6281"/>
                  </a:cubicBezTo>
                  <a:cubicBezTo>
                    <a:pt x="2516" y="6590"/>
                    <a:pt x="2725" y="6743"/>
                    <a:pt x="2952" y="6743"/>
                  </a:cubicBezTo>
                  <a:cubicBezTo>
                    <a:pt x="3149" y="6743"/>
                    <a:pt x="3359" y="6628"/>
                    <a:pt x="3458" y="6403"/>
                  </a:cubicBezTo>
                  <a:cubicBezTo>
                    <a:pt x="3701" y="5764"/>
                    <a:pt x="3914" y="5065"/>
                    <a:pt x="4096" y="4366"/>
                  </a:cubicBezTo>
                  <a:cubicBezTo>
                    <a:pt x="4826" y="4640"/>
                    <a:pt x="5555" y="4944"/>
                    <a:pt x="6285" y="5096"/>
                  </a:cubicBezTo>
                  <a:cubicBezTo>
                    <a:pt x="6348" y="5107"/>
                    <a:pt x="6409" y="5113"/>
                    <a:pt x="6468" y="5113"/>
                  </a:cubicBezTo>
                  <a:cubicBezTo>
                    <a:pt x="7329" y="5113"/>
                    <a:pt x="7593" y="3918"/>
                    <a:pt x="6710" y="3576"/>
                  </a:cubicBezTo>
                  <a:cubicBezTo>
                    <a:pt x="5981" y="3302"/>
                    <a:pt x="5160" y="3181"/>
                    <a:pt x="4370" y="3029"/>
                  </a:cubicBezTo>
                  <a:cubicBezTo>
                    <a:pt x="4522" y="2299"/>
                    <a:pt x="4613" y="1539"/>
                    <a:pt x="4704" y="840"/>
                  </a:cubicBezTo>
                  <a:cubicBezTo>
                    <a:pt x="4756" y="309"/>
                    <a:pt x="4267" y="0"/>
                    <a:pt x="38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9"/>
            <p:cNvSpPr/>
            <p:nvPr/>
          </p:nvSpPr>
          <p:spPr>
            <a:xfrm>
              <a:off x="2011525" y="4367950"/>
              <a:ext cx="190550" cy="168450"/>
            </a:xfrm>
            <a:custGeom>
              <a:avLst/>
              <a:gdLst/>
              <a:ahLst/>
              <a:cxnLst/>
              <a:rect l="l" t="t" r="r" b="b"/>
              <a:pathLst>
                <a:path w="7622" h="6738" extrusionOk="0">
                  <a:moveTo>
                    <a:pt x="3823" y="0"/>
                  </a:moveTo>
                  <a:cubicBezTo>
                    <a:pt x="3455" y="0"/>
                    <a:pt x="3098" y="193"/>
                    <a:pt x="3031" y="622"/>
                  </a:cubicBezTo>
                  <a:cubicBezTo>
                    <a:pt x="2940" y="1291"/>
                    <a:pt x="2818" y="1990"/>
                    <a:pt x="2757" y="2689"/>
                  </a:cubicBezTo>
                  <a:cubicBezTo>
                    <a:pt x="2089" y="2537"/>
                    <a:pt x="1450" y="2385"/>
                    <a:pt x="782" y="2233"/>
                  </a:cubicBezTo>
                  <a:cubicBezTo>
                    <a:pt x="742" y="2225"/>
                    <a:pt x="704" y="2221"/>
                    <a:pt x="668" y="2221"/>
                  </a:cubicBezTo>
                  <a:cubicBezTo>
                    <a:pt x="175" y="2221"/>
                    <a:pt x="0" y="2947"/>
                    <a:pt x="538" y="3145"/>
                  </a:cubicBezTo>
                  <a:cubicBezTo>
                    <a:pt x="1238" y="3358"/>
                    <a:pt x="1937" y="3601"/>
                    <a:pt x="2636" y="3844"/>
                  </a:cubicBezTo>
                  <a:cubicBezTo>
                    <a:pt x="2545" y="4665"/>
                    <a:pt x="2514" y="5485"/>
                    <a:pt x="2545" y="6276"/>
                  </a:cubicBezTo>
                  <a:cubicBezTo>
                    <a:pt x="2545" y="6585"/>
                    <a:pt x="2754" y="6737"/>
                    <a:pt x="2976" y="6737"/>
                  </a:cubicBezTo>
                  <a:cubicBezTo>
                    <a:pt x="3169" y="6737"/>
                    <a:pt x="3372" y="6623"/>
                    <a:pt x="3456" y="6397"/>
                  </a:cubicBezTo>
                  <a:cubicBezTo>
                    <a:pt x="3730" y="5759"/>
                    <a:pt x="3943" y="5090"/>
                    <a:pt x="4095" y="4361"/>
                  </a:cubicBezTo>
                  <a:cubicBezTo>
                    <a:pt x="4824" y="4634"/>
                    <a:pt x="5584" y="4938"/>
                    <a:pt x="6314" y="5090"/>
                  </a:cubicBezTo>
                  <a:cubicBezTo>
                    <a:pt x="6377" y="5102"/>
                    <a:pt x="6438" y="5107"/>
                    <a:pt x="6496" y="5107"/>
                  </a:cubicBezTo>
                  <a:cubicBezTo>
                    <a:pt x="7358" y="5107"/>
                    <a:pt x="7622" y="3912"/>
                    <a:pt x="6739" y="3570"/>
                  </a:cubicBezTo>
                  <a:cubicBezTo>
                    <a:pt x="6010" y="3297"/>
                    <a:pt x="5189" y="3175"/>
                    <a:pt x="4399" y="3023"/>
                  </a:cubicBezTo>
                  <a:cubicBezTo>
                    <a:pt x="4520" y="2294"/>
                    <a:pt x="4642" y="1534"/>
                    <a:pt x="4703" y="835"/>
                  </a:cubicBezTo>
                  <a:cubicBezTo>
                    <a:pt x="4771" y="308"/>
                    <a:pt x="4288" y="0"/>
                    <a:pt x="38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9"/>
            <p:cNvSpPr/>
            <p:nvPr/>
          </p:nvSpPr>
          <p:spPr>
            <a:xfrm>
              <a:off x="1717575" y="4268700"/>
              <a:ext cx="189675" cy="168275"/>
            </a:xfrm>
            <a:custGeom>
              <a:avLst/>
              <a:gdLst/>
              <a:ahLst/>
              <a:cxnLst/>
              <a:rect l="l" t="t" r="r" b="b"/>
              <a:pathLst>
                <a:path w="7587" h="6731" extrusionOk="0">
                  <a:moveTo>
                    <a:pt x="3815" y="1"/>
                  </a:moveTo>
                  <a:cubicBezTo>
                    <a:pt x="3449" y="1"/>
                    <a:pt x="3093" y="192"/>
                    <a:pt x="3026" y="610"/>
                  </a:cubicBezTo>
                  <a:cubicBezTo>
                    <a:pt x="2904" y="1279"/>
                    <a:pt x="2813" y="1978"/>
                    <a:pt x="2722" y="2677"/>
                  </a:cubicBezTo>
                  <a:cubicBezTo>
                    <a:pt x="2053" y="2525"/>
                    <a:pt x="1415" y="2403"/>
                    <a:pt x="746" y="2251"/>
                  </a:cubicBezTo>
                  <a:cubicBezTo>
                    <a:pt x="699" y="2239"/>
                    <a:pt x="655" y="2233"/>
                    <a:pt x="613" y="2233"/>
                  </a:cubicBezTo>
                  <a:cubicBezTo>
                    <a:pt x="139" y="2233"/>
                    <a:pt x="0" y="2965"/>
                    <a:pt x="503" y="3133"/>
                  </a:cubicBezTo>
                  <a:cubicBezTo>
                    <a:pt x="1202" y="3346"/>
                    <a:pt x="1901" y="3589"/>
                    <a:pt x="2600" y="3832"/>
                  </a:cubicBezTo>
                  <a:cubicBezTo>
                    <a:pt x="2539" y="4653"/>
                    <a:pt x="2479" y="5504"/>
                    <a:pt x="2509" y="6264"/>
                  </a:cubicBezTo>
                  <a:cubicBezTo>
                    <a:pt x="2509" y="6578"/>
                    <a:pt x="2725" y="6730"/>
                    <a:pt x="2956" y="6730"/>
                  </a:cubicBezTo>
                  <a:cubicBezTo>
                    <a:pt x="3150" y="6730"/>
                    <a:pt x="3354" y="6623"/>
                    <a:pt x="3451" y="6416"/>
                  </a:cubicBezTo>
                  <a:cubicBezTo>
                    <a:pt x="3694" y="5777"/>
                    <a:pt x="3907" y="5078"/>
                    <a:pt x="4090" y="4349"/>
                  </a:cubicBezTo>
                  <a:cubicBezTo>
                    <a:pt x="4819" y="4653"/>
                    <a:pt x="5549" y="4926"/>
                    <a:pt x="6278" y="5078"/>
                  </a:cubicBezTo>
                  <a:cubicBezTo>
                    <a:pt x="6342" y="5090"/>
                    <a:pt x="6403" y="5095"/>
                    <a:pt x="6461" y="5095"/>
                  </a:cubicBezTo>
                  <a:cubicBezTo>
                    <a:pt x="7322" y="5095"/>
                    <a:pt x="7586" y="3902"/>
                    <a:pt x="6704" y="3589"/>
                  </a:cubicBezTo>
                  <a:cubicBezTo>
                    <a:pt x="5974" y="3285"/>
                    <a:pt x="5153" y="3163"/>
                    <a:pt x="4363" y="3011"/>
                  </a:cubicBezTo>
                  <a:cubicBezTo>
                    <a:pt x="4515" y="2282"/>
                    <a:pt x="4606" y="1552"/>
                    <a:pt x="4698" y="823"/>
                  </a:cubicBezTo>
                  <a:cubicBezTo>
                    <a:pt x="4748" y="299"/>
                    <a:pt x="4273" y="1"/>
                    <a:pt x="38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9" name="Google Shape;149;p9"/>
          <p:cNvGrpSpPr/>
          <p:nvPr/>
        </p:nvGrpSpPr>
        <p:grpSpPr>
          <a:xfrm>
            <a:off x="500938" y="729000"/>
            <a:ext cx="424575" cy="380200"/>
            <a:chOff x="3158625" y="1679100"/>
            <a:chExt cx="424575" cy="380200"/>
          </a:xfrm>
        </p:grpSpPr>
        <p:sp>
          <p:nvSpPr>
            <p:cNvPr id="150" name="Google Shape;150;p9"/>
            <p:cNvSpPr/>
            <p:nvPr/>
          </p:nvSpPr>
          <p:spPr>
            <a:xfrm>
              <a:off x="3184575" y="1824750"/>
              <a:ext cx="392925" cy="89250"/>
            </a:xfrm>
            <a:custGeom>
              <a:avLst/>
              <a:gdLst/>
              <a:ahLst/>
              <a:cxnLst/>
              <a:rect l="l" t="t" r="r" b="b"/>
              <a:pathLst>
                <a:path w="15717" h="3570" extrusionOk="0">
                  <a:moveTo>
                    <a:pt x="9873" y="0"/>
                  </a:moveTo>
                  <a:cubicBezTo>
                    <a:pt x="8769" y="0"/>
                    <a:pt x="7665" y="49"/>
                    <a:pt x="6555" y="109"/>
                  </a:cubicBezTo>
                  <a:cubicBezTo>
                    <a:pt x="4859" y="210"/>
                    <a:pt x="3113" y="83"/>
                    <a:pt x="1493" y="539"/>
                  </a:cubicBezTo>
                  <a:cubicBezTo>
                    <a:pt x="987" y="691"/>
                    <a:pt x="456" y="944"/>
                    <a:pt x="253" y="1425"/>
                  </a:cubicBezTo>
                  <a:cubicBezTo>
                    <a:pt x="0" y="2007"/>
                    <a:pt x="380" y="2715"/>
                    <a:pt x="911" y="3019"/>
                  </a:cubicBezTo>
                  <a:cubicBezTo>
                    <a:pt x="1468" y="3348"/>
                    <a:pt x="2151" y="3399"/>
                    <a:pt x="2784" y="3424"/>
                  </a:cubicBezTo>
                  <a:cubicBezTo>
                    <a:pt x="4474" y="3508"/>
                    <a:pt x="6170" y="3570"/>
                    <a:pt x="7865" y="3570"/>
                  </a:cubicBezTo>
                  <a:cubicBezTo>
                    <a:pt x="9725" y="3570"/>
                    <a:pt x="11585" y="3496"/>
                    <a:pt x="13439" y="3297"/>
                  </a:cubicBezTo>
                  <a:cubicBezTo>
                    <a:pt x="13945" y="3247"/>
                    <a:pt x="14451" y="3171"/>
                    <a:pt x="14907" y="2918"/>
                  </a:cubicBezTo>
                  <a:cubicBezTo>
                    <a:pt x="15362" y="2690"/>
                    <a:pt x="15716" y="2209"/>
                    <a:pt x="15691" y="1703"/>
                  </a:cubicBezTo>
                  <a:cubicBezTo>
                    <a:pt x="15666" y="767"/>
                    <a:pt x="14502" y="362"/>
                    <a:pt x="13591" y="235"/>
                  </a:cubicBezTo>
                  <a:cubicBezTo>
                    <a:pt x="12347" y="61"/>
                    <a:pt x="11110" y="0"/>
                    <a:pt x="98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9"/>
            <p:cNvSpPr/>
            <p:nvPr/>
          </p:nvSpPr>
          <p:spPr>
            <a:xfrm>
              <a:off x="3158625" y="1969800"/>
              <a:ext cx="424575" cy="89500"/>
            </a:xfrm>
            <a:custGeom>
              <a:avLst/>
              <a:gdLst/>
              <a:ahLst/>
              <a:cxnLst/>
              <a:rect l="l" t="t" r="r" b="b"/>
              <a:pathLst>
                <a:path w="16983" h="3580" extrusionOk="0">
                  <a:moveTo>
                    <a:pt x="5335" y="0"/>
                  </a:moveTo>
                  <a:cubicBezTo>
                    <a:pt x="4090" y="0"/>
                    <a:pt x="2858" y="104"/>
                    <a:pt x="1646" y="482"/>
                  </a:cubicBezTo>
                  <a:cubicBezTo>
                    <a:pt x="937" y="709"/>
                    <a:pt x="153" y="1114"/>
                    <a:pt x="77" y="1848"/>
                  </a:cubicBezTo>
                  <a:cubicBezTo>
                    <a:pt x="1" y="2430"/>
                    <a:pt x="431" y="2962"/>
                    <a:pt x="962" y="3215"/>
                  </a:cubicBezTo>
                  <a:cubicBezTo>
                    <a:pt x="1494" y="3443"/>
                    <a:pt x="2101" y="3468"/>
                    <a:pt x="2683" y="3468"/>
                  </a:cubicBezTo>
                  <a:cubicBezTo>
                    <a:pt x="4860" y="3493"/>
                    <a:pt x="7036" y="3544"/>
                    <a:pt x="9213" y="3569"/>
                  </a:cubicBezTo>
                  <a:cubicBezTo>
                    <a:pt x="9631" y="3574"/>
                    <a:pt x="10051" y="3580"/>
                    <a:pt x="10470" y="3580"/>
                  </a:cubicBezTo>
                  <a:cubicBezTo>
                    <a:pt x="12105" y="3580"/>
                    <a:pt x="13736" y="3501"/>
                    <a:pt x="15287" y="3038"/>
                  </a:cubicBezTo>
                  <a:cubicBezTo>
                    <a:pt x="16071" y="2810"/>
                    <a:pt x="16957" y="2304"/>
                    <a:pt x="16957" y="1494"/>
                  </a:cubicBezTo>
                  <a:cubicBezTo>
                    <a:pt x="16982" y="937"/>
                    <a:pt x="16527" y="456"/>
                    <a:pt x="15995" y="254"/>
                  </a:cubicBezTo>
                  <a:cubicBezTo>
                    <a:pt x="15489" y="51"/>
                    <a:pt x="14907" y="51"/>
                    <a:pt x="14350" y="51"/>
                  </a:cubicBezTo>
                  <a:cubicBezTo>
                    <a:pt x="12889" y="84"/>
                    <a:pt x="11428" y="149"/>
                    <a:pt x="9973" y="149"/>
                  </a:cubicBezTo>
                  <a:cubicBezTo>
                    <a:pt x="9186" y="149"/>
                    <a:pt x="8401" y="130"/>
                    <a:pt x="7618" y="77"/>
                  </a:cubicBezTo>
                  <a:cubicBezTo>
                    <a:pt x="6853" y="38"/>
                    <a:pt x="6091" y="0"/>
                    <a:pt x="533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9"/>
            <p:cNvSpPr/>
            <p:nvPr/>
          </p:nvSpPr>
          <p:spPr>
            <a:xfrm>
              <a:off x="3158625" y="1679100"/>
              <a:ext cx="424575" cy="89800"/>
            </a:xfrm>
            <a:custGeom>
              <a:avLst/>
              <a:gdLst/>
              <a:ahLst/>
              <a:cxnLst/>
              <a:rect l="l" t="t" r="r" b="b"/>
              <a:pathLst>
                <a:path w="16983" h="3592" extrusionOk="0">
                  <a:moveTo>
                    <a:pt x="5357" y="1"/>
                  </a:moveTo>
                  <a:cubicBezTo>
                    <a:pt x="4104" y="1"/>
                    <a:pt x="2865" y="113"/>
                    <a:pt x="1646" y="493"/>
                  </a:cubicBezTo>
                  <a:cubicBezTo>
                    <a:pt x="937" y="696"/>
                    <a:pt x="153" y="1126"/>
                    <a:pt x="77" y="1860"/>
                  </a:cubicBezTo>
                  <a:cubicBezTo>
                    <a:pt x="1" y="2442"/>
                    <a:pt x="431" y="2974"/>
                    <a:pt x="962" y="3227"/>
                  </a:cubicBezTo>
                  <a:cubicBezTo>
                    <a:pt x="1494" y="3454"/>
                    <a:pt x="2101" y="3480"/>
                    <a:pt x="2683" y="3480"/>
                  </a:cubicBezTo>
                  <a:cubicBezTo>
                    <a:pt x="4860" y="3505"/>
                    <a:pt x="7036" y="3530"/>
                    <a:pt x="9213" y="3581"/>
                  </a:cubicBezTo>
                  <a:cubicBezTo>
                    <a:pt x="9631" y="3586"/>
                    <a:pt x="10051" y="3591"/>
                    <a:pt x="10470" y="3591"/>
                  </a:cubicBezTo>
                  <a:cubicBezTo>
                    <a:pt x="12105" y="3591"/>
                    <a:pt x="13736" y="3513"/>
                    <a:pt x="15287" y="3049"/>
                  </a:cubicBezTo>
                  <a:cubicBezTo>
                    <a:pt x="16071" y="2822"/>
                    <a:pt x="16957" y="2316"/>
                    <a:pt x="16957" y="1506"/>
                  </a:cubicBezTo>
                  <a:cubicBezTo>
                    <a:pt x="16982" y="949"/>
                    <a:pt x="16527" y="468"/>
                    <a:pt x="15995" y="240"/>
                  </a:cubicBezTo>
                  <a:cubicBezTo>
                    <a:pt x="15590" y="78"/>
                    <a:pt x="15137" y="62"/>
                    <a:pt x="14686" y="62"/>
                  </a:cubicBezTo>
                  <a:cubicBezTo>
                    <a:pt x="14574" y="62"/>
                    <a:pt x="14462" y="63"/>
                    <a:pt x="14350" y="63"/>
                  </a:cubicBezTo>
                  <a:cubicBezTo>
                    <a:pt x="12897" y="96"/>
                    <a:pt x="11443" y="150"/>
                    <a:pt x="9996" y="150"/>
                  </a:cubicBezTo>
                  <a:cubicBezTo>
                    <a:pt x="9201" y="150"/>
                    <a:pt x="8408" y="133"/>
                    <a:pt x="7618" y="88"/>
                  </a:cubicBezTo>
                  <a:cubicBezTo>
                    <a:pt x="6860" y="41"/>
                    <a:pt x="6106" y="1"/>
                    <a:pt x="535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3" name="Google Shape;153;p9"/>
          <p:cNvGrpSpPr/>
          <p:nvPr/>
        </p:nvGrpSpPr>
        <p:grpSpPr>
          <a:xfrm>
            <a:off x="500950" y="3900113"/>
            <a:ext cx="722700" cy="553650"/>
            <a:chOff x="7883375" y="3787050"/>
            <a:chExt cx="722700" cy="553650"/>
          </a:xfrm>
        </p:grpSpPr>
        <p:sp>
          <p:nvSpPr>
            <p:cNvPr id="154" name="Google Shape;154;p9"/>
            <p:cNvSpPr/>
            <p:nvPr/>
          </p:nvSpPr>
          <p:spPr>
            <a:xfrm>
              <a:off x="8065000" y="4023150"/>
              <a:ext cx="338925" cy="317550"/>
            </a:xfrm>
            <a:custGeom>
              <a:avLst/>
              <a:gdLst/>
              <a:ahLst/>
              <a:cxnLst/>
              <a:rect l="l" t="t" r="r" b="b"/>
              <a:pathLst>
                <a:path w="13557" h="12702" extrusionOk="0">
                  <a:moveTo>
                    <a:pt x="6720" y="1"/>
                  </a:moveTo>
                  <a:cubicBezTo>
                    <a:pt x="5013" y="1"/>
                    <a:pt x="3283" y="745"/>
                    <a:pt x="2067" y="2198"/>
                  </a:cubicBezTo>
                  <a:cubicBezTo>
                    <a:pt x="396" y="4235"/>
                    <a:pt x="0" y="7274"/>
                    <a:pt x="1277" y="9584"/>
                  </a:cubicBezTo>
                  <a:cubicBezTo>
                    <a:pt x="2292" y="11466"/>
                    <a:pt x="4416" y="12702"/>
                    <a:pt x="6532" y="12702"/>
                  </a:cubicBezTo>
                  <a:cubicBezTo>
                    <a:pt x="7014" y="12702"/>
                    <a:pt x="7496" y="12638"/>
                    <a:pt x="7964" y="12502"/>
                  </a:cubicBezTo>
                  <a:cubicBezTo>
                    <a:pt x="11885" y="11408"/>
                    <a:pt x="13557" y="5785"/>
                    <a:pt x="11399" y="2502"/>
                  </a:cubicBezTo>
                  <a:cubicBezTo>
                    <a:pt x="10278" y="821"/>
                    <a:pt x="8511" y="1"/>
                    <a:pt x="67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9"/>
            <p:cNvSpPr/>
            <p:nvPr/>
          </p:nvSpPr>
          <p:spPr>
            <a:xfrm>
              <a:off x="7883375" y="3787050"/>
              <a:ext cx="722700" cy="550200"/>
            </a:xfrm>
            <a:custGeom>
              <a:avLst/>
              <a:gdLst/>
              <a:ahLst/>
              <a:cxnLst/>
              <a:rect l="l" t="t" r="r" b="b"/>
              <a:pathLst>
                <a:path w="28908" h="22008" extrusionOk="0">
                  <a:moveTo>
                    <a:pt x="14469" y="1"/>
                  </a:moveTo>
                  <a:cubicBezTo>
                    <a:pt x="1" y="1"/>
                    <a:pt x="518" y="21095"/>
                    <a:pt x="518" y="21095"/>
                  </a:cubicBezTo>
                  <a:lnTo>
                    <a:pt x="4226" y="21095"/>
                  </a:lnTo>
                  <a:cubicBezTo>
                    <a:pt x="4226" y="21095"/>
                    <a:pt x="5502" y="4226"/>
                    <a:pt x="14591" y="4226"/>
                  </a:cubicBezTo>
                  <a:cubicBezTo>
                    <a:pt x="23679" y="4226"/>
                    <a:pt x="22646" y="22007"/>
                    <a:pt x="22646" y="22007"/>
                  </a:cubicBezTo>
                  <a:lnTo>
                    <a:pt x="26627" y="22007"/>
                  </a:lnTo>
                  <a:cubicBezTo>
                    <a:pt x="26627" y="22007"/>
                    <a:pt x="28907" y="1"/>
                    <a:pt x="1446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6" name="Google Shape;156;p9"/>
          <p:cNvGrpSpPr/>
          <p:nvPr/>
        </p:nvGrpSpPr>
        <p:grpSpPr>
          <a:xfrm>
            <a:off x="1191675" y="539500"/>
            <a:ext cx="473900" cy="508875"/>
            <a:chOff x="1566150" y="4150650"/>
            <a:chExt cx="473900" cy="508875"/>
          </a:xfrm>
        </p:grpSpPr>
        <p:sp>
          <p:nvSpPr>
            <p:cNvPr id="157" name="Google Shape;157;p9"/>
            <p:cNvSpPr/>
            <p:nvPr/>
          </p:nvSpPr>
          <p:spPr>
            <a:xfrm>
              <a:off x="1566150" y="4282700"/>
              <a:ext cx="113275" cy="79450"/>
            </a:xfrm>
            <a:custGeom>
              <a:avLst/>
              <a:gdLst/>
              <a:ahLst/>
              <a:cxnLst/>
              <a:rect l="l" t="t" r="r" b="b"/>
              <a:pathLst>
                <a:path w="4531" h="3178" extrusionOk="0">
                  <a:moveTo>
                    <a:pt x="2289" y="1"/>
                  </a:moveTo>
                  <a:cubicBezTo>
                    <a:pt x="2192" y="1"/>
                    <a:pt x="2095" y="4"/>
                    <a:pt x="1999" y="10"/>
                  </a:cubicBezTo>
                  <a:cubicBezTo>
                    <a:pt x="1594" y="60"/>
                    <a:pt x="1189" y="136"/>
                    <a:pt x="835" y="364"/>
                  </a:cubicBezTo>
                  <a:cubicBezTo>
                    <a:pt x="380" y="642"/>
                    <a:pt x="25" y="1123"/>
                    <a:pt x="25" y="1655"/>
                  </a:cubicBezTo>
                  <a:cubicBezTo>
                    <a:pt x="0" y="2287"/>
                    <a:pt x="481" y="2870"/>
                    <a:pt x="1088" y="3072"/>
                  </a:cubicBezTo>
                  <a:cubicBezTo>
                    <a:pt x="1303" y="3144"/>
                    <a:pt x="1525" y="3177"/>
                    <a:pt x="1747" y="3177"/>
                  </a:cubicBezTo>
                  <a:cubicBezTo>
                    <a:pt x="2152" y="3177"/>
                    <a:pt x="2560" y="3066"/>
                    <a:pt x="2936" y="2870"/>
                  </a:cubicBezTo>
                  <a:cubicBezTo>
                    <a:pt x="3543" y="2566"/>
                    <a:pt x="4530" y="1958"/>
                    <a:pt x="4378" y="1149"/>
                  </a:cubicBezTo>
                  <a:cubicBezTo>
                    <a:pt x="4328" y="820"/>
                    <a:pt x="4075" y="541"/>
                    <a:pt x="3796" y="364"/>
                  </a:cubicBezTo>
                  <a:cubicBezTo>
                    <a:pt x="3619" y="238"/>
                    <a:pt x="3417" y="162"/>
                    <a:pt x="3214" y="111"/>
                  </a:cubicBezTo>
                  <a:cubicBezTo>
                    <a:pt x="2924" y="34"/>
                    <a:pt x="2605" y="1"/>
                    <a:pt x="22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9"/>
            <p:cNvSpPr/>
            <p:nvPr/>
          </p:nvSpPr>
          <p:spPr>
            <a:xfrm>
              <a:off x="1644600" y="4464300"/>
              <a:ext cx="72925" cy="58625"/>
            </a:xfrm>
            <a:custGeom>
              <a:avLst/>
              <a:gdLst/>
              <a:ahLst/>
              <a:cxnLst/>
              <a:rect l="l" t="t" r="r" b="b"/>
              <a:pathLst>
                <a:path w="2917" h="2345" extrusionOk="0">
                  <a:moveTo>
                    <a:pt x="1272" y="1"/>
                  </a:moveTo>
                  <a:cubicBezTo>
                    <a:pt x="925" y="1"/>
                    <a:pt x="576" y="159"/>
                    <a:pt x="329" y="541"/>
                  </a:cubicBezTo>
                  <a:cubicBezTo>
                    <a:pt x="0" y="1047"/>
                    <a:pt x="177" y="1831"/>
                    <a:pt x="709" y="2160"/>
                  </a:cubicBezTo>
                  <a:cubicBezTo>
                    <a:pt x="888" y="2286"/>
                    <a:pt x="1102" y="2345"/>
                    <a:pt x="1319" y="2345"/>
                  </a:cubicBezTo>
                  <a:cubicBezTo>
                    <a:pt x="1714" y="2345"/>
                    <a:pt x="2116" y="2149"/>
                    <a:pt x="2328" y="1806"/>
                  </a:cubicBezTo>
                  <a:cubicBezTo>
                    <a:pt x="2917" y="897"/>
                    <a:pt x="2099" y="1"/>
                    <a:pt x="12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9"/>
            <p:cNvSpPr/>
            <p:nvPr/>
          </p:nvSpPr>
          <p:spPr>
            <a:xfrm>
              <a:off x="1778100" y="4378350"/>
              <a:ext cx="60125" cy="64200"/>
            </a:xfrm>
            <a:custGeom>
              <a:avLst/>
              <a:gdLst/>
              <a:ahLst/>
              <a:cxnLst/>
              <a:rect l="l" t="t" r="r" b="b"/>
              <a:pathLst>
                <a:path w="2405" h="2568" extrusionOk="0">
                  <a:moveTo>
                    <a:pt x="1217" y="0"/>
                  </a:moveTo>
                  <a:cubicBezTo>
                    <a:pt x="863" y="0"/>
                    <a:pt x="495" y="118"/>
                    <a:pt x="304" y="309"/>
                  </a:cubicBezTo>
                  <a:cubicBezTo>
                    <a:pt x="25" y="587"/>
                    <a:pt x="0" y="992"/>
                    <a:pt x="25" y="1372"/>
                  </a:cubicBezTo>
                  <a:cubicBezTo>
                    <a:pt x="25" y="1676"/>
                    <a:pt x="76" y="2005"/>
                    <a:pt x="278" y="2258"/>
                  </a:cubicBezTo>
                  <a:cubicBezTo>
                    <a:pt x="417" y="2436"/>
                    <a:pt x="649" y="2568"/>
                    <a:pt x="889" y="2568"/>
                  </a:cubicBezTo>
                  <a:cubicBezTo>
                    <a:pt x="956" y="2568"/>
                    <a:pt x="1023" y="2558"/>
                    <a:pt x="1088" y="2536"/>
                  </a:cubicBezTo>
                  <a:cubicBezTo>
                    <a:pt x="1240" y="2460"/>
                    <a:pt x="1367" y="2308"/>
                    <a:pt x="1468" y="2182"/>
                  </a:cubicBezTo>
                  <a:cubicBezTo>
                    <a:pt x="1772" y="1751"/>
                    <a:pt x="2404" y="790"/>
                    <a:pt x="1974" y="284"/>
                  </a:cubicBezTo>
                  <a:cubicBezTo>
                    <a:pt x="1811" y="86"/>
                    <a:pt x="1519" y="0"/>
                    <a:pt x="1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9"/>
            <p:cNvSpPr/>
            <p:nvPr/>
          </p:nvSpPr>
          <p:spPr>
            <a:xfrm>
              <a:off x="1771775" y="4150650"/>
              <a:ext cx="81000" cy="76625"/>
            </a:xfrm>
            <a:custGeom>
              <a:avLst/>
              <a:gdLst/>
              <a:ahLst/>
              <a:cxnLst/>
              <a:rect l="l" t="t" r="r" b="b"/>
              <a:pathLst>
                <a:path w="3240" h="3065" extrusionOk="0">
                  <a:moveTo>
                    <a:pt x="1827" y="0"/>
                  </a:moveTo>
                  <a:cubicBezTo>
                    <a:pt x="1135" y="0"/>
                    <a:pt x="498" y="917"/>
                    <a:pt x="228" y="1496"/>
                  </a:cubicBezTo>
                  <a:cubicBezTo>
                    <a:pt x="101" y="1774"/>
                    <a:pt x="0" y="2052"/>
                    <a:pt x="51" y="2331"/>
                  </a:cubicBezTo>
                  <a:cubicBezTo>
                    <a:pt x="152" y="2685"/>
                    <a:pt x="481" y="2888"/>
                    <a:pt x="810" y="2989"/>
                  </a:cubicBezTo>
                  <a:cubicBezTo>
                    <a:pt x="988" y="3038"/>
                    <a:pt x="1178" y="3065"/>
                    <a:pt x="1367" y="3065"/>
                  </a:cubicBezTo>
                  <a:cubicBezTo>
                    <a:pt x="1662" y="3065"/>
                    <a:pt x="1955" y="3001"/>
                    <a:pt x="2202" y="2862"/>
                  </a:cubicBezTo>
                  <a:cubicBezTo>
                    <a:pt x="3138" y="2356"/>
                    <a:pt x="3239" y="1040"/>
                    <a:pt x="2480" y="306"/>
                  </a:cubicBezTo>
                  <a:cubicBezTo>
                    <a:pt x="2264" y="89"/>
                    <a:pt x="2043" y="0"/>
                    <a:pt x="18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9"/>
            <p:cNvSpPr/>
            <p:nvPr/>
          </p:nvSpPr>
          <p:spPr>
            <a:xfrm>
              <a:off x="1976325" y="4376600"/>
              <a:ext cx="63725" cy="77325"/>
            </a:xfrm>
            <a:custGeom>
              <a:avLst/>
              <a:gdLst/>
              <a:ahLst/>
              <a:cxnLst/>
              <a:rect l="l" t="t" r="r" b="b"/>
              <a:pathLst>
                <a:path w="2549" h="3093" extrusionOk="0">
                  <a:moveTo>
                    <a:pt x="1066" y="0"/>
                  </a:moveTo>
                  <a:cubicBezTo>
                    <a:pt x="509" y="0"/>
                    <a:pt x="1" y="633"/>
                    <a:pt x="94" y="1265"/>
                  </a:cubicBezTo>
                  <a:cubicBezTo>
                    <a:pt x="144" y="1670"/>
                    <a:pt x="397" y="2024"/>
                    <a:pt x="701" y="2302"/>
                  </a:cubicBezTo>
                  <a:cubicBezTo>
                    <a:pt x="1005" y="2581"/>
                    <a:pt x="1359" y="2783"/>
                    <a:pt x="1713" y="2960"/>
                  </a:cubicBezTo>
                  <a:cubicBezTo>
                    <a:pt x="1840" y="3033"/>
                    <a:pt x="1980" y="3092"/>
                    <a:pt x="2115" y="3092"/>
                  </a:cubicBezTo>
                  <a:cubicBezTo>
                    <a:pt x="2168" y="3092"/>
                    <a:pt x="2220" y="3083"/>
                    <a:pt x="2270" y="3062"/>
                  </a:cubicBezTo>
                  <a:cubicBezTo>
                    <a:pt x="2447" y="2986"/>
                    <a:pt x="2523" y="2758"/>
                    <a:pt x="2523" y="2555"/>
                  </a:cubicBezTo>
                  <a:cubicBezTo>
                    <a:pt x="2549" y="1897"/>
                    <a:pt x="2118" y="784"/>
                    <a:pt x="1663" y="278"/>
                  </a:cubicBezTo>
                  <a:cubicBezTo>
                    <a:pt x="1475" y="83"/>
                    <a:pt x="1267" y="0"/>
                    <a:pt x="10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9"/>
            <p:cNvSpPr/>
            <p:nvPr/>
          </p:nvSpPr>
          <p:spPr>
            <a:xfrm>
              <a:off x="1845200" y="4620425"/>
              <a:ext cx="51225" cy="39100"/>
            </a:xfrm>
            <a:custGeom>
              <a:avLst/>
              <a:gdLst/>
              <a:ahLst/>
              <a:cxnLst/>
              <a:rect l="l" t="t" r="r" b="b"/>
              <a:pathLst>
                <a:path w="2049" h="1564" extrusionOk="0">
                  <a:moveTo>
                    <a:pt x="1081" y="0"/>
                  </a:moveTo>
                  <a:cubicBezTo>
                    <a:pt x="857" y="0"/>
                    <a:pt x="630" y="85"/>
                    <a:pt x="480" y="268"/>
                  </a:cubicBezTo>
                  <a:cubicBezTo>
                    <a:pt x="1" y="792"/>
                    <a:pt x="467" y="1563"/>
                    <a:pt x="1100" y="1563"/>
                  </a:cubicBezTo>
                  <a:cubicBezTo>
                    <a:pt x="1170" y="1563"/>
                    <a:pt x="1242" y="1554"/>
                    <a:pt x="1315" y="1534"/>
                  </a:cubicBezTo>
                  <a:cubicBezTo>
                    <a:pt x="1846" y="1407"/>
                    <a:pt x="2049" y="724"/>
                    <a:pt x="1720" y="293"/>
                  </a:cubicBezTo>
                  <a:cubicBezTo>
                    <a:pt x="1644" y="192"/>
                    <a:pt x="1543" y="116"/>
                    <a:pt x="1416" y="66"/>
                  </a:cubicBezTo>
                  <a:cubicBezTo>
                    <a:pt x="1313" y="23"/>
                    <a:pt x="1197" y="0"/>
                    <a:pt x="10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1971700" y="4242975"/>
              <a:ext cx="44225" cy="33775"/>
            </a:xfrm>
            <a:custGeom>
              <a:avLst/>
              <a:gdLst/>
              <a:ahLst/>
              <a:cxnLst/>
              <a:rect l="l" t="t" r="r" b="b"/>
              <a:pathLst>
                <a:path w="1769" h="1351" extrusionOk="0">
                  <a:moveTo>
                    <a:pt x="629" y="0"/>
                  </a:moveTo>
                  <a:cubicBezTo>
                    <a:pt x="385" y="0"/>
                    <a:pt x="160" y="79"/>
                    <a:pt x="76" y="283"/>
                  </a:cubicBezTo>
                  <a:cubicBezTo>
                    <a:pt x="0" y="435"/>
                    <a:pt x="51" y="612"/>
                    <a:pt x="127" y="738"/>
                  </a:cubicBezTo>
                  <a:cubicBezTo>
                    <a:pt x="203" y="890"/>
                    <a:pt x="329" y="991"/>
                    <a:pt x="481" y="1093"/>
                  </a:cubicBezTo>
                  <a:cubicBezTo>
                    <a:pt x="658" y="1219"/>
                    <a:pt x="835" y="1346"/>
                    <a:pt x="1063" y="1346"/>
                  </a:cubicBezTo>
                  <a:cubicBezTo>
                    <a:pt x="1095" y="1349"/>
                    <a:pt x="1125" y="1351"/>
                    <a:pt x="1153" y="1351"/>
                  </a:cubicBezTo>
                  <a:cubicBezTo>
                    <a:pt x="1769" y="1351"/>
                    <a:pt x="1729" y="595"/>
                    <a:pt x="1342" y="232"/>
                  </a:cubicBezTo>
                  <a:cubicBezTo>
                    <a:pt x="1195" y="99"/>
                    <a:pt x="900" y="0"/>
                    <a:pt x="6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" name="Google Shape;164;p9"/>
          <p:cNvGrpSpPr/>
          <p:nvPr/>
        </p:nvGrpSpPr>
        <p:grpSpPr>
          <a:xfrm flipH="1">
            <a:off x="3869800" y="4074200"/>
            <a:ext cx="947175" cy="861950"/>
            <a:chOff x="3575213" y="4145450"/>
            <a:chExt cx="947175" cy="861950"/>
          </a:xfrm>
        </p:grpSpPr>
        <p:sp>
          <p:nvSpPr>
            <p:cNvPr id="165" name="Google Shape;165;p9"/>
            <p:cNvSpPr/>
            <p:nvPr/>
          </p:nvSpPr>
          <p:spPr>
            <a:xfrm>
              <a:off x="3575213" y="4145450"/>
              <a:ext cx="947175" cy="861950"/>
            </a:xfrm>
            <a:custGeom>
              <a:avLst/>
              <a:gdLst/>
              <a:ahLst/>
              <a:cxnLst/>
              <a:rect l="l" t="t" r="r" b="b"/>
              <a:pathLst>
                <a:path w="37887" h="34478" extrusionOk="0">
                  <a:moveTo>
                    <a:pt x="17078" y="0"/>
                  </a:moveTo>
                  <a:cubicBezTo>
                    <a:pt x="16564" y="0"/>
                    <a:pt x="16071" y="245"/>
                    <a:pt x="15768" y="842"/>
                  </a:cubicBezTo>
                  <a:cubicBezTo>
                    <a:pt x="12984" y="6334"/>
                    <a:pt x="10883" y="12053"/>
                    <a:pt x="9339" y="17950"/>
                  </a:cubicBezTo>
                  <a:cubicBezTo>
                    <a:pt x="9213" y="16204"/>
                    <a:pt x="9061" y="14432"/>
                    <a:pt x="8833" y="12686"/>
                  </a:cubicBezTo>
                  <a:cubicBezTo>
                    <a:pt x="8327" y="8814"/>
                    <a:pt x="8125" y="3018"/>
                    <a:pt x="4253" y="867"/>
                  </a:cubicBezTo>
                  <a:cubicBezTo>
                    <a:pt x="4024" y="734"/>
                    <a:pt x="3764" y="670"/>
                    <a:pt x="3506" y="670"/>
                  </a:cubicBezTo>
                  <a:cubicBezTo>
                    <a:pt x="2881" y="670"/>
                    <a:pt x="2263" y="1047"/>
                    <a:pt x="2101" y="1728"/>
                  </a:cubicBezTo>
                  <a:cubicBezTo>
                    <a:pt x="1" y="10560"/>
                    <a:pt x="785" y="19975"/>
                    <a:pt x="4177" y="28402"/>
                  </a:cubicBezTo>
                  <a:cubicBezTo>
                    <a:pt x="4885" y="30174"/>
                    <a:pt x="5645" y="32679"/>
                    <a:pt x="7214" y="33843"/>
                  </a:cubicBezTo>
                  <a:cubicBezTo>
                    <a:pt x="7831" y="34303"/>
                    <a:pt x="8473" y="34477"/>
                    <a:pt x="9122" y="34477"/>
                  </a:cubicBezTo>
                  <a:cubicBezTo>
                    <a:pt x="9615" y="34477"/>
                    <a:pt x="10112" y="34376"/>
                    <a:pt x="10605" y="34223"/>
                  </a:cubicBezTo>
                  <a:cubicBezTo>
                    <a:pt x="10809" y="34310"/>
                    <a:pt x="11031" y="34360"/>
                    <a:pt x="11260" y="34360"/>
                  </a:cubicBezTo>
                  <a:cubicBezTo>
                    <a:pt x="11626" y="34360"/>
                    <a:pt x="12008" y="34231"/>
                    <a:pt x="12351" y="33919"/>
                  </a:cubicBezTo>
                  <a:cubicBezTo>
                    <a:pt x="12579" y="33717"/>
                    <a:pt x="12832" y="33489"/>
                    <a:pt x="13085" y="33286"/>
                  </a:cubicBezTo>
                  <a:cubicBezTo>
                    <a:pt x="15236" y="32451"/>
                    <a:pt x="17362" y="31566"/>
                    <a:pt x="19488" y="30629"/>
                  </a:cubicBezTo>
                  <a:cubicBezTo>
                    <a:pt x="21968" y="29870"/>
                    <a:pt x="24322" y="28706"/>
                    <a:pt x="26397" y="27162"/>
                  </a:cubicBezTo>
                  <a:cubicBezTo>
                    <a:pt x="30421" y="24859"/>
                    <a:pt x="34141" y="22050"/>
                    <a:pt x="37203" y="18532"/>
                  </a:cubicBezTo>
                  <a:cubicBezTo>
                    <a:pt x="37709" y="17950"/>
                    <a:pt x="37887" y="16963"/>
                    <a:pt x="37229" y="16381"/>
                  </a:cubicBezTo>
                  <a:cubicBezTo>
                    <a:pt x="36560" y="15787"/>
                    <a:pt x="35851" y="15559"/>
                    <a:pt x="35130" y="15559"/>
                  </a:cubicBezTo>
                  <a:cubicBezTo>
                    <a:pt x="33640" y="15559"/>
                    <a:pt x="32097" y="16533"/>
                    <a:pt x="30750" y="17267"/>
                  </a:cubicBezTo>
                  <a:cubicBezTo>
                    <a:pt x="29105" y="18127"/>
                    <a:pt x="27485" y="19038"/>
                    <a:pt x="25891" y="19975"/>
                  </a:cubicBezTo>
                  <a:cubicBezTo>
                    <a:pt x="26523" y="18456"/>
                    <a:pt x="27131" y="16938"/>
                    <a:pt x="27789" y="15470"/>
                  </a:cubicBezTo>
                  <a:cubicBezTo>
                    <a:pt x="29636" y="11243"/>
                    <a:pt x="31433" y="7017"/>
                    <a:pt x="33129" y="2740"/>
                  </a:cubicBezTo>
                  <a:cubicBezTo>
                    <a:pt x="33573" y="1610"/>
                    <a:pt x="32487" y="544"/>
                    <a:pt x="31414" y="544"/>
                  </a:cubicBezTo>
                  <a:cubicBezTo>
                    <a:pt x="31141" y="544"/>
                    <a:pt x="30869" y="612"/>
                    <a:pt x="30623" y="766"/>
                  </a:cubicBezTo>
                  <a:cubicBezTo>
                    <a:pt x="26625" y="3196"/>
                    <a:pt x="23309" y="6435"/>
                    <a:pt x="20146" y="9826"/>
                  </a:cubicBezTo>
                  <a:cubicBezTo>
                    <a:pt x="19538" y="10484"/>
                    <a:pt x="18906" y="11193"/>
                    <a:pt x="18273" y="11927"/>
                  </a:cubicBezTo>
                  <a:cubicBezTo>
                    <a:pt x="19361" y="8460"/>
                    <a:pt x="20272" y="4613"/>
                    <a:pt x="18956" y="1298"/>
                  </a:cubicBezTo>
                  <a:cubicBezTo>
                    <a:pt x="18668" y="553"/>
                    <a:pt x="17850" y="0"/>
                    <a:pt x="170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9"/>
            <p:cNvSpPr/>
            <p:nvPr/>
          </p:nvSpPr>
          <p:spPr>
            <a:xfrm>
              <a:off x="3660888" y="4217200"/>
              <a:ext cx="782500" cy="680825"/>
            </a:xfrm>
            <a:custGeom>
              <a:avLst/>
              <a:gdLst/>
              <a:ahLst/>
              <a:cxnLst/>
              <a:rect l="l" t="t" r="r" b="b"/>
              <a:pathLst>
                <a:path w="31300" h="27233" extrusionOk="0">
                  <a:moveTo>
                    <a:pt x="13942" y="0"/>
                  </a:moveTo>
                  <a:cubicBezTo>
                    <a:pt x="13908" y="0"/>
                    <a:pt x="13875" y="15"/>
                    <a:pt x="13859" y="47"/>
                  </a:cubicBezTo>
                  <a:cubicBezTo>
                    <a:pt x="10114" y="8196"/>
                    <a:pt x="7785" y="17105"/>
                    <a:pt x="6444" y="25937"/>
                  </a:cubicBezTo>
                  <a:cubicBezTo>
                    <a:pt x="6292" y="25785"/>
                    <a:pt x="6140" y="25532"/>
                    <a:pt x="6039" y="25228"/>
                  </a:cubicBezTo>
                  <a:cubicBezTo>
                    <a:pt x="5837" y="24722"/>
                    <a:pt x="5735" y="24115"/>
                    <a:pt x="5609" y="23583"/>
                  </a:cubicBezTo>
                  <a:cubicBezTo>
                    <a:pt x="5330" y="22571"/>
                    <a:pt x="5077" y="21559"/>
                    <a:pt x="4824" y="20546"/>
                  </a:cubicBezTo>
                  <a:cubicBezTo>
                    <a:pt x="4343" y="18623"/>
                    <a:pt x="3837" y="16700"/>
                    <a:pt x="3356" y="14751"/>
                  </a:cubicBezTo>
                  <a:cubicBezTo>
                    <a:pt x="2319" y="10575"/>
                    <a:pt x="1281" y="6425"/>
                    <a:pt x="218" y="2249"/>
                  </a:cubicBezTo>
                  <a:cubicBezTo>
                    <a:pt x="198" y="2198"/>
                    <a:pt x="157" y="2176"/>
                    <a:pt x="117" y="2176"/>
                  </a:cubicBezTo>
                  <a:cubicBezTo>
                    <a:pt x="58" y="2176"/>
                    <a:pt x="1" y="2224"/>
                    <a:pt x="16" y="2300"/>
                  </a:cubicBezTo>
                  <a:cubicBezTo>
                    <a:pt x="1079" y="7007"/>
                    <a:pt x="2167" y="11714"/>
                    <a:pt x="3280" y="16396"/>
                  </a:cubicBezTo>
                  <a:cubicBezTo>
                    <a:pt x="3837" y="18851"/>
                    <a:pt x="4394" y="21306"/>
                    <a:pt x="4951" y="23761"/>
                  </a:cubicBezTo>
                  <a:cubicBezTo>
                    <a:pt x="5204" y="24874"/>
                    <a:pt x="5381" y="26671"/>
                    <a:pt x="6646" y="27126"/>
                  </a:cubicBezTo>
                  <a:cubicBezTo>
                    <a:pt x="6849" y="27200"/>
                    <a:pt x="7064" y="27232"/>
                    <a:pt x="7289" y="27232"/>
                  </a:cubicBezTo>
                  <a:cubicBezTo>
                    <a:pt x="8609" y="27232"/>
                    <a:pt x="10236" y="26113"/>
                    <a:pt x="11252" y="25659"/>
                  </a:cubicBezTo>
                  <a:cubicBezTo>
                    <a:pt x="13404" y="24722"/>
                    <a:pt x="15555" y="23735"/>
                    <a:pt x="17706" y="22774"/>
                  </a:cubicBezTo>
                  <a:cubicBezTo>
                    <a:pt x="22109" y="20800"/>
                    <a:pt x="26462" y="18800"/>
                    <a:pt x="30841" y="16776"/>
                  </a:cubicBezTo>
                  <a:cubicBezTo>
                    <a:pt x="31300" y="16579"/>
                    <a:pt x="31022" y="15967"/>
                    <a:pt x="30612" y="15967"/>
                  </a:cubicBezTo>
                  <a:cubicBezTo>
                    <a:pt x="30547" y="15967"/>
                    <a:pt x="30479" y="15982"/>
                    <a:pt x="30410" y="16016"/>
                  </a:cubicBezTo>
                  <a:cubicBezTo>
                    <a:pt x="26690" y="17737"/>
                    <a:pt x="22970" y="19433"/>
                    <a:pt x="19250" y="21129"/>
                  </a:cubicBezTo>
                  <a:cubicBezTo>
                    <a:pt x="17377" y="21989"/>
                    <a:pt x="15529" y="22824"/>
                    <a:pt x="13657" y="23685"/>
                  </a:cubicBezTo>
                  <a:cubicBezTo>
                    <a:pt x="12720" y="24090"/>
                    <a:pt x="11784" y="24520"/>
                    <a:pt x="10847" y="24950"/>
                  </a:cubicBezTo>
                  <a:cubicBezTo>
                    <a:pt x="10038" y="25330"/>
                    <a:pt x="8975" y="26038"/>
                    <a:pt x="8064" y="26215"/>
                  </a:cubicBezTo>
                  <a:cubicBezTo>
                    <a:pt x="7785" y="26266"/>
                    <a:pt x="7532" y="26291"/>
                    <a:pt x="7330" y="26291"/>
                  </a:cubicBezTo>
                  <a:cubicBezTo>
                    <a:pt x="14137" y="19104"/>
                    <a:pt x="21198" y="12068"/>
                    <a:pt x="27753" y="4679"/>
                  </a:cubicBezTo>
                  <a:cubicBezTo>
                    <a:pt x="28029" y="4364"/>
                    <a:pt x="27753" y="3926"/>
                    <a:pt x="27438" y="3926"/>
                  </a:cubicBezTo>
                  <a:cubicBezTo>
                    <a:pt x="27348" y="3926"/>
                    <a:pt x="27255" y="3962"/>
                    <a:pt x="27171" y="4046"/>
                  </a:cubicBezTo>
                  <a:cubicBezTo>
                    <a:pt x="20388" y="10803"/>
                    <a:pt x="13960" y="17990"/>
                    <a:pt x="7431" y="24975"/>
                  </a:cubicBezTo>
                  <a:cubicBezTo>
                    <a:pt x="8798" y="16447"/>
                    <a:pt x="11176" y="8298"/>
                    <a:pt x="14062" y="148"/>
                  </a:cubicBezTo>
                  <a:cubicBezTo>
                    <a:pt x="14096" y="63"/>
                    <a:pt x="14014" y="0"/>
                    <a:pt x="139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7" name="Google Shape;167;p9"/>
          <p:cNvSpPr/>
          <p:nvPr/>
        </p:nvSpPr>
        <p:spPr>
          <a:xfrm>
            <a:off x="4184550" y="333313"/>
            <a:ext cx="1274175" cy="412375"/>
          </a:xfrm>
          <a:custGeom>
            <a:avLst/>
            <a:gdLst/>
            <a:ahLst/>
            <a:cxnLst/>
            <a:rect l="l" t="t" r="r" b="b"/>
            <a:pathLst>
              <a:path w="50967" h="16495" extrusionOk="0">
                <a:moveTo>
                  <a:pt x="38604" y="1"/>
                </a:moveTo>
                <a:cubicBezTo>
                  <a:pt x="35880" y="1"/>
                  <a:pt x="33154" y="860"/>
                  <a:pt x="31002" y="2537"/>
                </a:cubicBezTo>
                <a:cubicBezTo>
                  <a:pt x="29079" y="4030"/>
                  <a:pt x="27636" y="6029"/>
                  <a:pt x="25839" y="7674"/>
                </a:cubicBezTo>
                <a:cubicBezTo>
                  <a:pt x="24284" y="9118"/>
                  <a:pt x="22280" y="10329"/>
                  <a:pt x="20187" y="10329"/>
                </a:cubicBezTo>
                <a:cubicBezTo>
                  <a:pt x="19896" y="10329"/>
                  <a:pt x="19603" y="10305"/>
                  <a:pt x="19310" y="10256"/>
                </a:cubicBezTo>
                <a:cubicBezTo>
                  <a:pt x="15995" y="9699"/>
                  <a:pt x="14046" y="6206"/>
                  <a:pt x="11060" y="4637"/>
                </a:cubicBezTo>
                <a:cubicBezTo>
                  <a:pt x="9986" y="4070"/>
                  <a:pt x="8773" y="3791"/>
                  <a:pt x="7558" y="3791"/>
                </a:cubicBezTo>
                <a:cubicBezTo>
                  <a:pt x="6224" y="3791"/>
                  <a:pt x="4885" y="4127"/>
                  <a:pt x="3720" y="4789"/>
                </a:cubicBezTo>
                <a:cubicBezTo>
                  <a:pt x="2455" y="5498"/>
                  <a:pt x="1417" y="6611"/>
                  <a:pt x="759" y="7927"/>
                </a:cubicBezTo>
                <a:cubicBezTo>
                  <a:pt x="0" y="9395"/>
                  <a:pt x="734" y="11192"/>
                  <a:pt x="2303" y="11749"/>
                </a:cubicBezTo>
                <a:cubicBezTo>
                  <a:pt x="2404" y="11774"/>
                  <a:pt x="2505" y="11799"/>
                  <a:pt x="2607" y="11850"/>
                </a:cubicBezTo>
                <a:cubicBezTo>
                  <a:pt x="2880" y="11941"/>
                  <a:pt x="3164" y="11986"/>
                  <a:pt x="3446" y="11986"/>
                </a:cubicBezTo>
                <a:cubicBezTo>
                  <a:pt x="4182" y="11986"/>
                  <a:pt x="4911" y="11683"/>
                  <a:pt x="5441" y="11116"/>
                </a:cubicBezTo>
                <a:cubicBezTo>
                  <a:pt x="5871" y="10661"/>
                  <a:pt x="6504" y="10306"/>
                  <a:pt x="7061" y="10205"/>
                </a:cubicBezTo>
                <a:cubicBezTo>
                  <a:pt x="7253" y="10158"/>
                  <a:pt x="7446" y="10137"/>
                  <a:pt x="7639" y="10137"/>
                </a:cubicBezTo>
                <a:cubicBezTo>
                  <a:pt x="8491" y="10137"/>
                  <a:pt x="9336" y="10559"/>
                  <a:pt x="9997" y="11116"/>
                </a:cubicBezTo>
                <a:cubicBezTo>
                  <a:pt x="10832" y="11774"/>
                  <a:pt x="11490" y="12635"/>
                  <a:pt x="12249" y="13394"/>
                </a:cubicBezTo>
                <a:cubicBezTo>
                  <a:pt x="14413" y="15467"/>
                  <a:pt x="17438" y="16494"/>
                  <a:pt x="20420" y="16494"/>
                </a:cubicBezTo>
                <a:cubicBezTo>
                  <a:pt x="20751" y="16494"/>
                  <a:pt x="21082" y="16481"/>
                  <a:pt x="21410" y="16456"/>
                </a:cubicBezTo>
                <a:cubicBezTo>
                  <a:pt x="24726" y="16203"/>
                  <a:pt x="27889" y="14760"/>
                  <a:pt x="30496" y="12711"/>
                </a:cubicBezTo>
                <a:cubicBezTo>
                  <a:pt x="32166" y="11420"/>
                  <a:pt x="33659" y="9851"/>
                  <a:pt x="35482" y="8763"/>
                </a:cubicBezTo>
                <a:cubicBezTo>
                  <a:pt x="36726" y="7991"/>
                  <a:pt x="38201" y="7463"/>
                  <a:pt x="39645" y="7463"/>
                </a:cubicBezTo>
                <a:cubicBezTo>
                  <a:pt x="40287" y="7463"/>
                  <a:pt x="40923" y="7567"/>
                  <a:pt x="41530" y="7801"/>
                </a:cubicBezTo>
                <a:cubicBezTo>
                  <a:pt x="42770" y="8282"/>
                  <a:pt x="43757" y="9471"/>
                  <a:pt x="44036" y="10711"/>
                </a:cubicBezTo>
                <a:cubicBezTo>
                  <a:pt x="44339" y="11926"/>
                  <a:pt x="45352" y="12812"/>
                  <a:pt x="46592" y="12812"/>
                </a:cubicBezTo>
                <a:cubicBezTo>
                  <a:pt x="47022" y="12837"/>
                  <a:pt x="47452" y="12837"/>
                  <a:pt x="47882" y="12837"/>
                </a:cubicBezTo>
                <a:cubicBezTo>
                  <a:pt x="47896" y="12837"/>
                  <a:pt x="47909" y="12837"/>
                  <a:pt x="47922" y="12837"/>
                </a:cubicBezTo>
                <a:cubicBezTo>
                  <a:pt x="49673" y="12837"/>
                  <a:pt x="50967" y="11179"/>
                  <a:pt x="50540" y="9471"/>
                </a:cubicBezTo>
                <a:cubicBezTo>
                  <a:pt x="49679" y="6029"/>
                  <a:pt x="47351" y="2942"/>
                  <a:pt x="44162" y="1297"/>
                </a:cubicBezTo>
                <a:cubicBezTo>
                  <a:pt x="42446" y="428"/>
                  <a:pt x="40526" y="1"/>
                  <a:pt x="3860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9"/>
          <p:cNvSpPr txBox="1">
            <a:spLocks noGrp="1"/>
          </p:cNvSpPr>
          <p:nvPr>
            <p:ph type="title"/>
          </p:nvPr>
        </p:nvSpPr>
        <p:spPr>
          <a:xfrm>
            <a:off x="713225" y="1645825"/>
            <a:ext cx="3384900" cy="7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9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69" name="Google Shape;169;p9"/>
          <p:cNvSpPr txBox="1">
            <a:spLocks noGrp="1"/>
          </p:cNvSpPr>
          <p:nvPr>
            <p:ph type="subTitle" idx="1"/>
          </p:nvPr>
        </p:nvSpPr>
        <p:spPr>
          <a:xfrm>
            <a:off x="713225" y="2436575"/>
            <a:ext cx="3384900" cy="10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R="38100" lvl="0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3"/>
          <p:cNvSpPr/>
          <p:nvPr/>
        </p:nvSpPr>
        <p:spPr>
          <a:xfrm rot="-567027">
            <a:off x="-950394" y="2885168"/>
            <a:ext cx="2633565" cy="2905230"/>
          </a:xfrm>
          <a:custGeom>
            <a:avLst/>
            <a:gdLst/>
            <a:ahLst/>
            <a:cxnLst/>
            <a:rect l="l" t="t" r="r" b="b"/>
            <a:pathLst>
              <a:path w="51098" h="56369" extrusionOk="0">
                <a:moveTo>
                  <a:pt x="16663" y="1"/>
                </a:moveTo>
                <a:cubicBezTo>
                  <a:pt x="16380" y="1"/>
                  <a:pt x="16098" y="17"/>
                  <a:pt x="15818" y="50"/>
                </a:cubicBezTo>
                <a:cubicBezTo>
                  <a:pt x="12402" y="455"/>
                  <a:pt x="9491" y="2885"/>
                  <a:pt x="7770" y="5821"/>
                </a:cubicBezTo>
                <a:cubicBezTo>
                  <a:pt x="5822" y="9111"/>
                  <a:pt x="5138" y="12932"/>
                  <a:pt x="4455" y="16678"/>
                </a:cubicBezTo>
                <a:cubicBezTo>
                  <a:pt x="3265" y="23409"/>
                  <a:pt x="2076" y="30116"/>
                  <a:pt x="887" y="36848"/>
                </a:cubicBezTo>
                <a:cubicBezTo>
                  <a:pt x="431" y="39404"/>
                  <a:pt x="1" y="42188"/>
                  <a:pt x="1342" y="44415"/>
                </a:cubicBezTo>
                <a:cubicBezTo>
                  <a:pt x="2506" y="46364"/>
                  <a:pt x="4708" y="47376"/>
                  <a:pt x="6809" y="48211"/>
                </a:cubicBezTo>
                <a:cubicBezTo>
                  <a:pt x="17615" y="52513"/>
                  <a:pt x="29054" y="55196"/>
                  <a:pt x="40645" y="56158"/>
                </a:cubicBezTo>
                <a:cubicBezTo>
                  <a:pt x="41678" y="56243"/>
                  <a:pt x="42837" y="56369"/>
                  <a:pt x="43974" y="56369"/>
                </a:cubicBezTo>
                <a:cubicBezTo>
                  <a:pt x="46210" y="56369"/>
                  <a:pt x="48361" y="55883"/>
                  <a:pt x="49300" y="53652"/>
                </a:cubicBezTo>
                <a:cubicBezTo>
                  <a:pt x="50718" y="50236"/>
                  <a:pt x="51097" y="45908"/>
                  <a:pt x="49908" y="42416"/>
                </a:cubicBezTo>
                <a:cubicBezTo>
                  <a:pt x="48617" y="38543"/>
                  <a:pt x="45529" y="35304"/>
                  <a:pt x="41708" y="33836"/>
                </a:cubicBezTo>
                <a:cubicBezTo>
                  <a:pt x="39709" y="33077"/>
                  <a:pt x="37431" y="32723"/>
                  <a:pt x="35912" y="31204"/>
                </a:cubicBezTo>
                <a:cubicBezTo>
                  <a:pt x="33863" y="29154"/>
                  <a:pt x="33964" y="25839"/>
                  <a:pt x="34141" y="22929"/>
                </a:cubicBezTo>
                <a:cubicBezTo>
                  <a:pt x="34318" y="20018"/>
                  <a:pt x="34217" y="16652"/>
                  <a:pt x="31939" y="14855"/>
                </a:cubicBezTo>
                <a:cubicBezTo>
                  <a:pt x="29788" y="13135"/>
                  <a:pt x="26270" y="13413"/>
                  <a:pt x="24752" y="11135"/>
                </a:cubicBezTo>
                <a:cubicBezTo>
                  <a:pt x="23588" y="9414"/>
                  <a:pt x="24170" y="7111"/>
                  <a:pt x="23714" y="5087"/>
                </a:cubicBezTo>
                <a:cubicBezTo>
                  <a:pt x="23018" y="2022"/>
                  <a:pt x="19807" y="1"/>
                  <a:pt x="1666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3"/>
          <p:cNvSpPr/>
          <p:nvPr/>
        </p:nvSpPr>
        <p:spPr>
          <a:xfrm>
            <a:off x="4220650" y="4325300"/>
            <a:ext cx="1332279" cy="818197"/>
          </a:xfrm>
          <a:custGeom>
            <a:avLst/>
            <a:gdLst/>
            <a:ahLst/>
            <a:cxnLst/>
            <a:rect l="l" t="t" r="r" b="b"/>
            <a:pathLst>
              <a:path w="28699" h="17625" extrusionOk="0">
                <a:moveTo>
                  <a:pt x="16665" y="1"/>
                </a:moveTo>
                <a:cubicBezTo>
                  <a:pt x="16367" y="1"/>
                  <a:pt x="16077" y="124"/>
                  <a:pt x="15867" y="426"/>
                </a:cubicBezTo>
                <a:cubicBezTo>
                  <a:pt x="14627" y="2172"/>
                  <a:pt x="14222" y="4601"/>
                  <a:pt x="13843" y="6677"/>
                </a:cubicBezTo>
                <a:cubicBezTo>
                  <a:pt x="13792" y="7082"/>
                  <a:pt x="13691" y="7461"/>
                  <a:pt x="13615" y="7866"/>
                </a:cubicBezTo>
                <a:cubicBezTo>
                  <a:pt x="13387" y="7512"/>
                  <a:pt x="13159" y="7132"/>
                  <a:pt x="12957" y="6778"/>
                </a:cubicBezTo>
                <a:cubicBezTo>
                  <a:pt x="11843" y="4905"/>
                  <a:pt x="10907" y="2931"/>
                  <a:pt x="9768" y="1084"/>
                </a:cubicBezTo>
                <a:cubicBezTo>
                  <a:pt x="9504" y="656"/>
                  <a:pt x="9100" y="471"/>
                  <a:pt x="8692" y="471"/>
                </a:cubicBezTo>
                <a:cubicBezTo>
                  <a:pt x="7966" y="471"/>
                  <a:pt x="7230" y="1060"/>
                  <a:pt x="7263" y="1919"/>
                </a:cubicBezTo>
                <a:cubicBezTo>
                  <a:pt x="7313" y="4146"/>
                  <a:pt x="7997" y="6677"/>
                  <a:pt x="8756" y="8777"/>
                </a:cubicBezTo>
                <a:cubicBezTo>
                  <a:pt x="8958" y="9359"/>
                  <a:pt x="9186" y="9941"/>
                  <a:pt x="9439" y="10523"/>
                </a:cubicBezTo>
                <a:cubicBezTo>
                  <a:pt x="6655" y="8524"/>
                  <a:pt x="4681" y="5184"/>
                  <a:pt x="2505" y="2653"/>
                </a:cubicBezTo>
                <a:cubicBezTo>
                  <a:pt x="2275" y="2386"/>
                  <a:pt x="1961" y="2271"/>
                  <a:pt x="1636" y="2271"/>
                </a:cubicBezTo>
                <a:cubicBezTo>
                  <a:pt x="850" y="2271"/>
                  <a:pt x="1" y="2943"/>
                  <a:pt x="126" y="3766"/>
                </a:cubicBezTo>
                <a:cubicBezTo>
                  <a:pt x="1163" y="10675"/>
                  <a:pt x="6706" y="17230"/>
                  <a:pt x="13969" y="17610"/>
                </a:cubicBezTo>
                <a:cubicBezTo>
                  <a:pt x="14163" y="17619"/>
                  <a:pt x="14355" y="17624"/>
                  <a:pt x="14546" y="17624"/>
                </a:cubicBezTo>
                <a:cubicBezTo>
                  <a:pt x="21778" y="17624"/>
                  <a:pt x="26791" y="10708"/>
                  <a:pt x="28369" y="4272"/>
                </a:cubicBezTo>
                <a:cubicBezTo>
                  <a:pt x="28698" y="2830"/>
                  <a:pt x="27711" y="1337"/>
                  <a:pt x="26294" y="1033"/>
                </a:cubicBezTo>
                <a:cubicBezTo>
                  <a:pt x="26084" y="985"/>
                  <a:pt x="25879" y="962"/>
                  <a:pt x="25682" y="962"/>
                </a:cubicBezTo>
                <a:cubicBezTo>
                  <a:pt x="24433" y="962"/>
                  <a:pt x="23470" y="1881"/>
                  <a:pt x="23055" y="3083"/>
                </a:cubicBezTo>
                <a:cubicBezTo>
                  <a:pt x="22169" y="5766"/>
                  <a:pt x="20752" y="9005"/>
                  <a:pt x="18423" y="10802"/>
                </a:cubicBezTo>
                <a:cubicBezTo>
                  <a:pt x="18474" y="9638"/>
                  <a:pt x="18423" y="8448"/>
                  <a:pt x="18474" y="7385"/>
                </a:cubicBezTo>
                <a:cubicBezTo>
                  <a:pt x="18550" y="5335"/>
                  <a:pt x="18778" y="2779"/>
                  <a:pt x="17943" y="856"/>
                </a:cubicBezTo>
                <a:cubicBezTo>
                  <a:pt x="17748" y="387"/>
                  <a:pt x="17193" y="1"/>
                  <a:pt x="16665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5" name="Google Shape;195;p13"/>
          <p:cNvGrpSpPr/>
          <p:nvPr/>
        </p:nvGrpSpPr>
        <p:grpSpPr>
          <a:xfrm>
            <a:off x="8235925" y="2275325"/>
            <a:ext cx="1379829" cy="1190198"/>
            <a:chOff x="8235925" y="2275325"/>
            <a:chExt cx="1379829" cy="1190198"/>
          </a:xfrm>
        </p:grpSpPr>
        <p:sp>
          <p:nvSpPr>
            <p:cNvPr id="196" name="Google Shape;196;p13"/>
            <p:cNvSpPr/>
            <p:nvPr/>
          </p:nvSpPr>
          <p:spPr>
            <a:xfrm>
              <a:off x="8454642" y="2275325"/>
              <a:ext cx="1161112" cy="1190198"/>
            </a:xfrm>
            <a:custGeom>
              <a:avLst/>
              <a:gdLst/>
              <a:ahLst/>
              <a:cxnLst/>
              <a:rect l="l" t="t" r="r" b="b"/>
              <a:pathLst>
                <a:path w="18273" h="18730" extrusionOk="0">
                  <a:moveTo>
                    <a:pt x="9744" y="3348"/>
                  </a:moveTo>
                  <a:cubicBezTo>
                    <a:pt x="9997" y="3399"/>
                    <a:pt x="10250" y="3475"/>
                    <a:pt x="10478" y="3576"/>
                  </a:cubicBezTo>
                  <a:cubicBezTo>
                    <a:pt x="13313" y="4740"/>
                    <a:pt x="14376" y="8536"/>
                    <a:pt x="13718" y="11295"/>
                  </a:cubicBezTo>
                  <a:cubicBezTo>
                    <a:pt x="13209" y="13486"/>
                    <a:pt x="11151" y="15445"/>
                    <a:pt x="8865" y="15445"/>
                  </a:cubicBezTo>
                  <a:cubicBezTo>
                    <a:pt x="8538" y="15445"/>
                    <a:pt x="8205" y="15404"/>
                    <a:pt x="7872" y="15319"/>
                  </a:cubicBezTo>
                  <a:cubicBezTo>
                    <a:pt x="4936" y="14534"/>
                    <a:pt x="3822" y="11244"/>
                    <a:pt x="4480" y="8536"/>
                  </a:cubicBezTo>
                  <a:cubicBezTo>
                    <a:pt x="4860" y="6967"/>
                    <a:pt x="5847" y="5499"/>
                    <a:pt x="7112" y="4512"/>
                  </a:cubicBezTo>
                  <a:cubicBezTo>
                    <a:pt x="7922" y="3880"/>
                    <a:pt x="8808" y="3525"/>
                    <a:pt x="9744" y="3348"/>
                  </a:cubicBezTo>
                  <a:close/>
                  <a:moveTo>
                    <a:pt x="9135" y="0"/>
                  </a:moveTo>
                  <a:cubicBezTo>
                    <a:pt x="8058" y="0"/>
                    <a:pt x="6991" y="276"/>
                    <a:pt x="6049" y="893"/>
                  </a:cubicBezTo>
                  <a:cubicBezTo>
                    <a:pt x="4961" y="1577"/>
                    <a:pt x="3923" y="2665"/>
                    <a:pt x="3164" y="3905"/>
                  </a:cubicBezTo>
                  <a:cubicBezTo>
                    <a:pt x="2607" y="4639"/>
                    <a:pt x="2127" y="5423"/>
                    <a:pt x="1772" y="6258"/>
                  </a:cubicBezTo>
                  <a:cubicBezTo>
                    <a:pt x="1" y="10485"/>
                    <a:pt x="1216" y="15496"/>
                    <a:pt x="5315" y="17824"/>
                  </a:cubicBezTo>
                  <a:cubicBezTo>
                    <a:pt x="6422" y="18447"/>
                    <a:pt x="7601" y="18730"/>
                    <a:pt x="8768" y="18730"/>
                  </a:cubicBezTo>
                  <a:cubicBezTo>
                    <a:pt x="11819" y="18730"/>
                    <a:pt x="14795" y="16803"/>
                    <a:pt x="16223" y="14003"/>
                  </a:cubicBezTo>
                  <a:cubicBezTo>
                    <a:pt x="18273" y="10004"/>
                    <a:pt x="17109" y="4209"/>
                    <a:pt x="13439" y="1475"/>
                  </a:cubicBezTo>
                  <a:cubicBezTo>
                    <a:pt x="12207" y="555"/>
                    <a:pt x="10662" y="0"/>
                    <a:pt x="913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3"/>
            <p:cNvSpPr/>
            <p:nvPr/>
          </p:nvSpPr>
          <p:spPr>
            <a:xfrm>
              <a:off x="8235925" y="2553774"/>
              <a:ext cx="968197" cy="874061"/>
            </a:xfrm>
            <a:custGeom>
              <a:avLst/>
              <a:gdLst/>
              <a:ahLst/>
              <a:cxnLst/>
              <a:rect l="l" t="t" r="r" b="b"/>
              <a:pathLst>
                <a:path w="15237" h="13755" extrusionOk="0">
                  <a:moveTo>
                    <a:pt x="6632" y="864"/>
                  </a:moveTo>
                  <a:cubicBezTo>
                    <a:pt x="8631" y="1168"/>
                    <a:pt x="10706" y="1775"/>
                    <a:pt x="12149" y="2990"/>
                  </a:cubicBezTo>
                  <a:cubicBezTo>
                    <a:pt x="12326" y="3142"/>
                    <a:pt x="12503" y="3319"/>
                    <a:pt x="12655" y="3496"/>
                  </a:cubicBezTo>
                  <a:cubicBezTo>
                    <a:pt x="13591" y="4483"/>
                    <a:pt x="14123" y="5850"/>
                    <a:pt x="13971" y="7647"/>
                  </a:cubicBezTo>
                  <a:cubicBezTo>
                    <a:pt x="13711" y="10708"/>
                    <a:pt x="10935" y="12820"/>
                    <a:pt x="8059" y="12820"/>
                  </a:cubicBezTo>
                  <a:cubicBezTo>
                    <a:pt x="7297" y="12820"/>
                    <a:pt x="6528" y="12672"/>
                    <a:pt x="5796" y="12354"/>
                  </a:cubicBezTo>
                  <a:cubicBezTo>
                    <a:pt x="2355" y="10861"/>
                    <a:pt x="1039" y="6457"/>
                    <a:pt x="3013" y="3319"/>
                  </a:cubicBezTo>
                  <a:cubicBezTo>
                    <a:pt x="3873" y="2003"/>
                    <a:pt x="5138" y="1143"/>
                    <a:pt x="6632" y="864"/>
                  </a:cubicBezTo>
                  <a:close/>
                  <a:moveTo>
                    <a:pt x="7365" y="0"/>
                  </a:moveTo>
                  <a:cubicBezTo>
                    <a:pt x="5293" y="0"/>
                    <a:pt x="3406" y="1122"/>
                    <a:pt x="2279" y="2838"/>
                  </a:cubicBezTo>
                  <a:cubicBezTo>
                    <a:pt x="1" y="6331"/>
                    <a:pt x="1393" y="11316"/>
                    <a:pt x="5138" y="13113"/>
                  </a:cubicBezTo>
                  <a:cubicBezTo>
                    <a:pt x="6050" y="13550"/>
                    <a:pt x="7031" y="13755"/>
                    <a:pt x="8007" y="13755"/>
                  </a:cubicBezTo>
                  <a:cubicBezTo>
                    <a:pt x="10987" y="13755"/>
                    <a:pt x="13923" y="11848"/>
                    <a:pt x="14705" y="8836"/>
                  </a:cubicBezTo>
                  <a:cubicBezTo>
                    <a:pt x="15236" y="6786"/>
                    <a:pt x="14755" y="4483"/>
                    <a:pt x="13439" y="2838"/>
                  </a:cubicBezTo>
                  <a:cubicBezTo>
                    <a:pt x="12452" y="1598"/>
                    <a:pt x="11111" y="915"/>
                    <a:pt x="9669" y="535"/>
                  </a:cubicBezTo>
                  <a:cubicBezTo>
                    <a:pt x="9061" y="231"/>
                    <a:pt x="8378" y="54"/>
                    <a:pt x="7568" y="4"/>
                  </a:cubicBezTo>
                  <a:cubicBezTo>
                    <a:pt x="7500" y="1"/>
                    <a:pt x="7433" y="0"/>
                    <a:pt x="73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8" name="Google Shape;198;p13"/>
          <p:cNvGrpSpPr/>
          <p:nvPr/>
        </p:nvGrpSpPr>
        <p:grpSpPr>
          <a:xfrm>
            <a:off x="5897925" y="231425"/>
            <a:ext cx="882900" cy="752850"/>
            <a:chOff x="5897925" y="231425"/>
            <a:chExt cx="882900" cy="752850"/>
          </a:xfrm>
        </p:grpSpPr>
        <p:sp>
          <p:nvSpPr>
            <p:cNvPr id="199" name="Google Shape;199;p13"/>
            <p:cNvSpPr/>
            <p:nvPr/>
          </p:nvSpPr>
          <p:spPr>
            <a:xfrm>
              <a:off x="5897925" y="397450"/>
              <a:ext cx="242250" cy="120650"/>
            </a:xfrm>
            <a:custGeom>
              <a:avLst/>
              <a:gdLst/>
              <a:ahLst/>
              <a:cxnLst/>
              <a:rect l="l" t="t" r="r" b="b"/>
              <a:pathLst>
                <a:path w="9690" h="4826" extrusionOk="0">
                  <a:moveTo>
                    <a:pt x="4759" y="1"/>
                  </a:moveTo>
                  <a:cubicBezTo>
                    <a:pt x="2516" y="1"/>
                    <a:pt x="332" y="1303"/>
                    <a:pt x="56" y="3949"/>
                  </a:cubicBezTo>
                  <a:cubicBezTo>
                    <a:pt x="0" y="4474"/>
                    <a:pt x="429" y="4825"/>
                    <a:pt x="859" y="4825"/>
                  </a:cubicBezTo>
                  <a:cubicBezTo>
                    <a:pt x="1127" y="4825"/>
                    <a:pt x="1394" y="4690"/>
                    <a:pt x="1546" y="4375"/>
                  </a:cubicBezTo>
                  <a:cubicBezTo>
                    <a:pt x="2214" y="2916"/>
                    <a:pt x="2944" y="1609"/>
                    <a:pt x="4707" y="1366"/>
                  </a:cubicBezTo>
                  <a:cubicBezTo>
                    <a:pt x="4880" y="1340"/>
                    <a:pt x="5051" y="1328"/>
                    <a:pt x="5219" y="1328"/>
                  </a:cubicBezTo>
                  <a:cubicBezTo>
                    <a:pt x="6669" y="1328"/>
                    <a:pt x="7899" y="2234"/>
                    <a:pt x="8689" y="3433"/>
                  </a:cubicBezTo>
                  <a:cubicBezTo>
                    <a:pt x="8779" y="3569"/>
                    <a:pt x="8911" y="3626"/>
                    <a:pt x="9045" y="3626"/>
                  </a:cubicBezTo>
                  <a:cubicBezTo>
                    <a:pt x="9360" y="3626"/>
                    <a:pt x="9689" y="3309"/>
                    <a:pt x="9540" y="2946"/>
                  </a:cubicBezTo>
                  <a:cubicBezTo>
                    <a:pt x="8718" y="992"/>
                    <a:pt x="6716" y="1"/>
                    <a:pt x="47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3"/>
            <p:cNvSpPr/>
            <p:nvPr/>
          </p:nvSpPr>
          <p:spPr>
            <a:xfrm>
              <a:off x="6078300" y="231425"/>
              <a:ext cx="238975" cy="114375"/>
            </a:xfrm>
            <a:custGeom>
              <a:avLst/>
              <a:gdLst/>
              <a:ahLst/>
              <a:cxnLst/>
              <a:rect l="l" t="t" r="r" b="b"/>
              <a:pathLst>
                <a:path w="9559" h="4575" extrusionOk="0">
                  <a:moveTo>
                    <a:pt x="830" y="1"/>
                  </a:moveTo>
                  <a:cubicBezTo>
                    <a:pt x="412" y="1"/>
                    <a:pt x="0" y="391"/>
                    <a:pt x="136" y="955"/>
                  </a:cubicBezTo>
                  <a:cubicBezTo>
                    <a:pt x="714" y="3052"/>
                    <a:pt x="2872" y="4542"/>
                    <a:pt x="5000" y="4572"/>
                  </a:cubicBezTo>
                  <a:cubicBezTo>
                    <a:pt x="5047" y="4574"/>
                    <a:pt x="5095" y="4574"/>
                    <a:pt x="5143" y="4574"/>
                  </a:cubicBezTo>
                  <a:cubicBezTo>
                    <a:pt x="6931" y="4574"/>
                    <a:pt x="9441" y="3485"/>
                    <a:pt x="9559" y="1502"/>
                  </a:cubicBezTo>
                  <a:cubicBezTo>
                    <a:pt x="9559" y="1156"/>
                    <a:pt x="9243" y="883"/>
                    <a:pt x="8964" y="883"/>
                  </a:cubicBezTo>
                  <a:cubicBezTo>
                    <a:pt x="8802" y="883"/>
                    <a:pt x="8653" y="975"/>
                    <a:pt x="8586" y="1198"/>
                  </a:cubicBezTo>
                  <a:cubicBezTo>
                    <a:pt x="8161" y="2528"/>
                    <a:pt x="6594" y="3183"/>
                    <a:pt x="5231" y="3183"/>
                  </a:cubicBezTo>
                  <a:cubicBezTo>
                    <a:pt x="5037" y="3183"/>
                    <a:pt x="4847" y="3170"/>
                    <a:pt x="4665" y="3143"/>
                  </a:cubicBezTo>
                  <a:cubicBezTo>
                    <a:pt x="3085" y="2931"/>
                    <a:pt x="2142" y="1776"/>
                    <a:pt x="1443" y="408"/>
                  </a:cubicBezTo>
                  <a:cubicBezTo>
                    <a:pt x="1301" y="124"/>
                    <a:pt x="1065" y="1"/>
                    <a:pt x="8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3"/>
            <p:cNvSpPr/>
            <p:nvPr/>
          </p:nvSpPr>
          <p:spPr>
            <a:xfrm>
              <a:off x="5957250" y="865575"/>
              <a:ext cx="211600" cy="118700"/>
            </a:xfrm>
            <a:custGeom>
              <a:avLst/>
              <a:gdLst/>
              <a:ahLst/>
              <a:cxnLst/>
              <a:rect l="l" t="t" r="r" b="b"/>
              <a:pathLst>
                <a:path w="8464" h="4748" extrusionOk="0">
                  <a:moveTo>
                    <a:pt x="7922" y="0"/>
                  </a:moveTo>
                  <a:cubicBezTo>
                    <a:pt x="7761" y="0"/>
                    <a:pt x="7599" y="78"/>
                    <a:pt x="7532" y="240"/>
                  </a:cubicBezTo>
                  <a:cubicBezTo>
                    <a:pt x="6954" y="1516"/>
                    <a:pt x="6346" y="2702"/>
                    <a:pt x="4918" y="3127"/>
                  </a:cubicBezTo>
                  <a:cubicBezTo>
                    <a:pt x="4583" y="3234"/>
                    <a:pt x="4267" y="3281"/>
                    <a:pt x="3963" y="3281"/>
                  </a:cubicBezTo>
                  <a:cubicBezTo>
                    <a:pt x="2971" y="3281"/>
                    <a:pt x="2117" y="2781"/>
                    <a:pt x="1209" y="2246"/>
                  </a:cubicBezTo>
                  <a:cubicBezTo>
                    <a:pt x="1112" y="2188"/>
                    <a:pt x="1014" y="2162"/>
                    <a:pt x="918" y="2162"/>
                  </a:cubicBezTo>
                  <a:cubicBezTo>
                    <a:pt x="416" y="2162"/>
                    <a:pt x="1" y="2875"/>
                    <a:pt x="358" y="3310"/>
                  </a:cubicBezTo>
                  <a:cubicBezTo>
                    <a:pt x="1171" y="4305"/>
                    <a:pt x="2353" y="4747"/>
                    <a:pt x="3560" y="4747"/>
                  </a:cubicBezTo>
                  <a:cubicBezTo>
                    <a:pt x="5964" y="4747"/>
                    <a:pt x="8464" y="2992"/>
                    <a:pt x="8322" y="361"/>
                  </a:cubicBezTo>
                  <a:cubicBezTo>
                    <a:pt x="8322" y="124"/>
                    <a:pt x="8124" y="0"/>
                    <a:pt x="79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3"/>
            <p:cNvSpPr/>
            <p:nvPr/>
          </p:nvSpPr>
          <p:spPr>
            <a:xfrm>
              <a:off x="6171150" y="466475"/>
              <a:ext cx="249150" cy="211525"/>
            </a:xfrm>
            <a:custGeom>
              <a:avLst/>
              <a:gdLst/>
              <a:ahLst/>
              <a:cxnLst/>
              <a:rect l="l" t="t" r="r" b="b"/>
              <a:pathLst>
                <a:path w="9966" h="8461" extrusionOk="0">
                  <a:moveTo>
                    <a:pt x="5222" y="1"/>
                  </a:moveTo>
                  <a:cubicBezTo>
                    <a:pt x="5086" y="1"/>
                    <a:pt x="4949" y="11"/>
                    <a:pt x="4812" y="33"/>
                  </a:cubicBezTo>
                  <a:cubicBezTo>
                    <a:pt x="4173" y="155"/>
                    <a:pt x="4143" y="1036"/>
                    <a:pt x="4781" y="1158"/>
                  </a:cubicBezTo>
                  <a:cubicBezTo>
                    <a:pt x="6301" y="1492"/>
                    <a:pt x="8581" y="4380"/>
                    <a:pt x="7030" y="5808"/>
                  </a:cubicBezTo>
                  <a:cubicBezTo>
                    <a:pt x="6356" y="6422"/>
                    <a:pt x="5403" y="6641"/>
                    <a:pt x="4425" y="6641"/>
                  </a:cubicBezTo>
                  <a:cubicBezTo>
                    <a:pt x="3464" y="6641"/>
                    <a:pt x="2479" y="6429"/>
                    <a:pt x="1711" y="6173"/>
                  </a:cubicBezTo>
                  <a:cubicBezTo>
                    <a:pt x="1601" y="6135"/>
                    <a:pt x="1494" y="6118"/>
                    <a:pt x="1392" y="6118"/>
                  </a:cubicBezTo>
                  <a:cubicBezTo>
                    <a:pt x="510" y="6118"/>
                    <a:pt x="1" y="7406"/>
                    <a:pt x="982" y="7815"/>
                  </a:cubicBezTo>
                  <a:cubicBezTo>
                    <a:pt x="1877" y="8211"/>
                    <a:pt x="3094" y="8460"/>
                    <a:pt x="4323" y="8460"/>
                  </a:cubicBezTo>
                  <a:cubicBezTo>
                    <a:pt x="6389" y="8460"/>
                    <a:pt x="8491" y="7756"/>
                    <a:pt x="9158" y="5869"/>
                  </a:cubicBezTo>
                  <a:cubicBezTo>
                    <a:pt x="9965" y="3591"/>
                    <a:pt x="7737" y="1"/>
                    <a:pt x="52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3"/>
            <p:cNvSpPr/>
            <p:nvPr/>
          </p:nvSpPr>
          <p:spPr>
            <a:xfrm>
              <a:off x="6496425" y="407725"/>
              <a:ext cx="284400" cy="231000"/>
            </a:xfrm>
            <a:custGeom>
              <a:avLst/>
              <a:gdLst/>
              <a:ahLst/>
              <a:cxnLst/>
              <a:rect l="l" t="t" r="r" b="b"/>
              <a:pathLst>
                <a:path w="11376" h="9240" extrusionOk="0">
                  <a:moveTo>
                    <a:pt x="4821" y="0"/>
                  </a:moveTo>
                  <a:cubicBezTo>
                    <a:pt x="3244" y="0"/>
                    <a:pt x="1668" y="540"/>
                    <a:pt x="555" y="1623"/>
                  </a:cubicBezTo>
                  <a:cubicBezTo>
                    <a:pt x="0" y="2178"/>
                    <a:pt x="615" y="3122"/>
                    <a:pt x="1324" y="3122"/>
                  </a:cubicBezTo>
                  <a:cubicBezTo>
                    <a:pt x="1431" y="3122"/>
                    <a:pt x="1541" y="3100"/>
                    <a:pt x="1649" y="3052"/>
                  </a:cubicBezTo>
                  <a:cubicBezTo>
                    <a:pt x="2780" y="2541"/>
                    <a:pt x="4021" y="2019"/>
                    <a:pt x="5234" y="2019"/>
                  </a:cubicBezTo>
                  <a:cubicBezTo>
                    <a:pt x="6041" y="2019"/>
                    <a:pt x="6835" y="2250"/>
                    <a:pt x="7576" y="2870"/>
                  </a:cubicBezTo>
                  <a:cubicBezTo>
                    <a:pt x="9278" y="4268"/>
                    <a:pt x="9126" y="6548"/>
                    <a:pt x="8032" y="8250"/>
                  </a:cubicBezTo>
                  <a:cubicBezTo>
                    <a:pt x="7803" y="8606"/>
                    <a:pt x="8043" y="9240"/>
                    <a:pt x="8466" y="9240"/>
                  </a:cubicBezTo>
                  <a:cubicBezTo>
                    <a:pt x="8548" y="9240"/>
                    <a:pt x="8637" y="9216"/>
                    <a:pt x="8731" y="9162"/>
                  </a:cubicBezTo>
                  <a:cubicBezTo>
                    <a:pt x="11375" y="7703"/>
                    <a:pt x="11132" y="3751"/>
                    <a:pt x="9248" y="1775"/>
                  </a:cubicBezTo>
                  <a:cubicBezTo>
                    <a:pt x="8128" y="593"/>
                    <a:pt x="6474" y="0"/>
                    <a:pt x="48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4" name="Google Shape;204;p13"/>
          <p:cNvSpPr/>
          <p:nvPr/>
        </p:nvSpPr>
        <p:spPr>
          <a:xfrm>
            <a:off x="-216425" y="1243600"/>
            <a:ext cx="949025" cy="309850"/>
          </a:xfrm>
          <a:custGeom>
            <a:avLst/>
            <a:gdLst/>
            <a:ahLst/>
            <a:cxnLst/>
            <a:rect l="l" t="t" r="r" b="b"/>
            <a:pathLst>
              <a:path w="37961" h="12394" extrusionOk="0">
                <a:moveTo>
                  <a:pt x="35344" y="1"/>
                </a:moveTo>
                <a:cubicBezTo>
                  <a:pt x="34826" y="1"/>
                  <a:pt x="34308" y="452"/>
                  <a:pt x="34465" y="1082"/>
                </a:cubicBezTo>
                <a:cubicBezTo>
                  <a:pt x="35104" y="3362"/>
                  <a:pt x="34708" y="6493"/>
                  <a:pt x="32854" y="8134"/>
                </a:cubicBezTo>
                <a:cubicBezTo>
                  <a:pt x="32524" y="8441"/>
                  <a:pt x="32177" y="8578"/>
                  <a:pt x="31842" y="8578"/>
                </a:cubicBezTo>
                <a:cubicBezTo>
                  <a:pt x="31282" y="8578"/>
                  <a:pt x="30754" y="8196"/>
                  <a:pt x="30392" y="7587"/>
                </a:cubicBezTo>
                <a:cubicBezTo>
                  <a:pt x="29693" y="6402"/>
                  <a:pt x="29845" y="4821"/>
                  <a:pt x="29906" y="3514"/>
                </a:cubicBezTo>
                <a:cubicBezTo>
                  <a:pt x="29937" y="2313"/>
                  <a:pt x="29024" y="1705"/>
                  <a:pt x="28100" y="1705"/>
                </a:cubicBezTo>
                <a:cubicBezTo>
                  <a:pt x="27200" y="1705"/>
                  <a:pt x="26288" y="2283"/>
                  <a:pt x="26228" y="3453"/>
                </a:cubicBezTo>
                <a:cubicBezTo>
                  <a:pt x="26167" y="4578"/>
                  <a:pt x="25894" y="5642"/>
                  <a:pt x="25316" y="6614"/>
                </a:cubicBezTo>
                <a:cubicBezTo>
                  <a:pt x="24921" y="7253"/>
                  <a:pt x="24252" y="8347"/>
                  <a:pt x="23462" y="8529"/>
                </a:cubicBezTo>
                <a:cubicBezTo>
                  <a:pt x="23387" y="8550"/>
                  <a:pt x="23317" y="8559"/>
                  <a:pt x="23253" y="8559"/>
                </a:cubicBezTo>
                <a:cubicBezTo>
                  <a:pt x="22642" y="8559"/>
                  <a:pt x="22494" y="7703"/>
                  <a:pt x="22246" y="7070"/>
                </a:cubicBezTo>
                <a:cubicBezTo>
                  <a:pt x="21821" y="5855"/>
                  <a:pt x="21577" y="4578"/>
                  <a:pt x="21547" y="3271"/>
                </a:cubicBezTo>
                <a:cubicBezTo>
                  <a:pt x="21501" y="2021"/>
                  <a:pt x="20577" y="1390"/>
                  <a:pt x="19646" y="1390"/>
                </a:cubicBezTo>
                <a:cubicBezTo>
                  <a:pt x="18745" y="1390"/>
                  <a:pt x="17837" y="1983"/>
                  <a:pt x="17717" y="3180"/>
                </a:cubicBezTo>
                <a:cubicBezTo>
                  <a:pt x="17599" y="4304"/>
                  <a:pt x="17365" y="7473"/>
                  <a:pt x="15643" y="7473"/>
                </a:cubicBezTo>
                <a:cubicBezTo>
                  <a:pt x="15596" y="7473"/>
                  <a:pt x="15548" y="7470"/>
                  <a:pt x="15498" y="7466"/>
                </a:cubicBezTo>
                <a:cubicBezTo>
                  <a:pt x="13614" y="7253"/>
                  <a:pt x="13431" y="4183"/>
                  <a:pt x="13340" y="2815"/>
                </a:cubicBezTo>
                <a:cubicBezTo>
                  <a:pt x="13235" y="1635"/>
                  <a:pt x="12139" y="853"/>
                  <a:pt x="11136" y="853"/>
                </a:cubicBezTo>
                <a:cubicBezTo>
                  <a:pt x="10408" y="853"/>
                  <a:pt x="9728" y="1266"/>
                  <a:pt x="9510" y="2237"/>
                </a:cubicBezTo>
                <a:cubicBezTo>
                  <a:pt x="9176" y="3696"/>
                  <a:pt x="8629" y="6888"/>
                  <a:pt x="6592" y="6918"/>
                </a:cubicBezTo>
                <a:cubicBezTo>
                  <a:pt x="5680" y="6918"/>
                  <a:pt x="5559" y="5946"/>
                  <a:pt x="5346" y="5247"/>
                </a:cubicBezTo>
                <a:cubicBezTo>
                  <a:pt x="4921" y="3940"/>
                  <a:pt x="4556" y="2633"/>
                  <a:pt x="3918" y="1417"/>
                </a:cubicBezTo>
                <a:cubicBezTo>
                  <a:pt x="3529" y="693"/>
                  <a:pt x="2927" y="389"/>
                  <a:pt x="2321" y="389"/>
                </a:cubicBezTo>
                <a:cubicBezTo>
                  <a:pt x="1170" y="389"/>
                  <a:pt x="1" y="1483"/>
                  <a:pt x="240" y="2876"/>
                </a:cubicBezTo>
                <a:cubicBezTo>
                  <a:pt x="452" y="4061"/>
                  <a:pt x="908" y="5155"/>
                  <a:pt x="1303" y="6250"/>
                </a:cubicBezTo>
                <a:cubicBezTo>
                  <a:pt x="1638" y="7131"/>
                  <a:pt x="1911" y="8043"/>
                  <a:pt x="2428" y="8833"/>
                </a:cubicBezTo>
                <a:cubicBezTo>
                  <a:pt x="3333" y="10205"/>
                  <a:pt x="4832" y="10957"/>
                  <a:pt x="6434" y="10957"/>
                </a:cubicBezTo>
                <a:cubicBezTo>
                  <a:pt x="6607" y="10957"/>
                  <a:pt x="6782" y="10948"/>
                  <a:pt x="6957" y="10931"/>
                </a:cubicBezTo>
                <a:cubicBezTo>
                  <a:pt x="8781" y="10748"/>
                  <a:pt x="10088" y="9867"/>
                  <a:pt x="11030" y="8651"/>
                </a:cubicBezTo>
                <a:cubicBezTo>
                  <a:pt x="11942" y="10140"/>
                  <a:pt x="13310" y="11235"/>
                  <a:pt x="15407" y="11326"/>
                </a:cubicBezTo>
                <a:cubicBezTo>
                  <a:pt x="15511" y="11331"/>
                  <a:pt x="15613" y="11334"/>
                  <a:pt x="15714" y="11334"/>
                </a:cubicBezTo>
                <a:cubicBezTo>
                  <a:pt x="17260" y="11334"/>
                  <a:pt x="18411" y="10687"/>
                  <a:pt x="19267" y="9745"/>
                </a:cubicBezTo>
                <a:cubicBezTo>
                  <a:pt x="20070" y="11269"/>
                  <a:pt x="21272" y="12394"/>
                  <a:pt x="23039" y="12394"/>
                </a:cubicBezTo>
                <a:cubicBezTo>
                  <a:pt x="23281" y="12394"/>
                  <a:pt x="23533" y="12373"/>
                  <a:pt x="23796" y="12329"/>
                </a:cubicBezTo>
                <a:cubicBezTo>
                  <a:pt x="25377" y="12055"/>
                  <a:pt x="26654" y="11113"/>
                  <a:pt x="27657" y="9867"/>
                </a:cubicBezTo>
                <a:cubicBezTo>
                  <a:pt x="27778" y="10019"/>
                  <a:pt x="27900" y="10171"/>
                  <a:pt x="28021" y="10323"/>
                </a:cubicBezTo>
                <a:cubicBezTo>
                  <a:pt x="28997" y="11339"/>
                  <a:pt x="30341" y="11989"/>
                  <a:pt x="31706" y="11989"/>
                </a:cubicBezTo>
                <a:cubicBezTo>
                  <a:pt x="32381" y="11989"/>
                  <a:pt x="33061" y="11830"/>
                  <a:pt x="33705" y="11478"/>
                </a:cubicBezTo>
                <a:cubicBezTo>
                  <a:pt x="37505" y="9380"/>
                  <a:pt x="37961" y="3879"/>
                  <a:pt x="36076" y="444"/>
                </a:cubicBezTo>
                <a:cubicBezTo>
                  <a:pt x="35905" y="134"/>
                  <a:pt x="35625" y="1"/>
                  <a:pt x="3534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3"/>
          <p:cNvSpPr/>
          <p:nvPr/>
        </p:nvSpPr>
        <p:spPr>
          <a:xfrm>
            <a:off x="6809975" y="-396887"/>
            <a:ext cx="2805783" cy="2101514"/>
          </a:xfrm>
          <a:custGeom>
            <a:avLst/>
            <a:gdLst/>
            <a:ahLst/>
            <a:cxnLst/>
            <a:rect l="l" t="t" r="r" b="b"/>
            <a:pathLst>
              <a:path w="79265" h="59369" extrusionOk="0">
                <a:moveTo>
                  <a:pt x="63624" y="1"/>
                </a:moveTo>
                <a:cubicBezTo>
                  <a:pt x="63615" y="1"/>
                  <a:pt x="63607" y="2"/>
                  <a:pt x="63599" y="4"/>
                </a:cubicBezTo>
                <a:cubicBezTo>
                  <a:pt x="43075" y="6154"/>
                  <a:pt x="21690" y="9292"/>
                  <a:pt x="1" y="9368"/>
                </a:cubicBezTo>
                <a:cubicBezTo>
                  <a:pt x="1798" y="20504"/>
                  <a:pt x="10681" y="30222"/>
                  <a:pt x="19766" y="31057"/>
                </a:cubicBezTo>
                <a:cubicBezTo>
                  <a:pt x="20296" y="31105"/>
                  <a:pt x="20825" y="31126"/>
                  <a:pt x="21352" y="31126"/>
                </a:cubicBezTo>
                <a:cubicBezTo>
                  <a:pt x="25709" y="31126"/>
                  <a:pt x="30006" y="29675"/>
                  <a:pt x="34286" y="29675"/>
                </a:cubicBezTo>
                <a:cubicBezTo>
                  <a:pt x="36079" y="29675"/>
                  <a:pt x="37868" y="29929"/>
                  <a:pt x="39658" y="30652"/>
                </a:cubicBezTo>
                <a:cubicBezTo>
                  <a:pt x="44391" y="32550"/>
                  <a:pt x="48161" y="37384"/>
                  <a:pt x="51401" y="42243"/>
                </a:cubicBezTo>
                <a:cubicBezTo>
                  <a:pt x="54640" y="47077"/>
                  <a:pt x="57702" y="52316"/>
                  <a:pt x="61954" y="55757"/>
                </a:cubicBezTo>
                <a:cubicBezTo>
                  <a:pt x="64676" y="57974"/>
                  <a:pt x="69085" y="59368"/>
                  <a:pt x="72681" y="59368"/>
                </a:cubicBezTo>
                <a:cubicBezTo>
                  <a:pt x="73766" y="59368"/>
                  <a:pt x="74777" y="59241"/>
                  <a:pt x="75646" y="58971"/>
                </a:cubicBezTo>
                <a:cubicBezTo>
                  <a:pt x="79265" y="57833"/>
                  <a:pt x="76734" y="47305"/>
                  <a:pt x="76101" y="42800"/>
                </a:cubicBezTo>
                <a:cubicBezTo>
                  <a:pt x="75038" y="35208"/>
                  <a:pt x="73393" y="27641"/>
                  <a:pt x="71192" y="20276"/>
                </a:cubicBezTo>
                <a:cubicBezTo>
                  <a:pt x="70664" y="18494"/>
                  <a:pt x="64683" y="1"/>
                  <a:pt x="6362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6" name="Google Shape;206;p13"/>
          <p:cNvGrpSpPr/>
          <p:nvPr/>
        </p:nvGrpSpPr>
        <p:grpSpPr>
          <a:xfrm>
            <a:off x="5801575" y="4294900"/>
            <a:ext cx="467000" cy="431100"/>
            <a:chOff x="1849650" y="1202325"/>
            <a:chExt cx="467000" cy="431100"/>
          </a:xfrm>
        </p:grpSpPr>
        <p:sp>
          <p:nvSpPr>
            <p:cNvPr id="207" name="Google Shape;207;p13"/>
            <p:cNvSpPr/>
            <p:nvPr/>
          </p:nvSpPr>
          <p:spPr>
            <a:xfrm>
              <a:off x="1880150" y="1400725"/>
              <a:ext cx="241525" cy="156500"/>
            </a:xfrm>
            <a:custGeom>
              <a:avLst/>
              <a:gdLst/>
              <a:ahLst/>
              <a:cxnLst/>
              <a:rect l="l" t="t" r="r" b="b"/>
              <a:pathLst>
                <a:path w="9661" h="6260" extrusionOk="0">
                  <a:moveTo>
                    <a:pt x="6275" y="0"/>
                  </a:moveTo>
                  <a:lnTo>
                    <a:pt x="6218" y="153"/>
                  </a:lnTo>
                  <a:cubicBezTo>
                    <a:pt x="4430" y="913"/>
                    <a:pt x="245" y="2701"/>
                    <a:pt x="36" y="5155"/>
                  </a:cubicBezTo>
                  <a:cubicBezTo>
                    <a:pt x="0" y="5983"/>
                    <a:pt x="417" y="6259"/>
                    <a:pt x="997" y="6259"/>
                  </a:cubicBezTo>
                  <a:cubicBezTo>
                    <a:pt x="1963" y="6259"/>
                    <a:pt x="3381" y="5493"/>
                    <a:pt x="3916" y="5231"/>
                  </a:cubicBezTo>
                  <a:cubicBezTo>
                    <a:pt x="5381" y="4413"/>
                    <a:pt x="9661" y="1085"/>
                    <a:pt x="627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3"/>
            <p:cNvSpPr/>
            <p:nvPr/>
          </p:nvSpPr>
          <p:spPr>
            <a:xfrm>
              <a:off x="1849650" y="1236200"/>
              <a:ext cx="216400" cy="208800"/>
            </a:xfrm>
            <a:custGeom>
              <a:avLst/>
              <a:gdLst/>
              <a:ahLst/>
              <a:cxnLst/>
              <a:rect l="l" t="t" r="r" b="b"/>
              <a:pathLst>
                <a:path w="8656" h="8352" extrusionOk="0">
                  <a:moveTo>
                    <a:pt x="2910" y="1"/>
                  </a:moveTo>
                  <a:cubicBezTo>
                    <a:pt x="2591" y="1"/>
                    <a:pt x="2279" y="72"/>
                    <a:pt x="1979" y="228"/>
                  </a:cubicBezTo>
                  <a:cubicBezTo>
                    <a:pt x="1" y="1275"/>
                    <a:pt x="400" y="4375"/>
                    <a:pt x="1351" y="5897"/>
                  </a:cubicBezTo>
                  <a:cubicBezTo>
                    <a:pt x="2131" y="7221"/>
                    <a:pt x="4158" y="8352"/>
                    <a:pt x="5946" y="8352"/>
                  </a:cubicBezTo>
                  <a:cubicBezTo>
                    <a:pt x="6906" y="8352"/>
                    <a:pt x="7797" y="8026"/>
                    <a:pt x="8389" y="7228"/>
                  </a:cubicBezTo>
                  <a:lnTo>
                    <a:pt x="8655" y="6125"/>
                  </a:lnTo>
                  <a:cubicBezTo>
                    <a:pt x="8251" y="4272"/>
                    <a:pt x="5384" y="1"/>
                    <a:pt x="291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13"/>
            <p:cNvSpPr/>
            <p:nvPr/>
          </p:nvSpPr>
          <p:spPr>
            <a:xfrm>
              <a:off x="2002225" y="1422750"/>
              <a:ext cx="168900" cy="210675"/>
            </a:xfrm>
            <a:custGeom>
              <a:avLst/>
              <a:gdLst/>
              <a:ahLst/>
              <a:cxnLst/>
              <a:rect l="l" t="t" r="r" b="b"/>
              <a:pathLst>
                <a:path w="6756" h="8427" extrusionOk="0">
                  <a:moveTo>
                    <a:pt x="2424" y="0"/>
                  </a:moveTo>
                  <a:cubicBezTo>
                    <a:pt x="1" y="0"/>
                    <a:pt x="1569" y="4431"/>
                    <a:pt x="2286" y="5777"/>
                  </a:cubicBezTo>
                  <a:cubicBezTo>
                    <a:pt x="2667" y="6422"/>
                    <a:pt x="3762" y="8427"/>
                    <a:pt x="4758" y="8427"/>
                  </a:cubicBezTo>
                  <a:cubicBezTo>
                    <a:pt x="5053" y="8427"/>
                    <a:pt x="5339" y="8251"/>
                    <a:pt x="5595" y="7812"/>
                  </a:cubicBezTo>
                  <a:cubicBezTo>
                    <a:pt x="6756" y="5663"/>
                    <a:pt x="4207" y="1877"/>
                    <a:pt x="3123" y="261"/>
                  </a:cubicBezTo>
                  <a:lnTo>
                    <a:pt x="3161" y="108"/>
                  </a:lnTo>
                  <a:cubicBezTo>
                    <a:pt x="2882" y="35"/>
                    <a:pt x="2638" y="0"/>
                    <a:pt x="24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3"/>
            <p:cNvSpPr/>
            <p:nvPr/>
          </p:nvSpPr>
          <p:spPr>
            <a:xfrm>
              <a:off x="2059825" y="1330725"/>
              <a:ext cx="256825" cy="166800"/>
            </a:xfrm>
            <a:custGeom>
              <a:avLst/>
              <a:gdLst/>
              <a:ahLst/>
              <a:cxnLst/>
              <a:rect l="l" t="t" r="r" b="b"/>
              <a:pathLst>
                <a:path w="10273" h="6672" extrusionOk="0">
                  <a:moveTo>
                    <a:pt x="6729" y="1"/>
                  </a:moveTo>
                  <a:cubicBezTo>
                    <a:pt x="4439" y="1"/>
                    <a:pt x="1416" y="1436"/>
                    <a:pt x="381" y="2458"/>
                  </a:cubicBezTo>
                  <a:lnTo>
                    <a:pt x="1" y="3542"/>
                  </a:lnTo>
                  <a:cubicBezTo>
                    <a:pt x="140" y="5616"/>
                    <a:pt x="2499" y="6671"/>
                    <a:pt x="4574" y="6671"/>
                  </a:cubicBezTo>
                  <a:cubicBezTo>
                    <a:pt x="5335" y="6671"/>
                    <a:pt x="6059" y="6529"/>
                    <a:pt x="6620" y="6243"/>
                  </a:cubicBezTo>
                  <a:cubicBezTo>
                    <a:pt x="8256" y="5482"/>
                    <a:pt x="10272" y="3086"/>
                    <a:pt x="9188" y="1146"/>
                  </a:cubicBezTo>
                  <a:cubicBezTo>
                    <a:pt x="8719" y="318"/>
                    <a:pt x="7805" y="1"/>
                    <a:pt x="67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13"/>
            <p:cNvSpPr/>
            <p:nvPr/>
          </p:nvSpPr>
          <p:spPr>
            <a:xfrm>
              <a:off x="2002300" y="1349400"/>
              <a:ext cx="114625" cy="210275"/>
            </a:xfrm>
            <a:custGeom>
              <a:avLst/>
              <a:gdLst/>
              <a:ahLst/>
              <a:cxnLst/>
              <a:rect l="l" t="t" r="r" b="b"/>
              <a:pathLst>
                <a:path w="4585" h="8411" extrusionOk="0">
                  <a:moveTo>
                    <a:pt x="2962" y="0"/>
                  </a:moveTo>
                  <a:cubicBezTo>
                    <a:pt x="1556" y="0"/>
                    <a:pt x="1" y="8281"/>
                    <a:pt x="324" y="8406"/>
                  </a:cubicBezTo>
                  <a:cubicBezTo>
                    <a:pt x="332" y="8409"/>
                    <a:pt x="340" y="8411"/>
                    <a:pt x="349" y="8411"/>
                  </a:cubicBezTo>
                  <a:cubicBezTo>
                    <a:pt x="996" y="8411"/>
                    <a:pt x="4584" y="1145"/>
                    <a:pt x="3215" y="94"/>
                  </a:cubicBezTo>
                  <a:cubicBezTo>
                    <a:pt x="3132" y="30"/>
                    <a:pt x="3047" y="0"/>
                    <a:pt x="29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3"/>
            <p:cNvSpPr/>
            <p:nvPr/>
          </p:nvSpPr>
          <p:spPr>
            <a:xfrm>
              <a:off x="2064600" y="1202325"/>
              <a:ext cx="118425" cy="158000"/>
            </a:xfrm>
            <a:custGeom>
              <a:avLst/>
              <a:gdLst/>
              <a:ahLst/>
              <a:cxnLst/>
              <a:rect l="l" t="t" r="r" b="b"/>
              <a:pathLst>
                <a:path w="4737" h="6320" extrusionOk="0">
                  <a:moveTo>
                    <a:pt x="497" y="0"/>
                  </a:moveTo>
                  <a:cubicBezTo>
                    <a:pt x="473" y="0"/>
                    <a:pt x="447" y="8"/>
                    <a:pt x="418" y="24"/>
                  </a:cubicBezTo>
                  <a:cubicBezTo>
                    <a:pt x="0" y="252"/>
                    <a:pt x="114" y="4246"/>
                    <a:pt x="171" y="6263"/>
                  </a:cubicBezTo>
                  <a:lnTo>
                    <a:pt x="495" y="6320"/>
                  </a:lnTo>
                  <a:cubicBezTo>
                    <a:pt x="1997" y="4741"/>
                    <a:pt x="4736" y="1583"/>
                    <a:pt x="4242" y="1108"/>
                  </a:cubicBezTo>
                  <a:cubicBezTo>
                    <a:pt x="4218" y="1086"/>
                    <a:pt x="4189" y="1076"/>
                    <a:pt x="4156" y="1076"/>
                  </a:cubicBezTo>
                  <a:cubicBezTo>
                    <a:pt x="3535" y="1076"/>
                    <a:pt x="1273" y="4577"/>
                    <a:pt x="552" y="5768"/>
                  </a:cubicBezTo>
                  <a:cubicBezTo>
                    <a:pt x="479" y="4072"/>
                    <a:pt x="1052" y="0"/>
                    <a:pt x="4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13"/>
            <p:cNvSpPr/>
            <p:nvPr/>
          </p:nvSpPr>
          <p:spPr>
            <a:xfrm>
              <a:off x="1875325" y="1263875"/>
              <a:ext cx="84200" cy="75450"/>
            </a:xfrm>
            <a:custGeom>
              <a:avLst/>
              <a:gdLst/>
              <a:ahLst/>
              <a:cxnLst/>
              <a:rect l="l" t="t" r="r" b="b"/>
              <a:pathLst>
                <a:path w="3368" h="3018" extrusionOk="0">
                  <a:moveTo>
                    <a:pt x="1479" y="0"/>
                  </a:moveTo>
                  <a:cubicBezTo>
                    <a:pt x="939" y="0"/>
                    <a:pt x="532" y="434"/>
                    <a:pt x="305" y="1024"/>
                  </a:cubicBezTo>
                  <a:cubicBezTo>
                    <a:pt x="1" y="1746"/>
                    <a:pt x="381" y="2602"/>
                    <a:pt x="1142" y="2907"/>
                  </a:cubicBezTo>
                  <a:cubicBezTo>
                    <a:pt x="1335" y="2982"/>
                    <a:pt x="1532" y="3017"/>
                    <a:pt x="1724" y="3017"/>
                  </a:cubicBezTo>
                  <a:cubicBezTo>
                    <a:pt x="2310" y="3017"/>
                    <a:pt x="2848" y="2685"/>
                    <a:pt x="3063" y="2127"/>
                  </a:cubicBezTo>
                  <a:cubicBezTo>
                    <a:pt x="3367" y="1404"/>
                    <a:pt x="2702" y="396"/>
                    <a:pt x="1922" y="91"/>
                  </a:cubicBezTo>
                  <a:cubicBezTo>
                    <a:pt x="1766" y="29"/>
                    <a:pt x="1618" y="0"/>
                    <a:pt x="14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13"/>
            <p:cNvSpPr/>
            <p:nvPr/>
          </p:nvSpPr>
          <p:spPr>
            <a:xfrm>
              <a:off x="1899100" y="1285300"/>
              <a:ext cx="37600" cy="34850"/>
            </a:xfrm>
            <a:custGeom>
              <a:avLst/>
              <a:gdLst/>
              <a:ahLst/>
              <a:cxnLst/>
              <a:rect l="l" t="t" r="r" b="b"/>
              <a:pathLst>
                <a:path w="1504" h="1394" extrusionOk="0">
                  <a:moveTo>
                    <a:pt x="725" y="1"/>
                  </a:moveTo>
                  <a:cubicBezTo>
                    <a:pt x="412" y="1"/>
                    <a:pt x="127" y="232"/>
                    <a:pt x="77" y="566"/>
                  </a:cubicBezTo>
                  <a:cubicBezTo>
                    <a:pt x="1" y="946"/>
                    <a:pt x="229" y="1308"/>
                    <a:pt x="590" y="1384"/>
                  </a:cubicBezTo>
                  <a:cubicBezTo>
                    <a:pt x="622" y="1390"/>
                    <a:pt x="654" y="1393"/>
                    <a:pt x="686" y="1393"/>
                  </a:cubicBezTo>
                  <a:cubicBezTo>
                    <a:pt x="1035" y="1393"/>
                    <a:pt x="1375" y="1029"/>
                    <a:pt x="1427" y="680"/>
                  </a:cubicBezTo>
                  <a:cubicBezTo>
                    <a:pt x="1503" y="300"/>
                    <a:pt x="1218" y="71"/>
                    <a:pt x="857" y="14"/>
                  </a:cubicBezTo>
                  <a:cubicBezTo>
                    <a:pt x="813" y="5"/>
                    <a:pt x="769" y="1"/>
                    <a:pt x="7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13"/>
            <p:cNvSpPr/>
            <p:nvPr/>
          </p:nvSpPr>
          <p:spPr>
            <a:xfrm>
              <a:off x="1895775" y="1499450"/>
              <a:ext cx="43775" cy="39150"/>
            </a:xfrm>
            <a:custGeom>
              <a:avLst/>
              <a:gdLst/>
              <a:ahLst/>
              <a:cxnLst/>
              <a:rect l="l" t="t" r="r" b="b"/>
              <a:pathLst>
                <a:path w="1751" h="1566" extrusionOk="0">
                  <a:moveTo>
                    <a:pt x="776" y="0"/>
                  </a:moveTo>
                  <a:cubicBezTo>
                    <a:pt x="491" y="0"/>
                    <a:pt x="274" y="219"/>
                    <a:pt x="153" y="521"/>
                  </a:cubicBezTo>
                  <a:cubicBezTo>
                    <a:pt x="1" y="902"/>
                    <a:pt x="210" y="1358"/>
                    <a:pt x="609" y="1510"/>
                  </a:cubicBezTo>
                  <a:cubicBezTo>
                    <a:pt x="708" y="1548"/>
                    <a:pt x="808" y="1566"/>
                    <a:pt x="906" y="1566"/>
                  </a:cubicBezTo>
                  <a:cubicBezTo>
                    <a:pt x="1207" y="1566"/>
                    <a:pt x="1484" y="1398"/>
                    <a:pt x="1598" y="1111"/>
                  </a:cubicBezTo>
                  <a:cubicBezTo>
                    <a:pt x="1751" y="730"/>
                    <a:pt x="1408" y="198"/>
                    <a:pt x="1009" y="46"/>
                  </a:cubicBezTo>
                  <a:cubicBezTo>
                    <a:pt x="927" y="15"/>
                    <a:pt x="849" y="0"/>
                    <a:pt x="7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13"/>
            <p:cNvSpPr/>
            <p:nvPr/>
          </p:nvSpPr>
          <p:spPr>
            <a:xfrm>
              <a:off x="1908150" y="1510400"/>
              <a:ext cx="20000" cy="18375"/>
            </a:xfrm>
            <a:custGeom>
              <a:avLst/>
              <a:gdLst/>
              <a:ahLst/>
              <a:cxnLst/>
              <a:rect l="l" t="t" r="r" b="b"/>
              <a:pathLst>
                <a:path w="800" h="735" extrusionOk="0">
                  <a:moveTo>
                    <a:pt x="391" y="1"/>
                  </a:moveTo>
                  <a:cubicBezTo>
                    <a:pt x="225" y="1"/>
                    <a:pt x="72" y="126"/>
                    <a:pt x="38" y="312"/>
                  </a:cubicBezTo>
                  <a:cubicBezTo>
                    <a:pt x="0" y="502"/>
                    <a:pt x="133" y="692"/>
                    <a:pt x="324" y="730"/>
                  </a:cubicBezTo>
                  <a:cubicBezTo>
                    <a:pt x="339" y="733"/>
                    <a:pt x="354" y="734"/>
                    <a:pt x="370" y="734"/>
                  </a:cubicBezTo>
                  <a:cubicBezTo>
                    <a:pt x="546" y="734"/>
                    <a:pt x="726" y="543"/>
                    <a:pt x="761" y="369"/>
                  </a:cubicBezTo>
                  <a:cubicBezTo>
                    <a:pt x="799" y="159"/>
                    <a:pt x="647" y="45"/>
                    <a:pt x="457" y="7"/>
                  </a:cubicBezTo>
                  <a:cubicBezTo>
                    <a:pt x="435" y="3"/>
                    <a:pt x="413" y="1"/>
                    <a:pt x="3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13"/>
            <p:cNvSpPr/>
            <p:nvPr/>
          </p:nvSpPr>
          <p:spPr>
            <a:xfrm>
              <a:off x="2089325" y="1563750"/>
              <a:ext cx="39950" cy="38675"/>
            </a:xfrm>
            <a:custGeom>
              <a:avLst/>
              <a:gdLst/>
              <a:ahLst/>
              <a:cxnLst/>
              <a:rect l="l" t="t" r="r" b="b"/>
              <a:pathLst>
                <a:path w="1598" h="1547" extrusionOk="0">
                  <a:moveTo>
                    <a:pt x="789" y="0"/>
                  </a:moveTo>
                  <a:cubicBezTo>
                    <a:pt x="400" y="0"/>
                    <a:pt x="74" y="311"/>
                    <a:pt x="38" y="707"/>
                  </a:cubicBezTo>
                  <a:cubicBezTo>
                    <a:pt x="0" y="1145"/>
                    <a:pt x="304" y="1525"/>
                    <a:pt x="723" y="1544"/>
                  </a:cubicBezTo>
                  <a:cubicBezTo>
                    <a:pt x="739" y="1546"/>
                    <a:pt x="754" y="1546"/>
                    <a:pt x="770" y="1546"/>
                  </a:cubicBezTo>
                  <a:cubicBezTo>
                    <a:pt x="1170" y="1546"/>
                    <a:pt x="1523" y="1090"/>
                    <a:pt x="1560" y="669"/>
                  </a:cubicBezTo>
                  <a:cubicBezTo>
                    <a:pt x="1598" y="251"/>
                    <a:pt x="1255" y="42"/>
                    <a:pt x="856" y="4"/>
                  </a:cubicBezTo>
                  <a:cubicBezTo>
                    <a:pt x="834" y="1"/>
                    <a:pt x="811" y="0"/>
                    <a:pt x="7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13"/>
            <p:cNvSpPr/>
            <p:nvPr/>
          </p:nvSpPr>
          <p:spPr>
            <a:xfrm>
              <a:off x="2099775" y="1574250"/>
              <a:ext cx="19050" cy="17700"/>
            </a:xfrm>
            <a:custGeom>
              <a:avLst/>
              <a:gdLst/>
              <a:ahLst/>
              <a:cxnLst/>
              <a:rect l="l" t="t" r="r" b="b"/>
              <a:pathLst>
                <a:path w="762" h="708" extrusionOk="0">
                  <a:moveTo>
                    <a:pt x="379" y="0"/>
                  </a:moveTo>
                  <a:cubicBezTo>
                    <a:pt x="367" y="0"/>
                    <a:pt x="355" y="1"/>
                    <a:pt x="343" y="2"/>
                  </a:cubicBezTo>
                  <a:cubicBezTo>
                    <a:pt x="134" y="21"/>
                    <a:pt x="1" y="192"/>
                    <a:pt x="20" y="401"/>
                  </a:cubicBezTo>
                  <a:cubicBezTo>
                    <a:pt x="37" y="579"/>
                    <a:pt x="272" y="708"/>
                    <a:pt x="458" y="708"/>
                  </a:cubicBezTo>
                  <a:cubicBezTo>
                    <a:pt x="471" y="708"/>
                    <a:pt x="483" y="707"/>
                    <a:pt x="495" y="706"/>
                  </a:cubicBezTo>
                  <a:cubicBezTo>
                    <a:pt x="704" y="687"/>
                    <a:pt x="761" y="496"/>
                    <a:pt x="742" y="306"/>
                  </a:cubicBezTo>
                  <a:cubicBezTo>
                    <a:pt x="725" y="128"/>
                    <a:pt x="557" y="0"/>
                    <a:pt x="3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13"/>
            <p:cNvSpPr/>
            <p:nvPr/>
          </p:nvSpPr>
          <p:spPr>
            <a:xfrm>
              <a:off x="2199625" y="1362050"/>
              <a:ext cx="84675" cy="73900"/>
            </a:xfrm>
            <a:custGeom>
              <a:avLst/>
              <a:gdLst/>
              <a:ahLst/>
              <a:cxnLst/>
              <a:rect l="l" t="t" r="r" b="b"/>
              <a:pathLst>
                <a:path w="3387" h="2956" extrusionOk="0">
                  <a:moveTo>
                    <a:pt x="1659" y="0"/>
                  </a:moveTo>
                  <a:cubicBezTo>
                    <a:pt x="1063" y="0"/>
                    <a:pt x="493" y="379"/>
                    <a:pt x="267" y="996"/>
                  </a:cubicBezTo>
                  <a:cubicBezTo>
                    <a:pt x="1" y="1776"/>
                    <a:pt x="362" y="2632"/>
                    <a:pt x="1104" y="2898"/>
                  </a:cubicBezTo>
                  <a:cubicBezTo>
                    <a:pt x="1214" y="2937"/>
                    <a:pt x="1328" y="2955"/>
                    <a:pt x="1445" y="2955"/>
                  </a:cubicBezTo>
                  <a:cubicBezTo>
                    <a:pt x="2122" y="2955"/>
                    <a:pt x="2877" y="2348"/>
                    <a:pt x="3120" y="1700"/>
                  </a:cubicBezTo>
                  <a:cubicBezTo>
                    <a:pt x="3387" y="920"/>
                    <a:pt x="2873" y="368"/>
                    <a:pt x="2131" y="83"/>
                  </a:cubicBezTo>
                  <a:cubicBezTo>
                    <a:pt x="1976" y="27"/>
                    <a:pt x="1816" y="0"/>
                    <a:pt x="16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13"/>
            <p:cNvSpPr/>
            <p:nvPr/>
          </p:nvSpPr>
          <p:spPr>
            <a:xfrm>
              <a:off x="2221975" y="1382450"/>
              <a:ext cx="37600" cy="34650"/>
            </a:xfrm>
            <a:custGeom>
              <a:avLst/>
              <a:gdLst/>
              <a:ahLst/>
              <a:cxnLst/>
              <a:rect l="l" t="t" r="r" b="b"/>
              <a:pathLst>
                <a:path w="1504" h="1386" extrusionOk="0">
                  <a:moveTo>
                    <a:pt x="747" y="0"/>
                  </a:moveTo>
                  <a:cubicBezTo>
                    <a:pt x="409" y="0"/>
                    <a:pt x="110" y="234"/>
                    <a:pt x="58" y="560"/>
                  </a:cubicBezTo>
                  <a:cubicBezTo>
                    <a:pt x="1" y="922"/>
                    <a:pt x="400" y="1321"/>
                    <a:pt x="781" y="1378"/>
                  </a:cubicBezTo>
                  <a:cubicBezTo>
                    <a:pt x="814" y="1383"/>
                    <a:pt x="845" y="1385"/>
                    <a:pt x="875" y="1385"/>
                  </a:cubicBezTo>
                  <a:cubicBezTo>
                    <a:pt x="1196" y="1385"/>
                    <a:pt x="1375" y="1119"/>
                    <a:pt x="1427" y="788"/>
                  </a:cubicBezTo>
                  <a:cubicBezTo>
                    <a:pt x="1504" y="427"/>
                    <a:pt x="1237" y="66"/>
                    <a:pt x="857" y="9"/>
                  </a:cubicBezTo>
                  <a:cubicBezTo>
                    <a:pt x="820" y="3"/>
                    <a:pt x="783" y="0"/>
                    <a:pt x="74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1" name="Google Shape;221;p13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3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13"/>
          <p:cNvSpPr txBox="1">
            <a:spLocks noGrp="1"/>
          </p:cNvSpPr>
          <p:nvPr>
            <p:ph type="subTitle" idx="1"/>
          </p:nvPr>
        </p:nvSpPr>
        <p:spPr>
          <a:xfrm>
            <a:off x="1793963" y="1453225"/>
            <a:ext cx="27732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latin typeface="Chewy"/>
                <a:ea typeface="Chewy"/>
                <a:cs typeface="Chewy"/>
                <a:sym typeface="Chew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13"/>
          <p:cNvSpPr txBox="1">
            <a:spLocks noGrp="1"/>
          </p:cNvSpPr>
          <p:nvPr>
            <p:ph type="subTitle" idx="2"/>
          </p:nvPr>
        </p:nvSpPr>
        <p:spPr>
          <a:xfrm>
            <a:off x="5603663" y="1453225"/>
            <a:ext cx="27732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latin typeface="Chewy"/>
                <a:ea typeface="Chewy"/>
                <a:cs typeface="Chewy"/>
                <a:sym typeface="Chew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13"/>
          <p:cNvSpPr txBox="1">
            <a:spLocks noGrp="1"/>
          </p:cNvSpPr>
          <p:nvPr>
            <p:ph type="subTitle" idx="3"/>
          </p:nvPr>
        </p:nvSpPr>
        <p:spPr>
          <a:xfrm>
            <a:off x="1793963" y="2934828"/>
            <a:ext cx="27732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latin typeface="Chewy"/>
                <a:ea typeface="Chewy"/>
                <a:cs typeface="Chewy"/>
                <a:sym typeface="Chew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5" name="Google Shape;225;p13"/>
          <p:cNvSpPr txBox="1">
            <a:spLocks noGrp="1"/>
          </p:cNvSpPr>
          <p:nvPr>
            <p:ph type="subTitle" idx="4"/>
          </p:nvPr>
        </p:nvSpPr>
        <p:spPr>
          <a:xfrm>
            <a:off x="5603663" y="2934828"/>
            <a:ext cx="27732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latin typeface="Chewy"/>
                <a:ea typeface="Chewy"/>
                <a:cs typeface="Chewy"/>
                <a:sym typeface="Chew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13"/>
          <p:cNvSpPr txBox="1">
            <a:spLocks noGrp="1"/>
          </p:cNvSpPr>
          <p:nvPr>
            <p:ph type="subTitle" idx="5"/>
          </p:nvPr>
        </p:nvSpPr>
        <p:spPr>
          <a:xfrm>
            <a:off x="1793963" y="1930500"/>
            <a:ext cx="2773200" cy="636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7" name="Google Shape;227;p13"/>
          <p:cNvSpPr txBox="1">
            <a:spLocks noGrp="1"/>
          </p:cNvSpPr>
          <p:nvPr>
            <p:ph type="subTitle" idx="6"/>
          </p:nvPr>
        </p:nvSpPr>
        <p:spPr>
          <a:xfrm>
            <a:off x="5603663" y="1930500"/>
            <a:ext cx="2773200" cy="636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8" name="Google Shape;228;p13"/>
          <p:cNvSpPr txBox="1">
            <a:spLocks noGrp="1"/>
          </p:cNvSpPr>
          <p:nvPr>
            <p:ph type="subTitle" idx="7"/>
          </p:nvPr>
        </p:nvSpPr>
        <p:spPr>
          <a:xfrm>
            <a:off x="1793963" y="3409275"/>
            <a:ext cx="2773200" cy="636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13"/>
          <p:cNvSpPr txBox="1">
            <a:spLocks noGrp="1"/>
          </p:cNvSpPr>
          <p:nvPr>
            <p:ph type="subTitle" idx="8"/>
          </p:nvPr>
        </p:nvSpPr>
        <p:spPr>
          <a:xfrm>
            <a:off x="5603663" y="3409275"/>
            <a:ext cx="2773200" cy="636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0" name="Google Shape;230;p13"/>
          <p:cNvSpPr txBox="1">
            <a:spLocks noGrp="1"/>
          </p:cNvSpPr>
          <p:nvPr>
            <p:ph type="title" idx="9" hasCustomPrompt="1"/>
          </p:nvPr>
        </p:nvSpPr>
        <p:spPr>
          <a:xfrm>
            <a:off x="754163" y="1377574"/>
            <a:ext cx="963600" cy="742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5000">
                <a:solidFill>
                  <a:srgbClr val="7A844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31" name="Google Shape;231;p13"/>
          <p:cNvSpPr txBox="1">
            <a:spLocks noGrp="1"/>
          </p:cNvSpPr>
          <p:nvPr>
            <p:ph type="title" idx="13" hasCustomPrompt="1"/>
          </p:nvPr>
        </p:nvSpPr>
        <p:spPr>
          <a:xfrm>
            <a:off x="4563862" y="1377574"/>
            <a:ext cx="963600" cy="742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5000">
                <a:solidFill>
                  <a:srgbClr val="7A844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32" name="Google Shape;232;p13"/>
          <p:cNvSpPr txBox="1">
            <a:spLocks noGrp="1"/>
          </p:cNvSpPr>
          <p:nvPr>
            <p:ph type="title" idx="14" hasCustomPrompt="1"/>
          </p:nvPr>
        </p:nvSpPr>
        <p:spPr>
          <a:xfrm>
            <a:off x="754163" y="2855586"/>
            <a:ext cx="963600" cy="742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5000">
                <a:solidFill>
                  <a:srgbClr val="7A844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33" name="Google Shape;233;p13"/>
          <p:cNvSpPr txBox="1">
            <a:spLocks noGrp="1"/>
          </p:cNvSpPr>
          <p:nvPr>
            <p:ph type="title" idx="15" hasCustomPrompt="1"/>
          </p:nvPr>
        </p:nvSpPr>
        <p:spPr>
          <a:xfrm>
            <a:off x="4563863" y="2855586"/>
            <a:ext cx="963600" cy="742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5000">
                <a:solidFill>
                  <a:srgbClr val="7A844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">
  <p:cSld name="CUSTOM_17"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8"/>
          <p:cNvSpPr/>
          <p:nvPr/>
        </p:nvSpPr>
        <p:spPr>
          <a:xfrm rot="-567027">
            <a:off x="-950394" y="2885168"/>
            <a:ext cx="2633565" cy="2905230"/>
          </a:xfrm>
          <a:custGeom>
            <a:avLst/>
            <a:gdLst/>
            <a:ahLst/>
            <a:cxnLst/>
            <a:rect l="l" t="t" r="r" b="b"/>
            <a:pathLst>
              <a:path w="51098" h="56369" extrusionOk="0">
                <a:moveTo>
                  <a:pt x="16663" y="1"/>
                </a:moveTo>
                <a:cubicBezTo>
                  <a:pt x="16380" y="1"/>
                  <a:pt x="16098" y="17"/>
                  <a:pt x="15818" y="50"/>
                </a:cubicBezTo>
                <a:cubicBezTo>
                  <a:pt x="12402" y="455"/>
                  <a:pt x="9491" y="2885"/>
                  <a:pt x="7770" y="5821"/>
                </a:cubicBezTo>
                <a:cubicBezTo>
                  <a:pt x="5822" y="9111"/>
                  <a:pt x="5138" y="12932"/>
                  <a:pt x="4455" y="16678"/>
                </a:cubicBezTo>
                <a:cubicBezTo>
                  <a:pt x="3265" y="23409"/>
                  <a:pt x="2076" y="30116"/>
                  <a:pt x="887" y="36848"/>
                </a:cubicBezTo>
                <a:cubicBezTo>
                  <a:pt x="431" y="39404"/>
                  <a:pt x="1" y="42188"/>
                  <a:pt x="1342" y="44415"/>
                </a:cubicBezTo>
                <a:cubicBezTo>
                  <a:pt x="2506" y="46364"/>
                  <a:pt x="4708" y="47376"/>
                  <a:pt x="6809" y="48211"/>
                </a:cubicBezTo>
                <a:cubicBezTo>
                  <a:pt x="17615" y="52513"/>
                  <a:pt x="29054" y="55196"/>
                  <a:pt x="40645" y="56158"/>
                </a:cubicBezTo>
                <a:cubicBezTo>
                  <a:pt x="41678" y="56243"/>
                  <a:pt x="42837" y="56369"/>
                  <a:pt x="43974" y="56369"/>
                </a:cubicBezTo>
                <a:cubicBezTo>
                  <a:pt x="46210" y="56369"/>
                  <a:pt x="48361" y="55883"/>
                  <a:pt x="49300" y="53652"/>
                </a:cubicBezTo>
                <a:cubicBezTo>
                  <a:pt x="50718" y="50236"/>
                  <a:pt x="51097" y="45908"/>
                  <a:pt x="49908" y="42416"/>
                </a:cubicBezTo>
                <a:cubicBezTo>
                  <a:pt x="48617" y="38543"/>
                  <a:pt x="45529" y="35304"/>
                  <a:pt x="41708" y="33836"/>
                </a:cubicBezTo>
                <a:cubicBezTo>
                  <a:pt x="39709" y="33077"/>
                  <a:pt x="37431" y="32723"/>
                  <a:pt x="35912" y="31204"/>
                </a:cubicBezTo>
                <a:cubicBezTo>
                  <a:pt x="33863" y="29154"/>
                  <a:pt x="33964" y="25839"/>
                  <a:pt x="34141" y="22929"/>
                </a:cubicBezTo>
                <a:cubicBezTo>
                  <a:pt x="34318" y="20018"/>
                  <a:pt x="34217" y="16652"/>
                  <a:pt x="31939" y="14855"/>
                </a:cubicBezTo>
                <a:cubicBezTo>
                  <a:pt x="29788" y="13135"/>
                  <a:pt x="26270" y="13413"/>
                  <a:pt x="24752" y="11135"/>
                </a:cubicBezTo>
                <a:cubicBezTo>
                  <a:pt x="23588" y="9414"/>
                  <a:pt x="24170" y="7111"/>
                  <a:pt x="23714" y="5087"/>
                </a:cubicBezTo>
                <a:cubicBezTo>
                  <a:pt x="23018" y="2022"/>
                  <a:pt x="19807" y="1"/>
                  <a:pt x="1666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p18"/>
          <p:cNvSpPr/>
          <p:nvPr/>
        </p:nvSpPr>
        <p:spPr>
          <a:xfrm>
            <a:off x="6695925" y="-391337"/>
            <a:ext cx="2805783" cy="2101514"/>
          </a:xfrm>
          <a:custGeom>
            <a:avLst/>
            <a:gdLst/>
            <a:ahLst/>
            <a:cxnLst/>
            <a:rect l="l" t="t" r="r" b="b"/>
            <a:pathLst>
              <a:path w="79265" h="59369" extrusionOk="0">
                <a:moveTo>
                  <a:pt x="63624" y="1"/>
                </a:moveTo>
                <a:cubicBezTo>
                  <a:pt x="63615" y="1"/>
                  <a:pt x="63607" y="2"/>
                  <a:pt x="63599" y="4"/>
                </a:cubicBezTo>
                <a:cubicBezTo>
                  <a:pt x="43075" y="6154"/>
                  <a:pt x="21690" y="9292"/>
                  <a:pt x="1" y="9368"/>
                </a:cubicBezTo>
                <a:cubicBezTo>
                  <a:pt x="1798" y="20504"/>
                  <a:pt x="10681" y="30222"/>
                  <a:pt x="19766" y="31057"/>
                </a:cubicBezTo>
                <a:cubicBezTo>
                  <a:pt x="20296" y="31105"/>
                  <a:pt x="20825" y="31126"/>
                  <a:pt x="21352" y="31126"/>
                </a:cubicBezTo>
                <a:cubicBezTo>
                  <a:pt x="25709" y="31126"/>
                  <a:pt x="30006" y="29675"/>
                  <a:pt x="34286" y="29675"/>
                </a:cubicBezTo>
                <a:cubicBezTo>
                  <a:pt x="36079" y="29675"/>
                  <a:pt x="37868" y="29929"/>
                  <a:pt x="39658" y="30652"/>
                </a:cubicBezTo>
                <a:cubicBezTo>
                  <a:pt x="44391" y="32550"/>
                  <a:pt x="48161" y="37384"/>
                  <a:pt x="51401" y="42243"/>
                </a:cubicBezTo>
                <a:cubicBezTo>
                  <a:pt x="54640" y="47077"/>
                  <a:pt x="57702" y="52316"/>
                  <a:pt x="61954" y="55757"/>
                </a:cubicBezTo>
                <a:cubicBezTo>
                  <a:pt x="64676" y="57974"/>
                  <a:pt x="69085" y="59368"/>
                  <a:pt x="72681" y="59368"/>
                </a:cubicBezTo>
                <a:cubicBezTo>
                  <a:pt x="73766" y="59368"/>
                  <a:pt x="74777" y="59241"/>
                  <a:pt x="75646" y="58971"/>
                </a:cubicBezTo>
                <a:cubicBezTo>
                  <a:pt x="79265" y="57833"/>
                  <a:pt x="76734" y="47305"/>
                  <a:pt x="76101" y="42800"/>
                </a:cubicBezTo>
                <a:cubicBezTo>
                  <a:pt x="75038" y="35208"/>
                  <a:pt x="73393" y="27641"/>
                  <a:pt x="71192" y="20276"/>
                </a:cubicBezTo>
                <a:cubicBezTo>
                  <a:pt x="70664" y="18494"/>
                  <a:pt x="64683" y="1"/>
                  <a:pt x="6362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7" name="Google Shape;317;p18"/>
          <p:cNvGrpSpPr/>
          <p:nvPr/>
        </p:nvGrpSpPr>
        <p:grpSpPr>
          <a:xfrm>
            <a:off x="500925" y="743625"/>
            <a:ext cx="424575" cy="380200"/>
            <a:chOff x="3158625" y="1679100"/>
            <a:chExt cx="424575" cy="380200"/>
          </a:xfrm>
        </p:grpSpPr>
        <p:sp>
          <p:nvSpPr>
            <p:cNvPr id="318" name="Google Shape;318;p18"/>
            <p:cNvSpPr/>
            <p:nvPr/>
          </p:nvSpPr>
          <p:spPr>
            <a:xfrm>
              <a:off x="3184575" y="1824750"/>
              <a:ext cx="392925" cy="89250"/>
            </a:xfrm>
            <a:custGeom>
              <a:avLst/>
              <a:gdLst/>
              <a:ahLst/>
              <a:cxnLst/>
              <a:rect l="l" t="t" r="r" b="b"/>
              <a:pathLst>
                <a:path w="15717" h="3570" extrusionOk="0">
                  <a:moveTo>
                    <a:pt x="9873" y="0"/>
                  </a:moveTo>
                  <a:cubicBezTo>
                    <a:pt x="8769" y="0"/>
                    <a:pt x="7665" y="49"/>
                    <a:pt x="6555" y="109"/>
                  </a:cubicBezTo>
                  <a:cubicBezTo>
                    <a:pt x="4859" y="210"/>
                    <a:pt x="3113" y="83"/>
                    <a:pt x="1493" y="539"/>
                  </a:cubicBezTo>
                  <a:cubicBezTo>
                    <a:pt x="987" y="691"/>
                    <a:pt x="456" y="944"/>
                    <a:pt x="253" y="1425"/>
                  </a:cubicBezTo>
                  <a:cubicBezTo>
                    <a:pt x="0" y="2007"/>
                    <a:pt x="380" y="2715"/>
                    <a:pt x="911" y="3019"/>
                  </a:cubicBezTo>
                  <a:cubicBezTo>
                    <a:pt x="1468" y="3348"/>
                    <a:pt x="2151" y="3399"/>
                    <a:pt x="2784" y="3424"/>
                  </a:cubicBezTo>
                  <a:cubicBezTo>
                    <a:pt x="4474" y="3508"/>
                    <a:pt x="6170" y="3570"/>
                    <a:pt x="7865" y="3570"/>
                  </a:cubicBezTo>
                  <a:cubicBezTo>
                    <a:pt x="9725" y="3570"/>
                    <a:pt x="11585" y="3496"/>
                    <a:pt x="13439" y="3297"/>
                  </a:cubicBezTo>
                  <a:cubicBezTo>
                    <a:pt x="13945" y="3247"/>
                    <a:pt x="14451" y="3171"/>
                    <a:pt x="14907" y="2918"/>
                  </a:cubicBezTo>
                  <a:cubicBezTo>
                    <a:pt x="15362" y="2690"/>
                    <a:pt x="15716" y="2209"/>
                    <a:pt x="15691" y="1703"/>
                  </a:cubicBezTo>
                  <a:cubicBezTo>
                    <a:pt x="15666" y="767"/>
                    <a:pt x="14502" y="362"/>
                    <a:pt x="13591" y="235"/>
                  </a:cubicBezTo>
                  <a:cubicBezTo>
                    <a:pt x="12347" y="61"/>
                    <a:pt x="11110" y="0"/>
                    <a:pt x="98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18"/>
            <p:cNvSpPr/>
            <p:nvPr/>
          </p:nvSpPr>
          <p:spPr>
            <a:xfrm>
              <a:off x="3158625" y="1969800"/>
              <a:ext cx="424575" cy="89500"/>
            </a:xfrm>
            <a:custGeom>
              <a:avLst/>
              <a:gdLst/>
              <a:ahLst/>
              <a:cxnLst/>
              <a:rect l="l" t="t" r="r" b="b"/>
              <a:pathLst>
                <a:path w="16983" h="3580" extrusionOk="0">
                  <a:moveTo>
                    <a:pt x="5335" y="0"/>
                  </a:moveTo>
                  <a:cubicBezTo>
                    <a:pt x="4090" y="0"/>
                    <a:pt x="2858" y="104"/>
                    <a:pt x="1646" y="482"/>
                  </a:cubicBezTo>
                  <a:cubicBezTo>
                    <a:pt x="937" y="709"/>
                    <a:pt x="153" y="1114"/>
                    <a:pt x="77" y="1848"/>
                  </a:cubicBezTo>
                  <a:cubicBezTo>
                    <a:pt x="1" y="2430"/>
                    <a:pt x="431" y="2962"/>
                    <a:pt x="962" y="3215"/>
                  </a:cubicBezTo>
                  <a:cubicBezTo>
                    <a:pt x="1494" y="3443"/>
                    <a:pt x="2101" y="3468"/>
                    <a:pt x="2683" y="3468"/>
                  </a:cubicBezTo>
                  <a:cubicBezTo>
                    <a:pt x="4860" y="3493"/>
                    <a:pt x="7036" y="3544"/>
                    <a:pt x="9213" y="3569"/>
                  </a:cubicBezTo>
                  <a:cubicBezTo>
                    <a:pt x="9631" y="3574"/>
                    <a:pt x="10051" y="3580"/>
                    <a:pt x="10470" y="3580"/>
                  </a:cubicBezTo>
                  <a:cubicBezTo>
                    <a:pt x="12105" y="3580"/>
                    <a:pt x="13736" y="3501"/>
                    <a:pt x="15287" y="3038"/>
                  </a:cubicBezTo>
                  <a:cubicBezTo>
                    <a:pt x="16071" y="2810"/>
                    <a:pt x="16957" y="2304"/>
                    <a:pt x="16957" y="1494"/>
                  </a:cubicBezTo>
                  <a:cubicBezTo>
                    <a:pt x="16982" y="937"/>
                    <a:pt x="16527" y="456"/>
                    <a:pt x="15995" y="254"/>
                  </a:cubicBezTo>
                  <a:cubicBezTo>
                    <a:pt x="15489" y="51"/>
                    <a:pt x="14907" y="51"/>
                    <a:pt x="14350" y="51"/>
                  </a:cubicBezTo>
                  <a:cubicBezTo>
                    <a:pt x="12889" y="84"/>
                    <a:pt x="11428" y="149"/>
                    <a:pt x="9973" y="149"/>
                  </a:cubicBezTo>
                  <a:cubicBezTo>
                    <a:pt x="9186" y="149"/>
                    <a:pt x="8401" y="130"/>
                    <a:pt x="7618" y="77"/>
                  </a:cubicBezTo>
                  <a:cubicBezTo>
                    <a:pt x="6853" y="38"/>
                    <a:pt x="6091" y="0"/>
                    <a:pt x="533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18"/>
            <p:cNvSpPr/>
            <p:nvPr/>
          </p:nvSpPr>
          <p:spPr>
            <a:xfrm>
              <a:off x="3158625" y="1679100"/>
              <a:ext cx="424575" cy="89800"/>
            </a:xfrm>
            <a:custGeom>
              <a:avLst/>
              <a:gdLst/>
              <a:ahLst/>
              <a:cxnLst/>
              <a:rect l="l" t="t" r="r" b="b"/>
              <a:pathLst>
                <a:path w="16983" h="3592" extrusionOk="0">
                  <a:moveTo>
                    <a:pt x="5357" y="1"/>
                  </a:moveTo>
                  <a:cubicBezTo>
                    <a:pt x="4104" y="1"/>
                    <a:pt x="2865" y="113"/>
                    <a:pt x="1646" y="493"/>
                  </a:cubicBezTo>
                  <a:cubicBezTo>
                    <a:pt x="937" y="696"/>
                    <a:pt x="153" y="1126"/>
                    <a:pt x="77" y="1860"/>
                  </a:cubicBezTo>
                  <a:cubicBezTo>
                    <a:pt x="1" y="2442"/>
                    <a:pt x="431" y="2974"/>
                    <a:pt x="962" y="3227"/>
                  </a:cubicBezTo>
                  <a:cubicBezTo>
                    <a:pt x="1494" y="3454"/>
                    <a:pt x="2101" y="3480"/>
                    <a:pt x="2683" y="3480"/>
                  </a:cubicBezTo>
                  <a:cubicBezTo>
                    <a:pt x="4860" y="3505"/>
                    <a:pt x="7036" y="3530"/>
                    <a:pt x="9213" y="3581"/>
                  </a:cubicBezTo>
                  <a:cubicBezTo>
                    <a:pt x="9631" y="3586"/>
                    <a:pt x="10051" y="3591"/>
                    <a:pt x="10470" y="3591"/>
                  </a:cubicBezTo>
                  <a:cubicBezTo>
                    <a:pt x="12105" y="3591"/>
                    <a:pt x="13736" y="3513"/>
                    <a:pt x="15287" y="3049"/>
                  </a:cubicBezTo>
                  <a:cubicBezTo>
                    <a:pt x="16071" y="2822"/>
                    <a:pt x="16957" y="2316"/>
                    <a:pt x="16957" y="1506"/>
                  </a:cubicBezTo>
                  <a:cubicBezTo>
                    <a:pt x="16982" y="949"/>
                    <a:pt x="16527" y="468"/>
                    <a:pt x="15995" y="240"/>
                  </a:cubicBezTo>
                  <a:cubicBezTo>
                    <a:pt x="15590" y="78"/>
                    <a:pt x="15137" y="62"/>
                    <a:pt x="14686" y="62"/>
                  </a:cubicBezTo>
                  <a:cubicBezTo>
                    <a:pt x="14574" y="62"/>
                    <a:pt x="14462" y="63"/>
                    <a:pt x="14350" y="63"/>
                  </a:cubicBezTo>
                  <a:cubicBezTo>
                    <a:pt x="12897" y="96"/>
                    <a:pt x="11443" y="150"/>
                    <a:pt x="9996" y="150"/>
                  </a:cubicBezTo>
                  <a:cubicBezTo>
                    <a:pt x="9201" y="150"/>
                    <a:pt x="8408" y="133"/>
                    <a:pt x="7618" y="88"/>
                  </a:cubicBezTo>
                  <a:cubicBezTo>
                    <a:pt x="6860" y="41"/>
                    <a:pt x="6106" y="1"/>
                    <a:pt x="535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1" name="Google Shape;321;p18"/>
          <p:cNvGrpSpPr/>
          <p:nvPr/>
        </p:nvGrpSpPr>
        <p:grpSpPr>
          <a:xfrm>
            <a:off x="7151050" y="4002650"/>
            <a:ext cx="948029" cy="756319"/>
            <a:chOff x="6293350" y="261400"/>
            <a:chExt cx="948029" cy="756319"/>
          </a:xfrm>
        </p:grpSpPr>
        <p:sp>
          <p:nvSpPr>
            <p:cNvPr id="322" name="Google Shape;322;p18"/>
            <p:cNvSpPr/>
            <p:nvPr/>
          </p:nvSpPr>
          <p:spPr>
            <a:xfrm>
              <a:off x="6293350" y="261400"/>
              <a:ext cx="948029" cy="756319"/>
            </a:xfrm>
            <a:custGeom>
              <a:avLst/>
              <a:gdLst/>
              <a:ahLst/>
              <a:cxnLst/>
              <a:rect l="l" t="t" r="r" b="b"/>
              <a:pathLst>
                <a:path w="25047" h="19982" extrusionOk="0">
                  <a:moveTo>
                    <a:pt x="11890" y="0"/>
                  </a:moveTo>
                  <a:cubicBezTo>
                    <a:pt x="11445" y="0"/>
                    <a:pt x="10997" y="32"/>
                    <a:pt x="10548" y="99"/>
                  </a:cubicBezTo>
                  <a:cubicBezTo>
                    <a:pt x="2129" y="1345"/>
                    <a:pt x="1" y="10889"/>
                    <a:pt x="1156" y="17972"/>
                  </a:cubicBezTo>
                  <a:cubicBezTo>
                    <a:pt x="1374" y="19351"/>
                    <a:pt x="2494" y="19982"/>
                    <a:pt x="3671" y="19982"/>
                  </a:cubicBezTo>
                  <a:cubicBezTo>
                    <a:pt x="4957" y="19982"/>
                    <a:pt x="6310" y="19229"/>
                    <a:pt x="6627" y="17880"/>
                  </a:cubicBezTo>
                  <a:cubicBezTo>
                    <a:pt x="7261" y="15045"/>
                    <a:pt x="7505" y="7241"/>
                    <a:pt x="11875" y="7241"/>
                  </a:cubicBezTo>
                  <a:cubicBezTo>
                    <a:pt x="11909" y="7241"/>
                    <a:pt x="11943" y="7241"/>
                    <a:pt x="11977" y="7242"/>
                  </a:cubicBezTo>
                  <a:cubicBezTo>
                    <a:pt x="13892" y="7272"/>
                    <a:pt x="15715" y="9248"/>
                    <a:pt x="16171" y="11011"/>
                  </a:cubicBezTo>
                  <a:cubicBezTo>
                    <a:pt x="16779" y="13443"/>
                    <a:pt x="16779" y="15753"/>
                    <a:pt x="17904" y="18093"/>
                  </a:cubicBezTo>
                  <a:cubicBezTo>
                    <a:pt x="18466" y="19278"/>
                    <a:pt x="19771" y="19879"/>
                    <a:pt x="21048" y="19879"/>
                  </a:cubicBezTo>
                  <a:cubicBezTo>
                    <a:pt x="21704" y="19879"/>
                    <a:pt x="22352" y="19720"/>
                    <a:pt x="22889" y="19400"/>
                  </a:cubicBezTo>
                  <a:cubicBezTo>
                    <a:pt x="24713" y="18306"/>
                    <a:pt x="25047" y="16178"/>
                    <a:pt x="24196" y="14385"/>
                  </a:cubicBezTo>
                  <a:cubicBezTo>
                    <a:pt x="23527" y="13047"/>
                    <a:pt x="23588" y="11315"/>
                    <a:pt x="23345" y="9886"/>
                  </a:cubicBezTo>
                  <a:cubicBezTo>
                    <a:pt x="23010" y="8063"/>
                    <a:pt x="22281" y="6391"/>
                    <a:pt x="21156" y="4932"/>
                  </a:cubicBezTo>
                  <a:cubicBezTo>
                    <a:pt x="18937" y="2117"/>
                    <a:pt x="15511" y="0"/>
                    <a:pt x="1189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18"/>
            <p:cNvSpPr/>
            <p:nvPr/>
          </p:nvSpPr>
          <p:spPr>
            <a:xfrm>
              <a:off x="6415911" y="416738"/>
              <a:ext cx="661921" cy="450150"/>
            </a:xfrm>
            <a:custGeom>
              <a:avLst/>
              <a:gdLst/>
              <a:ahLst/>
              <a:cxnLst/>
              <a:rect l="l" t="t" r="r" b="b"/>
              <a:pathLst>
                <a:path w="17488" h="11893" extrusionOk="0">
                  <a:moveTo>
                    <a:pt x="9632" y="1"/>
                  </a:moveTo>
                  <a:cubicBezTo>
                    <a:pt x="9363" y="1"/>
                    <a:pt x="9085" y="13"/>
                    <a:pt x="8800" y="38"/>
                  </a:cubicBezTo>
                  <a:cubicBezTo>
                    <a:pt x="2903" y="524"/>
                    <a:pt x="76" y="6329"/>
                    <a:pt x="15" y="11679"/>
                  </a:cubicBezTo>
                  <a:cubicBezTo>
                    <a:pt x="1" y="11823"/>
                    <a:pt x="96" y="11892"/>
                    <a:pt x="203" y="11892"/>
                  </a:cubicBezTo>
                  <a:cubicBezTo>
                    <a:pt x="322" y="11892"/>
                    <a:pt x="455" y="11808"/>
                    <a:pt x="471" y="11649"/>
                  </a:cubicBezTo>
                  <a:cubicBezTo>
                    <a:pt x="927" y="6998"/>
                    <a:pt x="3328" y="1709"/>
                    <a:pt x="8556" y="1101"/>
                  </a:cubicBezTo>
                  <a:cubicBezTo>
                    <a:pt x="8851" y="1068"/>
                    <a:pt x="9148" y="1051"/>
                    <a:pt x="9443" y="1051"/>
                  </a:cubicBezTo>
                  <a:cubicBezTo>
                    <a:pt x="11551" y="1051"/>
                    <a:pt x="13603" y="1921"/>
                    <a:pt x="14696" y="3867"/>
                  </a:cubicBezTo>
                  <a:cubicBezTo>
                    <a:pt x="15821" y="5904"/>
                    <a:pt x="15578" y="8336"/>
                    <a:pt x="15639" y="10585"/>
                  </a:cubicBezTo>
                  <a:cubicBezTo>
                    <a:pt x="15639" y="11140"/>
                    <a:pt x="16053" y="11413"/>
                    <a:pt x="16476" y="11413"/>
                  </a:cubicBezTo>
                  <a:cubicBezTo>
                    <a:pt x="16911" y="11413"/>
                    <a:pt x="17356" y="11124"/>
                    <a:pt x="17371" y="10554"/>
                  </a:cubicBezTo>
                  <a:cubicBezTo>
                    <a:pt x="17487" y="5388"/>
                    <a:pt x="15331" y="1"/>
                    <a:pt x="96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4" name="Google Shape;324;p18"/>
          <p:cNvGrpSpPr/>
          <p:nvPr/>
        </p:nvGrpSpPr>
        <p:grpSpPr>
          <a:xfrm>
            <a:off x="476275" y="2708050"/>
            <a:ext cx="473900" cy="508875"/>
            <a:chOff x="1566150" y="4150650"/>
            <a:chExt cx="473900" cy="508875"/>
          </a:xfrm>
        </p:grpSpPr>
        <p:sp>
          <p:nvSpPr>
            <p:cNvPr id="325" name="Google Shape;325;p18"/>
            <p:cNvSpPr/>
            <p:nvPr/>
          </p:nvSpPr>
          <p:spPr>
            <a:xfrm>
              <a:off x="1566150" y="4282700"/>
              <a:ext cx="113275" cy="79450"/>
            </a:xfrm>
            <a:custGeom>
              <a:avLst/>
              <a:gdLst/>
              <a:ahLst/>
              <a:cxnLst/>
              <a:rect l="l" t="t" r="r" b="b"/>
              <a:pathLst>
                <a:path w="4531" h="3178" extrusionOk="0">
                  <a:moveTo>
                    <a:pt x="2289" y="1"/>
                  </a:moveTo>
                  <a:cubicBezTo>
                    <a:pt x="2192" y="1"/>
                    <a:pt x="2095" y="4"/>
                    <a:pt x="1999" y="10"/>
                  </a:cubicBezTo>
                  <a:cubicBezTo>
                    <a:pt x="1594" y="60"/>
                    <a:pt x="1189" y="136"/>
                    <a:pt x="835" y="364"/>
                  </a:cubicBezTo>
                  <a:cubicBezTo>
                    <a:pt x="380" y="642"/>
                    <a:pt x="25" y="1123"/>
                    <a:pt x="25" y="1655"/>
                  </a:cubicBezTo>
                  <a:cubicBezTo>
                    <a:pt x="0" y="2287"/>
                    <a:pt x="481" y="2870"/>
                    <a:pt x="1088" y="3072"/>
                  </a:cubicBezTo>
                  <a:cubicBezTo>
                    <a:pt x="1303" y="3144"/>
                    <a:pt x="1525" y="3177"/>
                    <a:pt x="1747" y="3177"/>
                  </a:cubicBezTo>
                  <a:cubicBezTo>
                    <a:pt x="2152" y="3177"/>
                    <a:pt x="2560" y="3066"/>
                    <a:pt x="2936" y="2870"/>
                  </a:cubicBezTo>
                  <a:cubicBezTo>
                    <a:pt x="3543" y="2566"/>
                    <a:pt x="4530" y="1958"/>
                    <a:pt x="4378" y="1149"/>
                  </a:cubicBezTo>
                  <a:cubicBezTo>
                    <a:pt x="4328" y="820"/>
                    <a:pt x="4075" y="541"/>
                    <a:pt x="3796" y="364"/>
                  </a:cubicBezTo>
                  <a:cubicBezTo>
                    <a:pt x="3619" y="238"/>
                    <a:pt x="3417" y="162"/>
                    <a:pt x="3214" y="111"/>
                  </a:cubicBezTo>
                  <a:cubicBezTo>
                    <a:pt x="2924" y="34"/>
                    <a:pt x="2605" y="1"/>
                    <a:pt x="22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18"/>
            <p:cNvSpPr/>
            <p:nvPr/>
          </p:nvSpPr>
          <p:spPr>
            <a:xfrm>
              <a:off x="1644600" y="4464300"/>
              <a:ext cx="72925" cy="58625"/>
            </a:xfrm>
            <a:custGeom>
              <a:avLst/>
              <a:gdLst/>
              <a:ahLst/>
              <a:cxnLst/>
              <a:rect l="l" t="t" r="r" b="b"/>
              <a:pathLst>
                <a:path w="2917" h="2345" extrusionOk="0">
                  <a:moveTo>
                    <a:pt x="1272" y="1"/>
                  </a:moveTo>
                  <a:cubicBezTo>
                    <a:pt x="925" y="1"/>
                    <a:pt x="576" y="159"/>
                    <a:pt x="329" y="541"/>
                  </a:cubicBezTo>
                  <a:cubicBezTo>
                    <a:pt x="0" y="1047"/>
                    <a:pt x="177" y="1831"/>
                    <a:pt x="709" y="2160"/>
                  </a:cubicBezTo>
                  <a:cubicBezTo>
                    <a:pt x="888" y="2286"/>
                    <a:pt x="1102" y="2345"/>
                    <a:pt x="1319" y="2345"/>
                  </a:cubicBezTo>
                  <a:cubicBezTo>
                    <a:pt x="1714" y="2345"/>
                    <a:pt x="2116" y="2149"/>
                    <a:pt x="2328" y="1806"/>
                  </a:cubicBezTo>
                  <a:cubicBezTo>
                    <a:pt x="2917" y="897"/>
                    <a:pt x="2099" y="1"/>
                    <a:pt x="12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18"/>
            <p:cNvSpPr/>
            <p:nvPr/>
          </p:nvSpPr>
          <p:spPr>
            <a:xfrm>
              <a:off x="1778100" y="4378350"/>
              <a:ext cx="60125" cy="64200"/>
            </a:xfrm>
            <a:custGeom>
              <a:avLst/>
              <a:gdLst/>
              <a:ahLst/>
              <a:cxnLst/>
              <a:rect l="l" t="t" r="r" b="b"/>
              <a:pathLst>
                <a:path w="2405" h="2568" extrusionOk="0">
                  <a:moveTo>
                    <a:pt x="1217" y="0"/>
                  </a:moveTo>
                  <a:cubicBezTo>
                    <a:pt x="863" y="0"/>
                    <a:pt x="495" y="118"/>
                    <a:pt x="304" y="309"/>
                  </a:cubicBezTo>
                  <a:cubicBezTo>
                    <a:pt x="25" y="587"/>
                    <a:pt x="0" y="992"/>
                    <a:pt x="25" y="1372"/>
                  </a:cubicBezTo>
                  <a:cubicBezTo>
                    <a:pt x="25" y="1676"/>
                    <a:pt x="76" y="2005"/>
                    <a:pt x="278" y="2258"/>
                  </a:cubicBezTo>
                  <a:cubicBezTo>
                    <a:pt x="417" y="2436"/>
                    <a:pt x="649" y="2568"/>
                    <a:pt x="889" y="2568"/>
                  </a:cubicBezTo>
                  <a:cubicBezTo>
                    <a:pt x="956" y="2568"/>
                    <a:pt x="1023" y="2558"/>
                    <a:pt x="1088" y="2536"/>
                  </a:cubicBezTo>
                  <a:cubicBezTo>
                    <a:pt x="1240" y="2460"/>
                    <a:pt x="1367" y="2308"/>
                    <a:pt x="1468" y="2182"/>
                  </a:cubicBezTo>
                  <a:cubicBezTo>
                    <a:pt x="1772" y="1751"/>
                    <a:pt x="2404" y="790"/>
                    <a:pt x="1974" y="284"/>
                  </a:cubicBezTo>
                  <a:cubicBezTo>
                    <a:pt x="1811" y="86"/>
                    <a:pt x="1519" y="0"/>
                    <a:pt x="1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18"/>
            <p:cNvSpPr/>
            <p:nvPr/>
          </p:nvSpPr>
          <p:spPr>
            <a:xfrm>
              <a:off x="1771775" y="4150650"/>
              <a:ext cx="81000" cy="76625"/>
            </a:xfrm>
            <a:custGeom>
              <a:avLst/>
              <a:gdLst/>
              <a:ahLst/>
              <a:cxnLst/>
              <a:rect l="l" t="t" r="r" b="b"/>
              <a:pathLst>
                <a:path w="3240" h="3065" extrusionOk="0">
                  <a:moveTo>
                    <a:pt x="1827" y="0"/>
                  </a:moveTo>
                  <a:cubicBezTo>
                    <a:pt x="1135" y="0"/>
                    <a:pt x="498" y="917"/>
                    <a:pt x="228" y="1496"/>
                  </a:cubicBezTo>
                  <a:cubicBezTo>
                    <a:pt x="101" y="1774"/>
                    <a:pt x="0" y="2052"/>
                    <a:pt x="51" y="2331"/>
                  </a:cubicBezTo>
                  <a:cubicBezTo>
                    <a:pt x="152" y="2685"/>
                    <a:pt x="481" y="2888"/>
                    <a:pt x="810" y="2989"/>
                  </a:cubicBezTo>
                  <a:cubicBezTo>
                    <a:pt x="988" y="3038"/>
                    <a:pt x="1178" y="3065"/>
                    <a:pt x="1367" y="3065"/>
                  </a:cubicBezTo>
                  <a:cubicBezTo>
                    <a:pt x="1662" y="3065"/>
                    <a:pt x="1955" y="3001"/>
                    <a:pt x="2202" y="2862"/>
                  </a:cubicBezTo>
                  <a:cubicBezTo>
                    <a:pt x="3138" y="2356"/>
                    <a:pt x="3239" y="1040"/>
                    <a:pt x="2480" y="306"/>
                  </a:cubicBezTo>
                  <a:cubicBezTo>
                    <a:pt x="2264" y="89"/>
                    <a:pt x="2043" y="0"/>
                    <a:pt x="18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18"/>
            <p:cNvSpPr/>
            <p:nvPr/>
          </p:nvSpPr>
          <p:spPr>
            <a:xfrm>
              <a:off x="1976325" y="4376600"/>
              <a:ext cx="63725" cy="77325"/>
            </a:xfrm>
            <a:custGeom>
              <a:avLst/>
              <a:gdLst/>
              <a:ahLst/>
              <a:cxnLst/>
              <a:rect l="l" t="t" r="r" b="b"/>
              <a:pathLst>
                <a:path w="2549" h="3093" extrusionOk="0">
                  <a:moveTo>
                    <a:pt x="1066" y="0"/>
                  </a:moveTo>
                  <a:cubicBezTo>
                    <a:pt x="509" y="0"/>
                    <a:pt x="1" y="633"/>
                    <a:pt x="94" y="1265"/>
                  </a:cubicBezTo>
                  <a:cubicBezTo>
                    <a:pt x="144" y="1670"/>
                    <a:pt x="397" y="2024"/>
                    <a:pt x="701" y="2302"/>
                  </a:cubicBezTo>
                  <a:cubicBezTo>
                    <a:pt x="1005" y="2581"/>
                    <a:pt x="1359" y="2783"/>
                    <a:pt x="1713" y="2960"/>
                  </a:cubicBezTo>
                  <a:cubicBezTo>
                    <a:pt x="1840" y="3033"/>
                    <a:pt x="1980" y="3092"/>
                    <a:pt x="2115" y="3092"/>
                  </a:cubicBezTo>
                  <a:cubicBezTo>
                    <a:pt x="2168" y="3092"/>
                    <a:pt x="2220" y="3083"/>
                    <a:pt x="2270" y="3062"/>
                  </a:cubicBezTo>
                  <a:cubicBezTo>
                    <a:pt x="2447" y="2986"/>
                    <a:pt x="2523" y="2758"/>
                    <a:pt x="2523" y="2555"/>
                  </a:cubicBezTo>
                  <a:cubicBezTo>
                    <a:pt x="2549" y="1897"/>
                    <a:pt x="2118" y="784"/>
                    <a:pt x="1663" y="278"/>
                  </a:cubicBezTo>
                  <a:cubicBezTo>
                    <a:pt x="1475" y="83"/>
                    <a:pt x="1267" y="0"/>
                    <a:pt x="10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18"/>
            <p:cNvSpPr/>
            <p:nvPr/>
          </p:nvSpPr>
          <p:spPr>
            <a:xfrm>
              <a:off x="1845200" y="4620425"/>
              <a:ext cx="51225" cy="39100"/>
            </a:xfrm>
            <a:custGeom>
              <a:avLst/>
              <a:gdLst/>
              <a:ahLst/>
              <a:cxnLst/>
              <a:rect l="l" t="t" r="r" b="b"/>
              <a:pathLst>
                <a:path w="2049" h="1564" extrusionOk="0">
                  <a:moveTo>
                    <a:pt x="1081" y="0"/>
                  </a:moveTo>
                  <a:cubicBezTo>
                    <a:pt x="857" y="0"/>
                    <a:pt x="630" y="85"/>
                    <a:pt x="480" y="268"/>
                  </a:cubicBezTo>
                  <a:cubicBezTo>
                    <a:pt x="1" y="792"/>
                    <a:pt x="467" y="1563"/>
                    <a:pt x="1100" y="1563"/>
                  </a:cubicBezTo>
                  <a:cubicBezTo>
                    <a:pt x="1170" y="1563"/>
                    <a:pt x="1242" y="1554"/>
                    <a:pt x="1315" y="1534"/>
                  </a:cubicBezTo>
                  <a:cubicBezTo>
                    <a:pt x="1846" y="1407"/>
                    <a:pt x="2049" y="724"/>
                    <a:pt x="1720" y="293"/>
                  </a:cubicBezTo>
                  <a:cubicBezTo>
                    <a:pt x="1644" y="192"/>
                    <a:pt x="1543" y="116"/>
                    <a:pt x="1416" y="66"/>
                  </a:cubicBezTo>
                  <a:cubicBezTo>
                    <a:pt x="1313" y="23"/>
                    <a:pt x="1197" y="0"/>
                    <a:pt x="10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18"/>
            <p:cNvSpPr/>
            <p:nvPr/>
          </p:nvSpPr>
          <p:spPr>
            <a:xfrm>
              <a:off x="1971700" y="4242975"/>
              <a:ext cx="44225" cy="33775"/>
            </a:xfrm>
            <a:custGeom>
              <a:avLst/>
              <a:gdLst/>
              <a:ahLst/>
              <a:cxnLst/>
              <a:rect l="l" t="t" r="r" b="b"/>
              <a:pathLst>
                <a:path w="1769" h="1351" extrusionOk="0">
                  <a:moveTo>
                    <a:pt x="629" y="0"/>
                  </a:moveTo>
                  <a:cubicBezTo>
                    <a:pt x="385" y="0"/>
                    <a:pt x="160" y="79"/>
                    <a:pt x="76" y="283"/>
                  </a:cubicBezTo>
                  <a:cubicBezTo>
                    <a:pt x="0" y="435"/>
                    <a:pt x="51" y="612"/>
                    <a:pt x="127" y="738"/>
                  </a:cubicBezTo>
                  <a:cubicBezTo>
                    <a:pt x="203" y="890"/>
                    <a:pt x="329" y="991"/>
                    <a:pt x="481" y="1093"/>
                  </a:cubicBezTo>
                  <a:cubicBezTo>
                    <a:pt x="658" y="1219"/>
                    <a:pt x="835" y="1346"/>
                    <a:pt x="1063" y="1346"/>
                  </a:cubicBezTo>
                  <a:cubicBezTo>
                    <a:pt x="1095" y="1349"/>
                    <a:pt x="1125" y="1351"/>
                    <a:pt x="1153" y="1351"/>
                  </a:cubicBezTo>
                  <a:cubicBezTo>
                    <a:pt x="1769" y="1351"/>
                    <a:pt x="1729" y="595"/>
                    <a:pt x="1342" y="232"/>
                  </a:cubicBezTo>
                  <a:cubicBezTo>
                    <a:pt x="1195" y="99"/>
                    <a:pt x="900" y="0"/>
                    <a:pt x="6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2" name="Google Shape;332;p18"/>
          <p:cNvSpPr/>
          <p:nvPr/>
        </p:nvSpPr>
        <p:spPr>
          <a:xfrm>
            <a:off x="8254075" y="1898038"/>
            <a:ext cx="1274175" cy="412375"/>
          </a:xfrm>
          <a:custGeom>
            <a:avLst/>
            <a:gdLst/>
            <a:ahLst/>
            <a:cxnLst/>
            <a:rect l="l" t="t" r="r" b="b"/>
            <a:pathLst>
              <a:path w="50967" h="16495" extrusionOk="0">
                <a:moveTo>
                  <a:pt x="38604" y="1"/>
                </a:moveTo>
                <a:cubicBezTo>
                  <a:pt x="35880" y="1"/>
                  <a:pt x="33154" y="860"/>
                  <a:pt x="31002" y="2537"/>
                </a:cubicBezTo>
                <a:cubicBezTo>
                  <a:pt x="29079" y="4030"/>
                  <a:pt x="27636" y="6029"/>
                  <a:pt x="25839" y="7674"/>
                </a:cubicBezTo>
                <a:cubicBezTo>
                  <a:pt x="24284" y="9118"/>
                  <a:pt x="22280" y="10329"/>
                  <a:pt x="20187" y="10329"/>
                </a:cubicBezTo>
                <a:cubicBezTo>
                  <a:pt x="19896" y="10329"/>
                  <a:pt x="19603" y="10305"/>
                  <a:pt x="19310" y="10256"/>
                </a:cubicBezTo>
                <a:cubicBezTo>
                  <a:pt x="15995" y="9699"/>
                  <a:pt x="14046" y="6206"/>
                  <a:pt x="11060" y="4637"/>
                </a:cubicBezTo>
                <a:cubicBezTo>
                  <a:pt x="9986" y="4070"/>
                  <a:pt x="8773" y="3791"/>
                  <a:pt x="7558" y="3791"/>
                </a:cubicBezTo>
                <a:cubicBezTo>
                  <a:pt x="6224" y="3791"/>
                  <a:pt x="4885" y="4127"/>
                  <a:pt x="3720" y="4789"/>
                </a:cubicBezTo>
                <a:cubicBezTo>
                  <a:pt x="2455" y="5498"/>
                  <a:pt x="1417" y="6611"/>
                  <a:pt x="759" y="7927"/>
                </a:cubicBezTo>
                <a:cubicBezTo>
                  <a:pt x="0" y="9395"/>
                  <a:pt x="734" y="11192"/>
                  <a:pt x="2303" y="11749"/>
                </a:cubicBezTo>
                <a:cubicBezTo>
                  <a:pt x="2404" y="11774"/>
                  <a:pt x="2505" y="11799"/>
                  <a:pt x="2607" y="11850"/>
                </a:cubicBezTo>
                <a:cubicBezTo>
                  <a:pt x="2880" y="11941"/>
                  <a:pt x="3164" y="11986"/>
                  <a:pt x="3446" y="11986"/>
                </a:cubicBezTo>
                <a:cubicBezTo>
                  <a:pt x="4182" y="11986"/>
                  <a:pt x="4911" y="11683"/>
                  <a:pt x="5441" y="11116"/>
                </a:cubicBezTo>
                <a:cubicBezTo>
                  <a:pt x="5871" y="10661"/>
                  <a:pt x="6504" y="10306"/>
                  <a:pt x="7061" y="10205"/>
                </a:cubicBezTo>
                <a:cubicBezTo>
                  <a:pt x="7253" y="10158"/>
                  <a:pt x="7446" y="10137"/>
                  <a:pt x="7639" y="10137"/>
                </a:cubicBezTo>
                <a:cubicBezTo>
                  <a:pt x="8491" y="10137"/>
                  <a:pt x="9336" y="10559"/>
                  <a:pt x="9997" y="11116"/>
                </a:cubicBezTo>
                <a:cubicBezTo>
                  <a:pt x="10832" y="11774"/>
                  <a:pt x="11490" y="12635"/>
                  <a:pt x="12249" y="13394"/>
                </a:cubicBezTo>
                <a:cubicBezTo>
                  <a:pt x="14413" y="15467"/>
                  <a:pt x="17438" y="16494"/>
                  <a:pt x="20420" y="16494"/>
                </a:cubicBezTo>
                <a:cubicBezTo>
                  <a:pt x="20751" y="16494"/>
                  <a:pt x="21082" y="16481"/>
                  <a:pt x="21410" y="16456"/>
                </a:cubicBezTo>
                <a:cubicBezTo>
                  <a:pt x="24726" y="16203"/>
                  <a:pt x="27889" y="14760"/>
                  <a:pt x="30496" y="12711"/>
                </a:cubicBezTo>
                <a:cubicBezTo>
                  <a:pt x="32166" y="11420"/>
                  <a:pt x="33659" y="9851"/>
                  <a:pt x="35482" y="8763"/>
                </a:cubicBezTo>
                <a:cubicBezTo>
                  <a:pt x="36726" y="7991"/>
                  <a:pt x="38201" y="7463"/>
                  <a:pt x="39645" y="7463"/>
                </a:cubicBezTo>
                <a:cubicBezTo>
                  <a:pt x="40287" y="7463"/>
                  <a:pt x="40923" y="7567"/>
                  <a:pt x="41530" y="7801"/>
                </a:cubicBezTo>
                <a:cubicBezTo>
                  <a:pt x="42770" y="8282"/>
                  <a:pt x="43757" y="9471"/>
                  <a:pt x="44036" y="10711"/>
                </a:cubicBezTo>
                <a:cubicBezTo>
                  <a:pt x="44339" y="11926"/>
                  <a:pt x="45352" y="12812"/>
                  <a:pt x="46592" y="12812"/>
                </a:cubicBezTo>
                <a:cubicBezTo>
                  <a:pt x="47022" y="12837"/>
                  <a:pt x="47452" y="12837"/>
                  <a:pt x="47882" y="12837"/>
                </a:cubicBezTo>
                <a:cubicBezTo>
                  <a:pt x="47896" y="12837"/>
                  <a:pt x="47909" y="12837"/>
                  <a:pt x="47922" y="12837"/>
                </a:cubicBezTo>
                <a:cubicBezTo>
                  <a:pt x="49673" y="12837"/>
                  <a:pt x="50967" y="11179"/>
                  <a:pt x="50540" y="9471"/>
                </a:cubicBezTo>
                <a:cubicBezTo>
                  <a:pt x="49679" y="6029"/>
                  <a:pt x="47351" y="2942"/>
                  <a:pt x="44162" y="1297"/>
                </a:cubicBezTo>
                <a:cubicBezTo>
                  <a:pt x="42446" y="428"/>
                  <a:pt x="40526" y="1"/>
                  <a:pt x="3860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3" name="Google Shape;333;p18"/>
          <p:cNvGrpSpPr/>
          <p:nvPr/>
        </p:nvGrpSpPr>
        <p:grpSpPr>
          <a:xfrm>
            <a:off x="7769575" y="957125"/>
            <a:ext cx="484500" cy="449300"/>
            <a:chOff x="1717575" y="4268700"/>
            <a:chExt cx="484500" cy="449300"/>
          </a:xfrm>
        </p:grpSpPr>
        <p:sp>
          <p:nvSpPr>
            <p:cNvPr id="334" name="Google Shape;334;p18"/>
            <p:cNvSpPr/>
            <p:nvPr/>
          </p:nvSpPr>
          <p:spPr>
            <a:xfrm>
              <a:off x="1857225" y="4549425"/>
              <a:ext cx="189850" cy="168575"/>
            </a:xfrm>
            <a:custGeom>
              <a:avLst/>
              <a:gdLst/>
              <a:ahLst/>
              <a:cxnLst/>
              <a:rect l="l" t="t" r="r" b="b"/>
              <a:pathLst>
                <a:path w="7594" h="6743" extrusionOk="0">
                  <a:moveTo>
                    <a:pt x="3803" y="0"/>
                  </a:moveTo>
                  <a:cubicBezTo>
                    <a:pt x="3443" y="0"/>
                    <a:pt x="3099" y="186"/>
                    <a:pt x="3033" y="597"/>
                  </a:cubicBezTo>
                  <a:cubicBezTo>
                    <a:pt x="2911" y="1266"/>
                    <a:pt x="2820" y="1995"/>
                    <a:pt x="2729" y="2694"/>
                  </a:cubicBezTo>
                  <a:cubicBezTo>
                    <a:pt x="2060" y="2542"/>
                    <a:pt x="1422" y="2390"/>
                    <a:pt x="753" y="2238"/>
                  </a:cubicBezTo>
                  <a:cubicBezTo>
                    <a:pt x="713" y="2230"/>
                    <a:pt x="676" y="2226"/>
                    <a:pt x="640" y="2226"/>
                  </a:cubicBezTo>
                  <a:cubicBezTo>
                    <a:pt x="150" y="2226"/>
                    <a:pt x="0" y="2950"/>
                    <a:pt x="510" y="3120"/>
                  </a:cubicBezTo>
                  <a:cubicBezTo>
                    <a:pt x="1209" y="3363"/>
                    <a:pt x="1908" y="3606"/>
                    <a:pt x="2607" y="3849"/>
                  </a:cubicBezTo>
                  <a:cubicBezTo>
                    <a:pt x="2546" y="4670"/>
                    <a:pt x="2485" y="5491"/>
                    <a:pt x="2516" y="6281"/>
                  </a:cubicBezTo>
                  <a:cubicBezTo>
                    <a:pt x="2516" y="6590"/>
                    <a:pt x="2725" y="6743"/>
                    <a:pt x="2952" y="6743"/>
                  </a:cubicBezTo>
                  <a:cubicBezTo>
                    <a:pt x="3149" y="6743"/>
                    <a:pt x="3359" y="6628"/>
                    <a:pt x="3458" y="6403"/>
                  </a:cubicBezTo>
                  <a:cubicBezTo>
                    <a:pt x="3701" y="5764"/>
                    <a:pt x="3914" y="5065"/>
                    <a:pt x="4096" y="4366"/>
                  </a:cubicBezTo>
                  <a:cubicBezTo>
                    <a:pt x="4826" y="4640"/>
                    <a:pt x="5555" y="4944"/>
                    <a:pt x="6285" y="5096"/>
                  </a:cubicBezTo>
                  <a:cubicBezTo>
                    <a:pt x="6348" y="5107"/>
                    <a:pt x="6409" y="5113"/>
                    <a:pt x="6468" y="5113"/>
                  </a:cubicBezTo>
                  <a:cubicBezTo>
                    <a:pt x="7329" y="5113"/>
                    <a:pt x="7593" y="3918"/>
                    <a:pt x="6710" y="3576"/>
                  </a:cubicBezTo>
                  <a:cubicBezTo>
                    <a:pt x="5981" y="3302"/>
                    <a:pt x="5160" y="3181"/>
                    <a:pt x="4370" y="3029"/>
                  </a:cubicBezTo>
                  <a:cubicBezTo>
                    <a:pt x="4522" y="2299"/>
                    <a:pt x="4613" y="1539"/>
                    <a:pt x="4704" y="840"/>
                  </a:cubicBezTo>
                  <a:cubicBezTo>
                    <a:pt x="4756" y="309"/>
                    <a:pt x="4267" y="0"/>
                    <a:pt x="38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18"/>
            <p:cNvSpPr/>
            <p:nvPr/>
          </p:nvSpPr>
          <p:spPr>
            <a:xfrm>
              <a:off x="2011525" y="4367950"/>
              <a:ext cx="190550" cy="168450"/>
            </a:xfrm>
            <a:custGeom>
              <a:avLst/>
              <a:gdLst/>
              <a:ahLst/>
              <a:cxnLst/>
              <a:rect l="l" t="t" r="r" b="b"/>
              <a:pathLst>
                <a:path w="7622" h="6738" extrusionOk="0">
                  <a:moveTo>
                    <a:pt x="3823" y="0"/>
                  </a:moveTo>
                  <a:cubicBezTo>
                    <a:pt x="3455" y="0"/>
                    <a:pt x="3098" y="193"/>
                    <a:pt x="3031" y="622"/>
                  </a:cubicBezTo>
                  <a:cubicBezTo>
                    <a:pt x="2940" y="1291"/>
                    <a:pt x="2818" y="1990"/>
                    <a:pt x="2757" y="2689"/>
                  </a:cubicBezTo>
                  <a:cubicBezTo>
                    <a:pt x="2089" y="2537"/>
                    <a:pt x="1450" y="2385"/>
                    <a:pt x="782" y="2233"/>
                  </a:cubicBezTo>
                  <a:cubicBezTo>
                    <a:pt x="742" y="2225"/>
                    <a:pt x="704" y="2221"/>
                    <a:pt x="668" y="2221"/>
                  </a:cubicBezTo>
                  <a:cubicBezTo>
                    <a:pt x="175" y="2221"/>
                    <a:pt x="0" y="2947"/>
                    <a:pt x="538" y="3145"/>
                  </a:cubicBezTo>
                  <a:cubicBezTo>
                    <a:pt x="1238" y="3358"/>
                    <a:pt x="1937" y="3601"/>
                    <a:pt x="2636" y="3844"/>
                  </a:cubicBezTo>
                  <a:cubicBezTo>
                    <a:pt x="2545" y="4665"/>
                    <a:pt x="2514" y="5485"/>
                    <a:pt x="2545" y="6276"/>
                  </a:cubicBezTo>
                  <a:cubicBezTo>
                    <a:pt x="2545" y="6585"/>
                    <a:pt x="2754" y="6737"/>
                    <a:pt x="2976" y="6737"/>
                  </a:cubicBezTo>
                  <a:cubicBezTo>
                    <a:pt x="3169" y="6737"/>
                    <a:pt x="3372" y="6623"/>
                    <a:pt x="3456" y="6397"/>
                  </a:cubicBezTo>
                  <a:cubicBezTo>
                    <a:pt x="3730" y="5759"/>
                    <a:pt x="3943" y="5090"/>
                    <a:pt x="4095" y="4361"/>
                  </a:cubicBezTo>
                  <a:cubicBezTo>
                    <a:pt x="4824" y="4634"/>
                    <a:pt x="5584" y="4938"/>
                    <a:pt x="6314" y="5090"/>
                  </a:cubicBezTo>
                  <a:cubicBezTo>
                    <a:pt x="6377" y="5102"/>
                    <a:pt x="6438" y="5107"/>
                    <a:pt x="6496" y="5107"/>
                  </a:cubicBezTo>
                  <a:cubicBezTo>
                    <a:pt x="7358" y="5107"/>
                    <a:pt x="7622" y="3912"/>
                    <a:pt x="6739" y="3570"/>
                  </a:cubicBezTo>
                  <a:cubicBezTo>
                    <a:pt x="6010" y="3297"/>
                    <a:pt x="5189" y="3175"/>
                    <a:pt x="4399" y="3023"/>
                  </a:cubicBezTo>
                  <a:cubicBezTo>
                    <a:pt x="4520" y="2294"/>
                    <a:pt x="4642" y="1534"/>
                    <a:pt x="4703" y="835"/>
                  </a:cubicBezTo>
                  <a:cubicBezTo>
                    <a:pt x="4771" y="308"/>
                    <a:pt x="4288" y="0"/>
                    <a:pt x="38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18"/>
            <p:cNvSpPr/>
            <p:nvPr/>
          </p:nvSpPr>
          <p:spPr>
            <a:xfrm>
              <a:off x="1717575" y="4268700"/>
              <a:ext cx="189675" cy="168275"/>
            </a:xfrm>
            <a:custGeom>
              <a:avLst/>
              <a:gdLst/>
              <a:ahLst/>
              <a:cxnLst/>
              <a:rect l="l" t="t" r="r" b="b"/>
              <a:pathLst>
                <a:path w="7587" h="6731" extrusionOk="0">
                  <a:moveTo>
                    <a:pt x="3815" y="1"/>
                  </a:moveTo>
                  <a:cubicBezTo>
                    <a:pt x="3449" y="1"/>
                    <a:pt x="3093" y="192"/>
                    <a:pt x="3026" y="610"/>
                  </a:cubicBezTo>
                  <a:cubicBezTo>
                    <a:pt x="2904" y="1279"/>
                    <a:pt x="2813" y="1978"/>
                    <a:pt x="2722" y="2677"/>
                  </a:cubicBezTo>
                  <a:cubicBezTo>
                    <a:pt x="2053" y="2525"/>
                    <a:pt x="1415" y="2403"/>
                    <a:pt x="746" y="2251"/>
                  </a:cubicBezTo>
                  <a:cubicBezTo>
                    <a:pt x="699" y="2239"/>
                    <a:pt x="655" y="2233"/>
                    <a:pt x="613" y="2233"/>
                  </a:cubicBezTo>
                  <a:cubicBezTo>
                    <a:pt x="139" y="2233"/>
                    <a:pt x="0" y="2965"/>
                    <a:pt x="503" y="3133"/>
                  </a:cubicBezTo>
                  <a:cubicBezTo>
                    <a:pt x="1202" y="3346"/>
                    <a:pt x="1901" y="3589"/>
                    <a:pt x="2600" y="3832"/>
                  </a:cubicBezTo>
                  <a:cubicBezTo>
                    <a:pt x="2539" y="4653"/>
                    <a:pt x="2479" y="5504"/>
                    <a:pt x="2509" y="6264"/>
                  </a:cubicBezTo>
                  <a:cubicBezTo>
                    <a:pt x="2509" y="6578"/>
                    <a:pt x="2725" y="6730"/>
                    <a:pt x="2956" y="6730"/>
                  </a:cubicBezTo>
                  <a:cubicBezTo>
                    <a:pt x="3150" y="6730"/>
                    <a:pt x="3354" y="6623"/>
                    <a:pt x="3451" y="6416"/>
                  </a:cubicBezTo>
                  <a:cubicBezTo>
                    <a:pt x="3694" y="5777"/>
                    <a:pt x="3907" y="5078"/>
                    <a:pt x="4090" y="4349"/>
                  </a:cubicBezTo>
                  <a:cubicBezTo>
                    <a:pt x="4819" y="4653"/>
                    <a:pt x="5549" y="4926"/>
                    <a:pt x="6278" y="5078"/>
                  </a:cubicBezTo>
                  <a:cubicBezTo>
                    <a:pt x="6342" y="5090"/>
                    <a:pt x="6403" y="5095"/>
                    <a:pt x="6461" y="5095"/>
                  </a:cubicBezTo>
                  <a:cubicBezTo>
                    <a:pt x="7322" y="5095"/>
                    <a:pt x="7586" y="3902"/>
                    <a:pt x="6704" y="3589"/>
                  </a:cubicBezTo>
                  <a:cubicBezTo>
                    <a:pt x="5974" y="3285"/>
                    <a:pt x="5153" y="3163"/>
                    <a:pt x="4363" y="3011"/>
                  </a:cubicBezTo>
                  <a:cubicBezTo>
                    <a:pt x="4515" y="2282"/>
                    <a:pt x="4606" y="1552"/>
                    <a:pt x="4698" y="823"/>
                  </a:cubicBezTo>
                  <a:cubicBezTo>
                    <a:pt x="4748" y="299"/>
                    <a:pt x="4273" y="1"/>
                    <a:pt x="38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7" name="Google Shape;337;p18"/>
          <p:cNvGrpSpPr/>
          <p:nvPr/>
        </p:nvGrpSpPr>
        <p:grpSpPr>
          <a:xfrm flipH="1">
            <a:off x="1716550" y="4253800"/>
            <a:ext cx="947175" cy="861950"/>
            <a:chOff x="3575213" y="4145450"/>
            <a:chExt cx="947175" cy="861950"/>
          </a:xfrm>
        </p:grpSpPr>
        <p:sp>
          <p:nvSpPr>
            <p:cNvPr id="338" name="Google Shape;338;p18"/>
            <p:cNvSpPr/>
            <p:nvPr/>
          </p:nvSpPr>
          <p:spPr>
            <a:xfrm>
              <a:off x="3575213" y="4145450"/>
              <a:ext cx="947175" cy="861950"/>
            </a:xfrm>
            <a:custGeom>
              <a:avLst/>
              <a:gdLst/>
              <a:ahLst/>
              <a:cxnLst/>
              <a:rect l="l" t="t" r="r" b="b"/>
              <a:pathLst>
                <a:path w="37887" h="34478" extrusionOk="0">
                  <a:moveTo>
                    <a:pt x="17078" y="0"/>
                  </a:moveTo>
                  <a:cubicBezTo>
                    <a:pt x="16564" y="0"/>
                    <a:pt x="16071" y="245"/>
                    <a:pt x="15768" y="842"/>
                  </a:cubicBezTo>
                  <a:cubicBezTo>
                    <a:pt x="12984" y="6334"/>
                    <a:pt x="10883" y="12053"/>
                    <a:pt x="9339" y="17950"/>
                  </a:cubicBezTo>
                  <a:cubicBezTo>
                    <a:pt x="9213" y="16204"/>
                    <a:pt x="9061" y="14432"/>
                    <a:pt x="8833" y="12686"/>
                  </a:cubicBezTo>
                  <a:cubicBezTo>
                    <a:pt x="8327" y="8814"/>
                    <a:pt x="8125" y="3018"/>
                    <a:pt x="4253" y="867"/>
                  </a:cubicBezTo>
                  <a:cubicBezTo>
                    <a:pt x="4024" y="734"/>
                    <a:pt x="3764" y="670"/>
                    <a:pt x="3506" y="670"/>
                  </a:cubicBezTo>
                  <a:cubicBezTo>
                    <a:pt x="2881" y="670"/>
                    <a:pt x="2263" y="1047"/>
                    <a:pt x="2101" y="1728"/>
                  </a:cubicBezTo>
                  <a:cubicBezTo>
                    <a:pt x="1" y="10560"/>
                    <a:pt x="785" y="19975"/>
                    <a:pt x="4177" y="28402"/>
                  </a:cubicBezTo>
                  <a:cubicBezTo>
                    <a:pt x="4885" y="30174"/>
                    <a:pt x="5645" y="32679"/>
                    <a:pt x="7214" y="33843"/>
                  </a:cubicBezTo>
                  <a:cubicBezTo>
                    <a:pt x="7831" y="34303"/>
                    <a:pt x="8473" y="34477"/>
                    <a:pt x="9122" y="34477"/>
                  </a:cubicBezTo>
                  <a:cubicBezTo>
                    <a:pt x="9615" y="34477"/>
                    <a:pt x="10112" y="34376"/>
                    <a:pt x="10605" y="34223"/>
                  </a:cubicBezTo>
                  <a:cubicBezTo>
                    <a:pt x="10809" y="34310"/>
                    <a:pt x="11031" y="34360"/>
                    <a:pt x="11260" y="34360"/>
                  </a:cubicBezTo>
                  <a:cubicBezTo>
                    <a:pt x="11626" y="34360"/>
                    <a:pt x="12008" y="34231"/>
                    <a:pt x="12351" y="33919"/>
                  </a:cubicBezTo>
                  <a:cubicBezTo>
                    <a:pt x="12579" y="33717"/>
                    <a:pt x="12832" y="33489"/>
                    <a:pt x="13085" y="33286"/>
                  </a:cubicBezTo>
                  <a:cubicBezTo>
                    <a:pt x="15236" y="32451"/>
                    <a:pt x="17362" y="31566"/>
                    <a:pt x="19488" y="30629"/>
                  </a:cubicBezTo>
                  <a:cubicBezTo>
                    <a:pt x="21968" y="29870"/>
                    <a:pt x="24322" y="28706"/>
                    <a:pt x="26397" y="27162"/>
                  </a:cubicBezTo>
                  <a:cubicBezTo>
                    <a:pt x="30421" y="24859"/>
                    <a:pt x="34141" y="22050"/>
                    <a:pt x="37203" y="18532"/>
                  </a:cubicBezTo>
                  <a:cubicBezTo>
                    <a:pt x="37709" y="17950"/>
                    <a:pt x="37887" y="16963"/>
                    <a:pt x="37229" y="16381"/>
                  </a:cubicBezTo>
                  <a:cubicBezTo>
                    <a:pt x="36560" y="15787"/>
                    <a:pt x="35851" y="15559"/>
                    <a:pt x="35130" y="15559"/>
                  </a:cubicBezTo>
                  <a:cubicBezTo>
                    <a:pt x="33640" y="15559"/>
                    <a:pt x="32097" y="16533"/>
                    <a:pt x="30750" y="17267"/>
                  </a:cubicBezTo>
                  <a:cubicBezTo>
                    <a:pt x="29105" y="18127"/>
                    <a:pt x="27485" y="19038"/>
                    <a:pt x="25891" y="19975"/>
                  </a:cubicBezTo>
                  <a:cubicBezTo>
                    <a:pt x="26523" y="18456"/>
                    <a:pt x="27131" y="16938"/>
                    <a:pt x="27789" y="15470"/>
                  </a:cubicBezTo>
                  <a:cubicBezTo>
                    <a:pt x="29636" y="11243"/>
                    <a:pt x="31433" y="7017"/>
                    <a:pt x="33129" y="2740"/>
                  </a:cubicBezTo>
                  <a:cubicBezTo>
                    <a:pt x="33573" y="1610"/>
                    <a:pt x="32487" y="544"/>
                    <a:pt x="31414" y="544"/>
                  </a:cubicBezTo>
                  <a:cubicBezTo>
                    <a:pt x="31141" y="544"/>
                    <a:pt x="30869" y="612"/>
                    <a:pt x="30623" y="766"/>
                  </a:cubicBezTo>
                  <a:cubicBezTo>
                    <a:pt x="26625" y="3196"/>
                    <a:pt x="23309" y="6435"/>
                    <a:pt x="20146" y="9826"/>
                  </a:cubicBezTo>
                  <a:cubicBezTo>
                    <a:pt x="19538" y="10484"/>
                    <a:pt x="18906" y="11193"/>
                    <a:pt x="18273" y="11927"/>
                  </a:cubicBezTo>
                  <a:cubicBezTo>
                    <a:pt x="19361" y="8460"/>
                    <a:pt x="20272" y="4613"/>
                    <a:pt x="18956" y="1298"/>
                  </a:cubicBezTo>
                  <a:cubicBezTo>
                    <a:pt x="18668" y="553"/>
                    <a:pt x="17850" y="0"/>
                    <a:pt x="170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8"/>
            <p:cNvSpPr/>
            <p:nvPr/>
          </p:nvSpPr>
          <p:spPr>
            <a:xfrm>
              <a:off x="3660888" y="4217200"/>
              <a:ext cx="782500" cy="680825"/>
            </a:xfrm>
            <a:custGeom>
              <a:avLst/>
              <a:gdLst/>
              <a:ahLst/>
              <a:cxnLst/>
              <a:rect l="l" t="t" r="r" b="b"/>
              <a:pathLst>
                <a:path w="31300" h="27233" extrusionOk="0">
                  <a:moveTo>
                    <a:pt x="13942" y="0"/>
                  </a:moveTo>
                  <a:cubicBezTo>
                    <a:pt x="13908" y="0"/>
                    <a:pt x="13875" y="15"/>
                    <a:pt x="13859" y="47"/>
                  </a:cubicBezTo>
                  <a:cubicBezTo>
                    <a:pt x="10114" y="8196"/>
                    <a:pt x="7785" y="17105"/>
                    <a:pt x="6444" y="25937"/>
                  </a:cubicBezTo>
                  <a:cubicBezTo>
                    <a:pt x="6292" y="25785"/>
                    <a:pt x="6140" y="25532"/>
                    <a:pt x="6039" y="25228"/>
                  </a:cubicBezTo>
                  <a:cubicBezTo>
                    <a:pt x="5837" y="24722"/>
                    <a:pt x="5735" y="24115"/>
                    <a:pt x="5609" y="23583"/>
                  </a:cubicBezTo>
                  <a:cubicBezTo>
                    <a:pt x="5330" y="22571"/>
                    <a:pt x="5077" y="21559"/>
                    <a:pt x="4824" y="20546"/>
                  </a:cubicBezTo>
                  <a:cubicBezTo>
                    <a:pt x="4343" y="18623"/>
                    <a:pt x="3837" y="16700"/>
                    <a:pt x="3356" y="14751"/>
                  </a:cubicBezTo>
                  <a:cubicBezTo>
                    <a:pt x="2319" y="10575"/>
                    <a:pt x="1281" y="6425"/>
                    <a:pt x="218" y="2249"/>
                  </a:cubicBezTo>
                  <a:cubicBezTo>
                    <a:pt x="198" y="2198"/>
                    <a:pt x="157" y="2176"/>
                    <a:pt x="117" y="2176"/>
                  </a:cubicBezTo>
                  <a:cubicBezTo>
                    <a:pt x="58" y="2176"/>
                    <a:pt x="1" y="2224"/>
                    <a:pt x="16" y="2300"/>
                  </a:cubicBezTo>
                  <a:cubicBezTo>
                    <a:pt x="1079" y="7007"/>
                    <a:pt x="2167" y="11714"/>
                    <a:pt x="3280" y="16396"/>
                  </a:cubicBezTo>
                  <a:cubicBezTo>
                    <a:pt x="3837" y="18851"/>
                    <a:pt x="4394" y="21306"/>
                    <a:pt x="4951" y="23761"/>
                  </a:cubicBezTo>
                  <a:cubicBezTo>
                    <a:pt x="5204" y="24874"/>
                    <a:pt x="5381" y="26671"/>
                    <a:pt x="6646" y="27126"/>
                  </a:cubicBezTo>
                  <a:cubicBezTo>
                    <a:pt x="6849" y="27200"/>
                    <a:pt x="7064" y="27232"/>
                    <a:pt x="7289" y="27232"/>
                  </a:cubicBezTo>
                  <a:cubicBezTo>
                    <a:pt x="8609" y="27232"/>
                    <a:pt x="10236" y="26113"/>
                    <a:pt x="11252" y="25659"/>
                  </a:cubicBezTo>
                  <a:cubicBezTo>
                    <a:pt x="13404" y="24722"/>
                    <a:pt x="15555" y="23735"/>
                    <a:pt x="17706" y="22774"/>
                  </a:cubicBezTo>
                  <a:cubicBezTo>
                    <a:pt x="22109" y="20800"/>
                    <a:pt x="26462" y="18800"/>
                    <a:pt x="30841" y="16776"/>
                  </a:cubicBezTo>
                  <a:cubicBezTo>
                    <a:pt x="31300" y="16579"/>
                    <a:pt x="31022" y="15967"/>
                    <a:pt x="30612" y="15967"/>
                  </a:cubicBezTo>
                  <a:cubicBezTo>
                    <a:pt x="30547" y="15967"/>
                    <a:pt x="30479" y="15982"/>
                    <a:pt x="30410" y="16016"/>
                  </a:cubicBezTo>
                  <a:cubicBezTo>
                    <a:pt x="26690" y="17737"/>
                    <a:pt x="22970" y="19433"/>
                    <a:pt x="19250" y="21129"/>
                  </a:cubicBezTo>
                  <a:cubicBezTo>
                    <a:pt x="17377" y="21989"/>
                    <a:pt x="15529" y="22824"/>
                    <a:pt x="13657" y="23685"/>
                  </a:cubicBezTo>
                  <a:cubicBezTo>
                    <a:pt x="12720" y="24090"/>
                    <a:pt x="11784" y="24520"/>
                    <a:pt x="10847" y="24950"/>
                  </a:cubicBezTo>
                  <a:cubicBezTo>
                    <a:pt x="10038" y="25330"/>
                    <a:pt x="8975" y="26038"/>
                    <a:pt x="8064" y="26215"/>
                  </a:cubicBezTo>
                  <a:cubicBezTo>
                    <a:pt x="7785" y="26266"/>
                    <a:pt x="7532" y="26291"/>
                    <a:pt x="7330" y="26291"/>
                  </a:cubicBezTo>
                  <a:cubicBezTo>
                    <a:pt x="14137" y="19104"/>
                    <a:pt x="21198" y="12068"/>
                    <a:pt x="27753" y="4679"/>
                  </a:cubicBezTo>
                  <a:cubicBezTo>
                    <a:pt x="28029" y="4364"/>
                    <a:pt x="27753" y="3926"/>
                    <a:pt x="27438" y="3926"/>
                  </a:cubicBezTo>
                  <a:cubicBezTo>
                    <a:pt x="27348" y="3926"/>
                    <a:pt x="27255" y="3962"/>
                    <a:pt x="27171" y="4046"/>
                  </a:cubicBezTo>
                  <a:cubicBezTo>
                    <a:pt x="20388" y="10803"/>
                    <a:pt x="13960" y="17990"/>
                    <a:pt x="7431" y="24975"/>
                  </a:cubicBezTo>
                  <a:cubicBezTo>
                    <a:pt x="8798" y="16447"/>
                    <a:pt x="11176" y="8298"/>
                    <a:pt x="14062" y="148"/>
                  </a:cubicBezTo>
                  <a:cubicBezTo>
                    <a:pt x="14096" y="63"/>
                    <a:pt x="14014" y="0"/>
                    <a:pt x="139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0" name="Google Shape;340;p18"/>
          <p:cNvSpPr txBox="1">
            <a:spLocks noGrp="1"/>
          </p:cNvSpPr>
          <p:nvPr>
            <p:ph type="subTitle" idx="1"/>
          </p:nvPr>
        </p:nvSpPr>
        <p:spPr>
          <a:xfrm>
            <a:off x="2773800" y="1473363"/>
            <a:ext cx="3596400" cy="45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6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1" name="Google Shape;341;p18"/>
          <p:cNvSpPr txBox="1">
            <a:spLocks noGrp="1"/>
          </p:cNvSpPr>
          <p:nvPr>
            <p:ph type="title" hasCustomPrompt="1"/>
          </p:nvPr>
        </p:nvSpPr>
        <p:spPr>
          <a:xfrm>
            <a:off x="2773800" y="795313"/>
            <a:ext cx="3596400" cy="61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4600" b="1">
                <a:solidFill>
                  <a:schemeClr val="accent2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42" name="Google Shape;342;p18"/>
          <p:cNvSpPr txBox="1">
            <a:spLocks noGrp="1"/>
          </p:cNvSpPr>
          <p:nvPr>
            <p:ph type="subTitle" idx="2"/>
          </p:nvPr>
        </p:nvSpPr>
        <p:spPr>
          <a:xfrm>
            <a:off x="2773800" y="2683088"/>
            <a:ext cx="3596400" cy="45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6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3" name="Google Shape;343;p18"/>
          <p:cNvSpPr txBox="1">
            <a:spLocks noGrp="1"/>
          </p:cNvSpPr>
          <p:nvPr>
            <p:ph type="title" idx="3" hasCustomPrompt="1"/>
          </p:nvPr>
        </p:nvSpPr>
        <p:spPr>
          <a:xfrm>
            <a:off x="2773800" y="2005007"/>
            <a:ext cx="3596400" cy="61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4600" b="1">
                <a:solidFill>
                  <a:schemeClr val="accent2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44" name="Google Shape;344;p18"/>
          <p:cNvSpPr txBox="1">
            <a:spLocks noGrp="1"/>
          </p:cNvSpPr>
          <p:nvPr>
            <p:ph type="subTitle" idx="4"/>
          </p:nvPr>
        </p:nvSpPr>
        <p:spPr>
          <a:xfrm>
            <a:off x="2773800" y="3892788"/>
            <a:ext cx="3596400" cy="45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6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5" name="Google Shape;345;p18"/>
          <p:cNvSpPr txBox="1">
            <a:spLocks noGrp="1"/>
          </p:cNvSpPr>
          <p:nvPr>
            <p:ph type="title" idx="5" hasCustomPrompt="1"/>
          </p:nvPr>
        </p:nvSpPr>
        <p:spPr>
          <a:xfrm>
            <a:off x="2773800" y="3214688"/>
            <a:ext cx="3596400" cy="61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4600" b="1">
                <a:solidFill>
                  <a:schemeClr val="accent2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hewy"/>
              <a:buNone/>
              <a:defRPr sz="3000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hewy"/>
              <a:buNone/>
              <a:defRPr sz="3000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hewy"/>
              <a:buNone/>
              <a:defRPr sz="3000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hewy"/>
              <a:buNone/>
              <a:defRPr sz="3000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hewy"/>
              <a:buNone/>
              <a:defRPr sz="3000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hewy"/>
              <a:buNone/>
              <a:defRPr sz="3000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hewy"/>
              <a:buNone/>
              <a:defRPr sz="3000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hewy"/>
              <a:buNone/>
              <a:defRPr sz="3000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hewy"/>
              <a:buNone/>
              <a:defRPr sz="3000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</a:defRPr>
            </a:lvl1pPr>
            <a:lvl2pPr lvl="1" algn="r">
              <a:buNone/>
              <a:defRPr sz="1000">
                <a:solidFill>
                  <a:schemeClr val="lt1"/>
                </a:solidFill>
              </a:defRPr>
            </a:lvl2pPr>
            <a:lvl3pPr lvl="2" algn="r">
              <a:buNone/>
              <a:defRPr sz="1000">
                <a:solidFill>
                  <a:schemeClr val="lt1"/>
                </a:solidFill>
              </a:defRPr>
            </a:lvl3pPr>
            <a:lvl4pPr lvl="3" algn="r">
              <a:buNone/>
              <a:defRPr sz="1000">
                <a:solidFill>
                  <a:schemeClr val="lt1"/>
                </a:solidFill>
              </a:defRPr>
            </a:lvl4pPr>
            <a:lvl5pPr lvl="4" algn="r">
              <a:buNone/>
              <a:defRPr sz="1000">
                <a:solidFill>
                  <a:schemeClr val="lt1"/>
                </a:solidFill>
              </a:defRPr>
            </a:lvl5pPr>
            <a:lvl6pPr lvl="5" algn="r">
              <a:buNone/>
              <a:defRPr sz="1000">
                <a:solidFill>
                  <a:schemeClr val="lt1"/>
                </a:solidFill>
              </a:defRPr>
            </a:lvl6pPr>
            <a:lvl7pPr lvl="6" algn="r">
              <a:buNone/>
              <a:defRPr sz="1000">
                <a:solidFill>
                  <a:schemeClr val="lt1"/>
                </a:solidFill>
              </a:defRPr>
            </a:lvl7pPr>
            <a:lvl8pPr lvl="7" algn="r">
              <a:buNone/>
              <a:defRPr sz="1000">
                <a:solidFill>
                  <a:schemeClr val="lt1"/>
                </a:solidFill>
              </a:defRPr>
            </a:lvl8pPr>
            <a:lvl9pPr lvl="8" algn="r">
              <a:buNone/>
              <a:defRPr sz="1000"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8" r:id="rId7"/>
    <p:sldLayoutId id="2147483659" r:id="rId8"/>
    <p:sldLayoutId id="2147483664" r:id="rId9"/>
    <p:sldLayoutId id="2147483666" r:id="rId10"/>
    <p:sldLayoutId id="2147483667" r:id="rId11"/>
    <p:sldLayoutId id="2147483669" r:id="rId12"/>
    <p:sldLayoutId id="2147483670" r:id="rId13"/>
    <p:sldLayoutId id="2147483672" r:id="rId14"/>
    <p:sldLayoutId id="2147483674" r:id="rId15"/>
    <p:sldLayoutId id="2147483679" r:id="rId16"/>
    <p:sldLayoutId id="2147483682" r:id="rId17"/>
    <p:sldLayoutId id="2147483684" r:id="rId18"/>
    <p:sldLayoutId id="2147483685" r:id="rId19"/>
    <p:sldLayoutId id="2147483686" r:id="rId2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p44"/>
          <p:cNvSpPr/>
          <p:nvPr/>
        </p:nvSpPr>
        <p:spPr>
          <a:xfrm>
            <a:off x="477875" y="2464525"/>
            <a:ext cx="3029877" cy="763903"/>
          </a:xfrm>
          <a:custGeom>
            <a:avLst/>
            <a:gdLst/>
            <a:ahLst/>
            <a:cxnLst/>
            <a:rect l="l" t="t" r="r" b="b"/>
            <a:pathLst>
              <a:path w="84099" h="21467" extrusionOk="0">
                <a:moveTo>
                  <a:pt x="59366" y="1"/>
                </a:moveTo>
                <a:cubicBezTo>
                  <a:pt x="54907" y="1"/>
                  <a:pt x="50455" y="399"/>
                  <a:pt x="46061" y="968"/>
                </a:cubicBezTo>
                <a:cubicBezTo>
                  <a:pt x="38089" y="689"/>
                  <a:pt x="30091" y="487"/>
                  <a:pt x="22120" y="411"/>
                </a:cubicBezTo>
                <a:cubicBezTo>
                  <a:pt x="21595" y="406"/>
                  <a:pt x="21066" y="404"/>
                  <a:pt x="20533" y="404"/>
                </a:cubicBezTo>
                <a:cubicBezTo>
                  <a:pt x="14744" y="404"/>
                  <a:pt x="8589" y="738"/>
                  <a:pt x="4556" y="3195"/>
                </a:cubicBezTo>
                <a:cubicBezTo>
                  <a:pt x="1949" y="4789"/>
                  <a:pt x="684" y="7041"/>
                  <a:pt x="405" y="9268"/>
                </a:cubicBezTo>
                <a:cubicBezTo>
                  <a:pt x="254" y="10534"/>
                  <a:pt x="203" y="12002"/>
                  <a:pt x="608" y="13419"/>
                </a:cubicBezTo>
                <a:cubicBezTo>
                  <a:pt x="1" y="15747"/>
                  <a:pt x="1721" y="18303"/>
                  <a:pt x="4961" y="19518"/>
                </a:cubicBezTo>
                <a:cubicBezTo>
                  <a:pt x="7517" y="20480"/>
                  <a:pt x="10605" y="20632"/>
                  <a:pt x="13540" y="20758"/>
                </a:cubicBezTo>
                <a:cubicBezTo>
                  <a:pt x="14527" y="20783"/>
                  <a:pt x="15489" y="20834"/>
                  <a:pt x="16476" y="20859"/>
                </a:cubicBezTo>
                <a:cubicBezTo>
                  <a:pt x="18247" y="21087"/>
                  <a:pt x="20044" y="21264"/>
                  <a:pt x="21816" y="21340"/>
                </a:cubicBezTo>
                <a:cubicBezTo>
                  <a:pt x="23090" y="21402"/>
                  <a:pt x="24363" y="21430"/>
                  <a:pt x="25635" y="21430"/>
                </a:cubicBezTo>
                <a:cubicBezTo>
                  <a:pt x="27497" y="21430"/>
                  <a:pt x="29356" y="21370"/>
                  <a:pt x="31205" y="21264"/>
                </a:cubicBezTo>
                <a:cubicBezTo>
                  <a:pt x="37569" y="21403"/>
                  <a:pt x="43923" y="21467"/>
                  <a:pt x="50279" y="21467"/>
                </a:cubicBezTo>
                <a:cubicBezTo>
                  <a:pt x="54363" y="21467"/>
                  <a:pt x="58448" y="21440"/>
                  <a:pt x="62536" y="21391"/>
                </a:cubicBezTo>
                <a:cubicBezTo>
                  <a:pt x="68762" y="21315"/>
                  <a:pt x="75671" y="20986"/>
                  <a:pt x="79897" y="18126"/>
                </a:cubicBezTo>
                <a:cubicBezTo>
                  <a:pt x="82377" y="16456"/>
                  <a:pt x="83516" y="14128"/>
                  <a:pt x="83643" y="11825"/>
                </a:cubicBezTo>
                <a:cubicBezTo>
                  <a:pt x="83693" y="11065"/>
                  <a:pt x="83693" y="10230"/>
                  <a:pt x="83592" y="9370"/>
                </a:cubicBezTo>
                <a:cubicBezTo>
                  <a:pt x="84098" y="7269"/>
                  <a:pt x="82681" y="5017"/>
                  <a:pt x="79922" y="3751"/>
                </a:cubicBezTo>
                <a:cubicBezTo>
                  <a:pt x="79796" y="3675"/>
                  <a:pt x="79669" y="3600"/>
                  <a:pt x="79518" y="3549"/>
                </a:cubicBezTo>
                <a:cubicBezTo>
                  <a:pt x="74355" y="1246"/>
                  <a:pt x="67749" y="208"/>
                  <a:pt x="61473" y="31"/>
                </a:cubicBezTo>
                <a:cubicBezTo>
                  <a:pt x="60771" y="10"/>
                  <a:pt x="60068" y="1"/>
                  <a:pt x="5936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5" name="Google Shape;855;p44"/>
          <p:cNvSpPr txBox="1">
            <a:spLocks noGrp="1"/>
          </p:cNvSpPr>
          <p:nvPr>
            <p:ph type="ctrTitle"/>
          </p:nvPr>
        </p:nvSpPr>
        <p:spPr>
          <a:xfrm>
            <a:off x="713225" y="843525"/>
            <a:ext cx="4421400" cy="2487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3600" dirty="0" smtClean="0"/>
              <a:t>PERAN GENERASI PETANI MILENIAL DALAM PEMULIHAN EKONOMI NASIONAL</a:t>
            </a:r>
            <a:endParaRPr sz="3600"/>
          </a:p>
        </p:txBody>
      </p:sp>
      <p:sp>
        <p:nvSpPr>
          <p:cNvPr id="856" name="Google Shape;856;p44"/>
          <p:cNvSpPr txBox="1">
            <a:spLocks noGrp="1"/>
          </p:cNvSpPr>
          <p:nvPr>
            <p:ph type="subTitle" idx="1"/>
          </p:nvPr>
        </p:nvSpPr>
        <p:spPr>
          <a:xfrm>
            <a:off x="713225" y="3386100"/>
            <a:ext cx="3796800" cy="43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800" b="1" dirty="0" err="1" smtClean="0">
                <a:solidFill>
                  <a:schemeClr val="tx1"/>
                </a:solidFill>
              </a:rPr>
              <a:t>Oleh</a:t>
            </a:r>
            <a:r>
              <a:rPr lang="en-US" sz="1800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Ir. </a:t>
            </a:r>
            <a:r>
              <a:rPr lang="en-US" sz="1800" b="1" dirty="0" err="1" smtClean="0">
                <a:solidFill>
                  <a:schemeClr val="tx1"/>
                </a:solidFill>
              </a:rPr>
              <a:t>Eka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Adi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Supriyanto</a:t>
            </a:r>
            <a:r>
              <a:rPr lang="en-US" sz="1800" b="1" dirty="0" smtClean="0">
                <a:solidFill>
                  <a:schemeClr val="tx1"/>
                </a:solidFill>
              </a:rPr>
              <a:t>, MP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C703"/>
              </a:buClr>
              <a:buSzPts val="1100"/>
              <a:buFont typeface="Arial"/>
              <a:buNone/>
            </a:pPr>
            <a:endParaRPr sz="1800"/>
          </a:p>
        </p:txBody>
      </p:sp>
      <p:sp>
        <p:nvSpPr>
          <p:cNvPr id="857" name="Google Shape;857;p44"/>
          <p:cNvSpPr/>
          <p:nvPr/>
        </p:nvSpPr>
        <p:spPr>
          <a:xfrm>
            <a:off x="7099923" y="4295092"/>
            <a:ext cx="248484" cy="794515"/>
          </a:xfrm>
          <a:custGeom>
            <a:avLst/>
            <a:gdLst/>
            <a:ahLst/>
            <a:cxnLst/>
            <a:rect l="l" t="t" r="r" b="b"/>
            <a:pathLst>
              <a:path w="5338" h="17068" extrusionOk="0">
                <a:moveTo>
                  <a:pt x="2386" y="1"/>
                </a:moveTo>
                <a:cubicBezTo>
                  <a:pt x="2281" y="1"/>
                  <a:pt x="2174" y="18"/>
                  <a:pt x="2069" y="56"/>
                </a:cubicBezTo>
                <a:lnTo>
                  <a:pt x="668" y="523"/>
                </a:lnTo>
                <a:cubicBezTo>
                  <a:pt x="267" y="690"/>
                  <a:pt x="0" y="1123"/>
                  <a:pt x="67" y="1557"/>
                </a:cubicBezTo>
                <a:lnTo>
                  <a:pt x="2302" y="16468"/>
                </a:lnTo>
                <a:cubicBezTo>
                  <a:pt x="2335" y="16801"/>
                  <a:pt x="2669" y="17068"/>
                  <a:pt x="3003" y="17068"/>
                </a:cubicBezTo>
                <a:lnTo>
                  <a:pt x="4337" y="17068"/>
                </a:lnTo>
                <a:cubicBezTo>
                  <a:pt x="4904" y="17068"/>
                  <a:pt x="5338" y="16601"/>
                  <a:pt x="5271" y="16034"/>
                </a:cubicBezTo>
                <a:lnTo>
                  <a:pt x="3303" y="823"/>
                </a:lnTo>
                <a:cubicBezTo>
                  <a:pt x="3249" y="335"/>
                  <a:pt x="2841" y="1"/>
                  <a:pt x="238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8" name="Google Shape;858;p44"/>
          <p:cNvSpPr/>
          <p:nvPr/>
        </p:nvSpPr>
        <p:spPr>
          <a:xfrm>
            <a:off x="7820426" y="4185884"/>
            <a:ext cx="194113" cy="903722"/>
          </a:xfrm>
          <a:custGeom>
            <a:avLst/>
            <a:gdLst/>
            <a:ahLst/>
            <a:cxnLst/>
            <a:rect l="l" t="t" r="r" b="b"/>
            <a:pathLst>
              <a:path w="4170" h="19414" extrusionOk="0">
                <a:moveTo>
                  <a:pt x="1901" y="0"/>
                </a:moveTo>
                <a:cubicBezTo>
                  <a:pt x="1401" y="0"/>
                  <a:pt x="1001" y="400"/>
                  <a:pt x="967" y="901"/>
                </a:cubicBezTo>
                <a:lnTo>
                  <a:pt x="33" y="18447"/>
                </a:lnTo>
                <a:cubicBezTo>
                  <a:pt x="0" y="18980"/>
                  <a:pt x="434" y="19414"/>
                  <a:pt x="967" y="19414"/>
                </a:cubicBezTo>
                <a:lnTo>
                  <a:pt x="2102" y="19414"/>
                </a:lnTo>
                <a:cubicBezTo>
                  <a:pt x="2569" y="19414"/>
                  <a:pt x="3002" y="19047"/>
                  <a:pt x="3036" y="18547"/>
                </a:cubicBezTo>
                <a:lnTo>
                  <a:pt x="4136" y="1001"/>
                </a:lnTo>
                <a:cubicBezTo>
                  <a:pt x="4170" y="467"/>
                  <a:pt x="3736" y="0"/>
                  <a:pt x="320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9" name="Google Shape;859;p44"/>
          <p:cNvSpPr/>
          <p:nvPr/>
        </p:nvSpPr>
        <p:spPr>
          <a:xfrm>
            <a:off x="7011431" y="4396898"/>
            <a:ext cx="1470515" cy="261052"/>
          </a:xfrm>
          <a:custGeom>
            <a:avLst/>
            <a:gdLst/>
            <a:ahLst/>
            <a:cxnLst/>
            <a:rect l="l" t="t" r="r" b="b"/>
            <a:pathLst>
              <a:path w="31590" h="5608" extrusionOk="0">
                <a:moveTo>
                  <a:pt x="31073" y="1"/>
                </a:moveTo>
                <a:cubicBezTo>
                  <a:pt x="31056" y="1"/>
                  <a:pt x="31039" y="2"/>
                  <a:pt x="31022" y="4"/>
                </a:cubicBezTo>
                <a:lnTo>
                  <a:pt x="534" y="2539"/>
                </a:lnTo>
                <a:cubicBezTo>
                  <a:pt x="234" y="2572"/>
                  <a:pt x="0" y="2839"/>
                  <a:pt x="33" y="3106"/>
                </a:cubicBezTo>
                <a:lnTo>
                  <a:pt x="300" y="5141"/>
                </a:lnTo>
                <a:cubicBezTo>
                  <a:pt x="334" y="5408"/>
                  <a:pt x="567" y="5608"/>
                  <a:pt x="867" y="5608"/>
                </a:cubicBezTo>
                <a:lnTo>
                  <a:pt x="31089" y="3640"/>
                </a:lnTo>
                <a:cubicBezTo>
                  <a:pt x="31356" y="3606"/>
                  <a:pt x="31589" y="3406"/>
                  <a:pt x="31589" y="3106"/>
                </a:cubicBezTo>
                <a:lnTo>
                  <a:pt x="31589" y="537"/>
                </a:lnTo>
                <a:cubicBezTo>
                  <a:pt x="31589" y="254"/>
                  <a:pt x="31352" y="1"/>
                  <a:pt x="3107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0" name="Google Shape;860;p44"/>
          <p:cNvSpPr/>
          <p:nvPr/>
        </p:nvSpPr>
        <p:spPr>
          <a:xfrm>
            <a:off x="8121652" y="3977430"/>
            <a:ext cx="301272" cy="1113755"/>
          </a:xfrm>
          <a:custGeom>
            <a:avLst/>
            <a:gdLst/>
            <a:ahLst/>
            <a:cxnLst/>
            <a:rect l="l" t="t" r="r" b="b"/>
            <a:pathLst>
              <a:path w="6472" h="23926" extrusionOk="0">
                <a:moveTo>
                  <a:pt x="3045" y="0"/>
                </a:moveTo>
                <a:cubicBezTo>
                  <a:pt x="2570" y="0"/>
                  <a:pt x="2197" y="351"/>
                  <a:pt x="2135" y="842"/>
                </a:cubicBezTo>
                <a:lnTo>
                  <a:pt x="34" y="22891"/>
                </a:lnTo>
                <a:cubicBezTo>
                  <a:pt x="0" y="23425"/>
                  <a:pt x="401" y="23892"/>
                  <a:pt x="968" y="23925"/>
                </a:cubicBezTo>
                <a:lnTo>
                  <a:pt x="2102" y="23925"/>
                </a:lnTo>
                <a:cubicBezTo>
                  <a:pt x="2569" y="23925"/>
                  <a:pt x="2969" y="23558"/>
                  <a:pt x="3036" y="23125"/>
                </a:cubicBezTo>
                <a:lnTo>
                  <a:pt x="6405" y="1309"/>
                </a:lnTo>
                <a:cubicBezTo>
                  <a:pt x="6472" y="775"/>
                  <a:pt x="6105" y="275"/>
                  <a:pt x="5571" y="242"/>
                </a:cubicBezTo>
                <a:lnTo>
                  <a:pt x="3169" y="8"/>
                </a:lnTo>
                <a:cubicBezTo>
                  <a:pt x="3127" y="3"/>
                  <a:pt x="3086" y="0"/>
                  <a:pt x="304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1" name="Google Shape;861;p44"/>
          <p:cNvSpPr/>
          <p:nvPr/>
        </p:nvSpPr>
        <p:spPr>
          <a:xfrm>
            <a:off x="7441508" y="4039901"/>
            <a:ext cx="239174" cy="1049703"/>
          </a:xfrm>
          <a:custGeom>
            <a:avLst/>
            <a:gdLst/>
            <a:ahLst/>
            <a:cxnLst/>
            <a:rect l="l" t="t" r="r" b="b"/>
            <a:pathLst>
              <a:path w="5138" h="22550" extrusionOk="0">
                <a:moveTo>
                  <a:pt x="968" y="1"/>
                </a:moveTo>
                <a:cubicBezTo>
                  <a:pt x="435" y="1"/>
                  <a:pt x="1" y="468"/>
                  <a:pt x="34" y="1001"/>
                </a:cubicBezTo>
                <a:lnTo>
                  <a:pt x="1202" y="21683"/>
                </a:lnTo>
                <a:cubicBezTo>
                  <a:pt x="1235" y="22183"/>
                  <a:pt x="1635" y="22550"/>
                  <a:pt x="2136" y="22550"/>
                </a:cubicBezTo>
                <a:lnTo>
                  <a:pt x="4171" y="22550"/>
                </a:lnTo>
                <a:cubicBezTo>
                  <a:pt x="4704" y="22550"/>
                  <a:pt x="5138" y="22116"/>
                  <a:pt x="5105" y="21583"/>
                </a:cubicBezTo>
                <a:lnTo>
                  <a:pt x="3770" y="868"/>
                </a:lnTo>
                <a:cubicBezTo>
                  <a:pt x="3737" y="401"/>
                  <a:pt x="3337" y="1"/>
                  <a:pt x="283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2" name="Google Shape;862;p44"/>
          <p:cNvSpPr/>
          <p:nvPr/>
        </p:nvSpPr>
        <p:spPr>
          <a:xfrm>
            <a:off x="8239657" y="4470030"/>
            <a:ext cx="45060" cy="46643"/>
          </a:xfrm>
          <a:custGeom>
            <a:avLst/>
            <a:gdLst/>
            <a:ahLst/>
            <a:cxnLst/>
            <a:rect l="l" t="t" r="r" b="b"/>
            <a:pathLst>
              <a:path w="968" h="1002" extrusionOk="0">
                <a:moveTo>
                  <a:pt x="501" y="0"/>
                </a:moveTo>
                <a:cubicBezTo>
                  <a:pt x="234" y="0"/>
                  <a:pt x="1" y="234"/>
                  <a:pt x="1" y="501"/>
                </a:cubicBezTo>
                <a:cubicBezTo>
                  <a:pt x="1" y="768"/>
                  <a:pt x="234" y="1001"/>
                  <a:pt x="501" y="1001"/>
                </a:cubicBezTo>
                <a:cubicBezTo>
                  <a:pt x="768" y="1001"/>
                  <a:pt x="968" y="768"/>
                  <a:pt x="968" y="501"/>
                </a:cubicBezTo>
                <a:cubicBezTo>
                  <a:pt x="968" y="234"/>
                  <a:pt x="768" y="0"/>
                  <a:pt x="50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3" name="Google Shape;863;p44"/>
          <p:cNvSpPr/>
          <p:nvPr/>
        </p:nvSpPr>
        <p:spPr>
          <a:xfrm>
            <a:off x="7894953" y="4504198"/>
            <a:ext cx="45060" cy="45060"/>
          </a:xfrm>
          <a:custGeom>
            <a:avLst/>
            <a:gdLst/>
            <a:ahLst/>
            <a:cxnLst/>
            <a:rect l="l" t="t" r="r" b="b"/>
            <a:pathLst>
              <a:path w="968" h="968" extrusionOk="0">
                <a:moveTo>
                  <a:pt x="501" y="0"/>
                </a:moveTo>
                <a:cubicBezTo>
                  <a:pt x="234" y="0"/>
                  <a:pt x="0" y="234"/>
                  <a:pt x="0" y="501"/>
                </a:cubicBezTo>
                <a:cubicBezTo>
                  <a:pt x="0" y="768"/>
                  <a:pt x="234" y="968"/>
                  <a:pt x="501" y="968"/>
                </a:cubicBezTo>
                <a:cubicBezTo>
                  <a:pt x="767" y="968"/>
                  <a:pt x="968" y="768"/>
                  <a:pt x="968" y="501"/>
                </a:cubicBezTo>
                <a:cubicBezTo>
                  <a:pt x="968" y="234"/>
                  <a:pt x="767" y="0"/>
                  <a:pt x="50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4" name="Google Shape;864;p44"/>
          <p:cNvSpPr/>
          <p:nvPr/>
        </p:nvSpPr>
        <p:spPr>
          <a:xfrm>
            <a:off x="7539356" y="4527473"/>
            <a:ext cx="45060" cy="45107"/>
          </a:xfrm>
          <a:custGeom>
            <a:avLst/>
            <a:gdLst/>
            <a:ahLst/>
            <a:cxnLst/>
            <a:rect l="l" t="t" r="r" b="b"/>
            <a:pathLst>
              <a:path w="968" h="969" extrusionOk="0">
                <a:moveTo>
                  <a:pt x="467" y="1"/>
                </a:moveTo>
                <a:cubicBezTo>
                  <a:pt x="201" y="1"/>
                  <a:pt x="0" y="201"/>
                  <a:pt x="0" y="468"/>
                </a:cubicBezTo>
                <a:cubicBezTo>
                  <a:pt x="0" y="735"/>
                  <a:pt x="201" y="968"/>
                  <a:pt x="467" y="968"/>
                </a:cubicBezTo>
                <a:cubicBezTo>
                  <a:pt x="734" y="968"/>
                  <a:pt x="968" y="735"/>
                  <a:pt x="968" y="468"/>
                </a:cubicBezTo>
                <a:cubicBezTo>
                  <a:pt x="968" y="201"/>
                  <a:pt x="734" y="1"/>
                  <a:pt x="467" y="1"/>
                </a:cubicBezTo>
                <a:close/>
              </a:path>
            </a:pathLst>
          </a:custGeom>
          <a:solidFill>
            <a:srgbClr val="EABC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5" name="Google Shape;865;p44"/>
          <p:cNvSpPr/>
          <p:nvPr/>
        </p:nvSpPr>
        <p:spPr>
          <a:xfrm>
            <a:off x="7179104" y="4553868"/>
            <a:ext cx="45060" cy="45107"/>
          </a:xfrm>
          <a:custGeom>
            <a:avLst/>
            <a:gdLst/>
            <a:ahLst/>
            <a:cxnLst/>
            <a:rect l="l" t="t" r="r" b="b"/>
            <a:pathLst>
              <a:path w="968" h="969" extrusionOk="0">
                <a:moveTo>
                  <a:pt x="468" y="1"/>
                </a:moveTo>
                <a:cubicBezTo>
                  <a:pt x="201" y="1"/>
                  <a:pt x="1" y="234"/>
                  <a:pt x="1" y="501"/>
                </a:cubicBezTo>
                <a:cubicBezTo>
                  <a:pt x="1" y="768"/>
                  <a:pt x="201" y="968"/>
                  <a:pt x="468" y="968"/>
                </a:cubicBezTo>
                <a:cubicBezTo>
                  <a:pt x="734" y="968"/>
                  <a:pt x="968" y="768"/>
                  <a:pt x="968" y="501"/>
                </a:cubicBezTo>
                <a:cubicBezTo>
                  <a:pt x="968" y="234"/>
                  <a:pt x="734" y="1"/>
                  <a:pt x="468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6" name="Google Shape;866;p44"/>
          <p:cNvSpPr/>
          <p:nvPr/>
        </p:nvSpPr>
        <p:spPr>
          <a:xfrm>
            <a:off x="7351480" y="4764835"/>
            <a:ext cx="209661" cy="161761"/>
          </a:xfrm>
          <a:custGeom>
            <a:avLst/>
            <a:gdLst/>
            <a:ahLst/>
            <a:cxnLst/>
            <a:rect l="l" t="t" r="r" b="b"/>
            <a:pathLst>
              <a:path w="4504" h="3475" extrusionOk="0">
                <a:moveTo>
                  <a:pt x="1729" y="0"/>
                </a:moveTo>
                <a:cubicBezTo>
                  <a:pt x="1675" y="0"/>
                  <a:pt x="1621" y="2"/>
                  <a:pt x="1568" y="5"/>
                </a:cubicBezTo>
                <a:cubicBezTo>
                  <a:pt x="1001" y="72"/>
                  <a:pt x="467" y="272"/>
                  <a:pt x="0" y="739"/>
                </a:cubicBezTo>
                <a:cubicBezTo>
                  <a:pt x="467" y="1240"/>
                  <a:pt x="801" y="1540"/>
                  <a:pt x="1134" y="1773"/>
                </a:cubicBezTo>
                <a:cubicBezTo>
                  <a:pt x="1435" y="2040"/>
                  <a:pt x="1701" y="2240"/>
                  <a:pt x="1968" y="2407"/>
                </a:cubicBezTo>
                <a:cubicBezTo>
                  <a:pt x="2235" y="2540"/>
                  <a:pt x="2502" y="2674"/>
                  <a:pt x="2836" y="2841"/>
                </a:cubicBezTo>
                <a:cubicBezTo>
                  <a:pt x="3169" y="2974"/>
                  <a:pt x="3536" y="3208"/>
                  <a:pt x="4137" y="3474"/>
                </a:cubicBezTo>
                <a:cubicBezTo>
                  <a:pt x="4470" y="2941"/>
                  <a:pt x="4503" y="2307"/>
                  <a:pt x="4270" y="1740"/>
                </a:cubicBezTo>
                <a:cubicBezTo>
                  <a:pt x="4070" y="1206"/>
                  <a:pt x="3670" y="706"/>
                  <a:pt x="3169" y="406"/>
                </a:cubicBezTo>
                <a:cubicBezTo>
                  <a:pt x="2719" y="135"/>
                  <a:pt x="2215" y="0"/>
                  <a:pt x="1729" y="0"/>
                </a:cubicBezTo>
                <a:close/>
              </a:path>
            </a:pathLst>
          </a:custGeom>
          <a:solidFill>
            <a:srgbClr val="8289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7" name="Google Shape;867;p44"/>
          <p:cNvSpPr/>
          <p:nvPr/>
        </p:nvSpPr>
        <p:spPr>
          <a:xfrm>
            <a:off x="7735006" y="4693706"/>
            <a:ext cx="135135" cy="145934"/>
          </a:xfrm>
          <a:custGeom>
            <a:avLst/>
            <a:gdLst/>
            <a:ahLst/>
            <a:cxnLst/>
            <a:rect l="l" t="t" r="r" b="b"/>
            <a:pathLst>
              <a:path w="2903" h="3135" extrusionOk="0">
                <a:moveTo>
                  <a:pt x="2153" y="0"/>
                </a:moveTo>
                <a:cubicBezTo>
                  <a:pt x="1883" y="0"/>
                  <a:pt x="1648" y="55"/>
                  <a:pt x="1435" y="132"/>
                </a:cubicBezTo>
                <a:cubicBezTo>
                  <a:pt x="1068" y="266"/>
                  <a:pt x="768" y="499"/>
                  <a:pt x="534" y="766"/>
                </a:cubicBezTo>
                <a:cubicBezTo>
                  <a:pt x="301" y="1066"/>
                  <a:pt x="134" y="1400"/>
                  <a:pt x="67" y="1767"/>
                </a:cubicBezTo>
                <a:cubicBezTo>
                  <a:pt x="0" y="2167"/>
                  <a:pt x="0" y="2601"/>
                  <a:pt x="234" y="3134"/>
                </a:cubicBezTo>
                <a:cubicBezTo>
                  <a:pt x="801" y="3101"/>
                  <a:pt x="1201" y="3001"/>
                  <a:pt x="1535" y="2834"/>
                </a:cubicBezTo>
                <a:cubicBezTo>
                  <a:pt x="1835" y="2701"/>
                  <a:pt x="2102" y="2501"/>
                  <a:pt x="2302" y="2267"/>
                </a:cubicBezTo>
                <a:cubicBezTo>
                  <a:pt x="2502" y="2034"/>
                  <a:pt x="2636" y="1767"/>
                  <a:pt x="2736" y="1400"/>
                </a:cubicBezTo>
                <a:cubicBezTo>
                  <a:pt x="2836" y="1066"/>
                  <a:pt x="2903" y="666"/>
                  <a:pt x="2802" y="99"/>
                </a:cubicBezTo>
                <a:cubicBezTo>
                  <a:pt x="2564" y="29"/>
                  <a:pt x="2349" y="0"/>
                  <a:pt x="215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8" name="Google Shape;868;p44"/>
          <p:cNvSpPr/>
          <p:nvPr/>
        </p:nvSpPr>
        <p:spPr>
          <a:xfrm>
            <a:off x="7820426" y="4853328"/>
            <a:ext cx="277997" cy="115211"/>
          </a:xfrm>
          <a:custGeom>
            <a:avLst/>
            <a:gdLst/>
            <a:ahLst/>
            <a:cxnLst/>
            <a:rect l="l" t="t" r="r" b="b"/>
            <a:pathLst>
              <a:path w="5972" h="2475" extrusionOk="0">
                <a:moveTo>
                  <a:pt x="3193" y="1"/>
                </a:moveTo>
                <a:cubicBezTo>
                  <a:pt x="3028" y="1"/>
                  <a:pt x="2864" y="13"/>
                  <a:pt x="2702" y="39"/>
                </a:cubicBezTo>
                <a:cubicBezTo>
                  <a:pt x="2068" y="106"/>
                  <a:pt x="1468" y="373"/>
                  <a:pt x="967" y="773"/>
                </a:cubicBezTo>
                <a:cubicBezTo>
                  <a:pt x="467" y="1207"/>
                  <a:pt x="67" y="1774"/>
                  <a:pt x="0" y="2474"/>
                </a:cubicBezTo>
                <a:cubicBezTo>
                  <a:pt x="701" y="2474"/>
                  <a:pt x="1201" y="2474"/>
                  <a:pt x="1701" y="2441"/>
                </a:cubicBezTo>
                <a:cubicBezTo>
                  <a:pt x="2168" y="2407"/>
                  <a:pt x="2569" y="2407"/>
                  <a:pt x="3002" y="2341"/>
                </a:cubicBezTo>
                <a:cubicBezTo>
                  <a:pt x="3436" y="2274"/>
                  <a:pt x="3836" y="2207"/>
                  <a:pt x="4303" y="2107"/>
                </a:cubicBezTo>
                <a:cubicBezTo>
                  <a:pt x="4770" y="2007"/>
                  <a:pt x="5271" y="1907"/>
                  <a:pt x="5971" y="1707"/>
                </a:cubicBezTo>
                <a:cubicBezTo>
                  <a:pt x="5704" y="1040"/>
                  <a:pt x="5170" y="606"/>
                  <a:pt x="4603" y="306"/>
                </a:cubicBezTo>
                <a:cubicBezTo>
                  <a:pt x="4156" y="107"/>
                  <a:pt x="3672" y="1"/>
                  <a:pt x="319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9" name="Google Shape;869;p44"/>
          <p:cNvSpPr/>
          <p:nvPr/>
        </p:nvSpPr>
        <p:spPr>
          <a:xfrm>
            <a:off x="7606109" y="4693752"/>
            <a:ext cx="146027" cy="204913"/>
          </a:xfrm>
          <a:custGeom>
            <a:avLst/>
            <a:gdLst/>
            <a:ahLst/>
            <a:cxnLst/>
            <a:rect l="l" t="t" r="r" b="b"/>
            <a:pathLst>
              <a:path w="3137" h="4402" extrusionOk="0">
                <a:moveTo>
                  <a:pt x="682" y="0"/>
                </a:moveTo>
                <a:cubicBezTo>
                  <a:pt x="461" y="0"/>
                  <a:pt x="234" y="41"/>
                  <a:pt x="1" y="131"/>
                </a:cubicBezTo>
                <a:cubicBezTo>
                  <a:pt x="134" y="765"/>
                  <a:pt x="234" y="1165"/>
                  <a:pt x="368" y="1532"/>
                </a:cubicBezTo>
                <a:cubicBezTo>
                  <a:pt x="468" y="1899"/>
                  <a:pt x="601" y="2199"/>
                  <a:pt x="735" y="2466"/>
                </a:cubicBezTo>
                <a:cubicBezTo>
                  <a:pt x="901" y="2733"/>
                  <a:pt x="1068" y="3000"/>
                  <a:pt x="1302" y="3300"/>
                </a:cubicBezTo>
                <a:cubicBezTo>
                  <a:pt x="1535" y="3600"/>
                  <a:pt x="1835" y="3934"/>
                  <a:pt x="2236" y="4401"/>
                </a:cubicBezTo>
                <a:cubicBezTo>
                  <a:pt x="2769" y="4034"/>
                  <a:pt x="3003" y="3500"/>
                  <a:pt x="3070" y="2967"/>
                </a:cubicBezTo>
                <a:cubicBezTo>
                  <a:pt x="3136" y="2433"/>
                  <a:pt x="3036" y="1866"/>
                  <a:pt x="2803" y="1399"/>
                </a:cubicBezTo>
                <a:cubicBezTo>
                  <a:pt x="2536" y="899"/>
                  <a:pt x="2136" y="498"/>
                  <a:pt x="1669" y="265"/>
                </a:cubicBezTo>
                <a:cubicBezTo>
                  <a:pt x="1362" y="101"/>
                  <a:pt x="1031" y="0"/>
                  <a:pt x="68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0" name="Google Shape;870;p44"/>
          <p:cNvSpPr/>
          <p:nvPr/>
        </p:nvSpPr>
        <p:spPr>
          <a:xfrm>
            <a:off x="7500533" y="4698966"/>
            <a:ext cx="172421" cy="177961"/>
          </a:xfrm>
          <a:custGeom>
            <a:avLst/>
            <a:gdLst/>
            <a:ahLst/>
            <a:cxnLst/>
            <a:rect l="l" t="t" r="r" b="b"/>
            <a:pathLst>
              <a:path w="3704" h="3823" extrusionOk="0">
                <a:moveTo>
                  <a:pt x="1291" y="0"/>
                </a:moveTo>
                <a:cubicBezTo>
                  <a:pt x="830" y="0"/>
                  <a:pt x="382" y="132"/>
                  <a:pt x="1" y="486"/>
                </a:cubicBezTo>
                <a:lnTo>
                  <a:pt x="768" y="1654"/>
                </a:lnTo>
                <a:cubicBezTo>
                  <a:pt x="968" y="1921"/>
                  <a:pt x="1135" y="2154"/>
                  <a:pt x="1335" y="2354"/>
                </a:cubicBezTo>
                <a:cubicBezTo>
                  <a:pt x="1502" y="2554"/>
                  <a:pt x="1735" y="2721"/>
                  <a:pt x="2002" y="2955"/>
                </a:cubicBezTo>
                <a:cubicBezTo>
                  <a:pt x="2269" y="3188"/>
                  <a:pt x="2602" y="3422"/>
                  <a:pt x="3103" y="3822"/>
                </a:cubicBezTo>
                <a:cubicBezTo>
                  <a:pt x="3570" y="3388"/>
                  <a:pt x="3703" y="2821"/>
                  <a:pt x="3670" y="2288"/>
                </a:cubicBezTo>
                <a:cubicBezTo>
                  <a:pt x="3636" y="1721"/>
                  <a:pt x="3403" y="1187"/>
                  <a:pt x="3036" y="787"/>
                </a:cubicBezTo>
                <a:cubicBezTo>
                  <a:pt x="2636" y="353"/>
                  <a:pt x="2135" y="86"/>
                  <a:pt x="1602" y="19"/>
                </a:cubicBezTo>
                <a:cubicBezTo>
                  <a:pt x="1498" y="7"/>
                  <a:pt x="1394" y="0"/>
                  <a:pt x="1291" y="0"/>
                </a:cubicBezTo>
                <a:close/>
              </a:path>
            </a:pathLst>
          </a:custGeom>
          <a:solidFill>
            <a:srgbClr val="8289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1" name="Google Shape;871;p44"/>
          <p:cNvSpPr/>
          <p:nvPr/>
        </p:nvSpPr>
        <p:spPr>
          <a:xfrm>
            <a:off x="7727233" y="4783409"/>
            <a:ext cx="161529" cy="136997"/>
          </a:xfrm>
          <a:custGeom>
            <a:avLst/>
            <a:gdLst/>
            <a:ahLst/>
            <a:cxnLst/>
            <a:rect l="l" t="t" r="r" b="b"/>
            <a:pathLst>
              <a:path w="3470" h="2943" extrusionOk="0">
                <a:moveTo>
                  <a:pt x="2256" y="1"/>
                </a:moveTo>
                <a:cubicBezTo>
                  <a:pt x="2204" y="1"/>
                  <a:pt x="2153" y="3"/>
                  <a:pt x="2102" y="7"/>
                </a:cubicBezTo>
                <a:cubicBezTo>
                  <a:pt x="1669" y="7"/>
                  <a:pt x="1235" y="173"/>
                  <a:pt x="901" y="440"/>
                </a:cubicBezTo>
                <a:cubicBezTo>
                  <a:pt x="568" y="707"/>
                  <a:pt x="301" y="1074"/>
                  <a:pt x="167" y="1508"/>
                </a:cubicBezTo>
                <a:cubicBezTo>
                  <a:pt x="34" y="1941"/>
                  <a:pt x="1" y="2408"/>
                  <a:pt x="268" y="2942"/>
                </a:cubicBezTo>
                <a:cubicBezTo>
                  <a:pt x="868" y="2875"/>
                  <a:pt x="1235" y="2775"/>
                  <a:pt x="1535" y="2675"/>
                </a:cubicBezTo>
                <a:cubicBezTo>
                  <a:pt x="1869" y="2575"/>
                  <a:pt x="2102" y="2442"/>
                  <a:pt x="2302" y="2275"/>
                </a:cubicBezTo>
                <a:cubicBezTo>
                  <a:pt x="2536" y="2108"/>
                  <a:pt x="2703" y="1908"/>
                  <a:pt x="2869" y="1641"/>
                </a:cubicBezTo>
                <a:cubicBezTo>
                  <a:pt x="3070" y="1374"/>
                  <a:pt x="3236" y="1041"/>
                  <a:pt x="3470" y="474"/>
                </a:cubicBezTo>
                <a:cubicBezTo>
                  <a:pt x="3087" y="120"/>
                  <a:pt x="2652" y="1"/>
                  <a:pt x="225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2" name="Google Shape;872;p44"/>
          <p:cNvSpPr/>
          <p:nvPr/>
        </p:nvSpPr>
        <p:spPr>
          <a:xfrm>
            <a:off x="7798687" y="4796536"/>
            <a:ext cx="212780" cy="136252"/>
          </a:xfrm>
          <a:custGeom>
            <a:avLst/>
            <a:gdLst/>
            <a:ahLst/>
            <a:cxnLst/>
            <a:rect l="l" t="t" r="r" b="b"/>
            <a:pathLst>
              <a:path w="4571" h="2927" extrusionOk="0">
                <a:moveTo>
                  <a:pt x="2748" y="0"/>
                </a:moveTo>
                <a:cubicBezTo>
                  <a:pt x="2347" y="0"/>
                  <a:pt x="1955" y="81"/>
                  <a:pt x="1601" y="258"/>
                </a:cubicBezTo>
                <a:cubicBezTo>
                  <a:pt x="1134" y="458"/>
                  <a:pt x="701" y="825"/>
                  <a:pt x="434" y="1292"/>
                </a:cubicBezTo>
                <a:cubicBezTo>
                  <a:pt x="167" y="1726"/>
                  <a:pt x="0" y="2293"/>
                  <a:pt x="167" y="2927"/>
                </a:cubicBezTo>
                <a:cubicBezTo>
                  <a:pt x="801" y="2827"/>
                  <a:pt x="1201" y="2760"/>
                  <a:pt x="1601" y="2693"/>
                </a:cubicBezTo>
                <a:cubicBezTo>
                  <a:pt x="1968" y="2593"/>
                  <a:pt x="2268" y="2493"/>
                  <a:pt x="2569" y="2360"/>
                </a:cubicBezTo>
                <a:cubicBezTo>
                  <a:pt x="2869" y="2226"/>
                  <a:pt x="3136" y="2060"/>
                  <a:pt x="3436" y="1826"/>
                </a:cubicBezTo>
                <a:cubicBezTo>
                  <a:pt x="3769" y="1593"/>
                  <a:pt x="4103" y="1326"/>
                  <a:pt x="4570" y="892"/>
                </a:cubicBezTo>
                <a:cubicBezTo>
                  <a:pt x="4170" y="358"/>
                  <a:pt x="3669" y="125"/>
                  <a:pt x="3136" y="25"/>
                </a:cubicBezTo>
                <a:cubicBezTo>
                  <a:pt x="3006" y="9"/>
                  <a:pt x="2877" y="0"/>
                  <a:pt x="27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3" name="Google Shape;873;p44"/>
          <p:cNvSpPr/>
          <p:nvPr/>
        </p:nvSpPr>
        <p:spPr>
          <a:xfrm>
            <a:off x="7682219" y="4637752"/>
            <a:ext cx="107158" cy="181685"/>
          </a:xfrm>
          <a:custGeom>
            <a:avLst/>
            <a:gdLst/>
            <a:ahLst/>
            <a:cxnLst/>
            <a:rect l="l" t="t" r="r" b="b"/>
            <a:pathLst>
              <a:path w="2302" h="3903" extrusionOk="0">
                <a:moveTo>
                  <a:pt x="901" y="0"/>
                </a:moveTo>
                <a:cubicBezTo>
                  <a:pt x="534" y="467"/>
                  <a:pt x="334" y="767"/>
                  <a:pt x="200" y="1067"/>
                </a:cubicBezTo>
                <a:cubicBezTo>
                  <a:pt x="67" y="1368"/>
                  <a:pt x="0" y="1668"/>
                  <a:pt x="0" y="1968"/>
                </a:cubicBezTo>
                <a:cubicBezTo>
                  <a:pt x="0" y="2235"/>
                  <a:pt x="67" y="2535"/>
                  <a:pt x="200" y="2835"/>
                </a:cubicBezTo>
                <a:cubicBezTo>
                  <a:pt x="367" y="3136"/>
                  <a:pt x="567" y="3436"/>
                  <a:pt x="934" y="3903"/>
                </a:cubicBezTo>
                <a:cubicBezTo>
                  <a:pt x="1501" y="3703"/>
                  <a:pt x="1802" y="3336"/>
                  <a:pt x="2035" y="3002"/>
                </a:cubicBezTo>
                <a:cubicBezTo>
                  <a:pt x="2235" y="2669"/>
                  <a:pt x="2302" y="2302"/>
                  <a:pt x="2302" y="1935"/>
                </a:cubicBezTo>
                <a:cubicBezTo>
                  <a:pt x="2302" y="1568"/>
                  <a:pt x="2202" y="1201"/>
                  <a:pt x="2002" y="867"/>
                </a:cubicBezTo>
                <a:cubicBezTo>
                  <a:pt x="1802" y="534"/>
                  <a:pt x="1468" y="200"/>
                  <a:pt x="9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4" name="Google Shape;874;p44"/>
          <p:cNvSpPr/>
          <p:nvPr/>
        </p:nvSpPr>
        <p:spPr>
          <a:xfrm>
            <a:off x="7474139" y="4755665"/>
            <a:ext cx="141326" cy="139883"/>
          </a:xfrm>
          <a:custGeom>
            <a:avLst/>
            <a:gdLst/>
            <a:ahLst/>
            <a:cxnLst/>
            <a:rect l="l" t="t" r="r" b="b"/>
            <a:pathLst>
              <a:path w="3036" h="3005" extrusionOk="0">
                <a:moveTo>
                  <a:pt x="1005" y="1"/>
                </a:moveTo>
                <a:cubicBezTo>
                  <a:pt x="692" y="1"/>
                  <a:pt x="346" y="72"/>
                  <a:pt x="0" y="302"/>
                </a:cubicBezTo>
                <a:cubicBezTo>
                  <a:pt x="134" y="869"/>
                  <a:pt x="201" y="1203"/>
                  <a:pt x="334" y="1503"/>
                </a:cubicBezTo>
                <a:cubicBezTo>
                  <a:pt x="434" y="1803"/>
                  <a:pt x="568" y="2037"/>
                  <a:pt x="768" y="2237"/>
                </a:cubicBezTo>
                <a:cubicBezTo>
                  <a:pt x="934" y="2437"/>
                  <a:pt x="1201" y="2604"/>
                  <a:pt x="1502" y="2737"/>
                </a:cubicBezTo>
                <a:cubicBezTo>
                  <a:pt x="1868" y="2871"/>
                  <a:pt x="2235" y="3004"/>
                  <a:pt x="2836" y="3004"/>
                </a:cubicBezTo>
                <a:cubicBezTo>
                  <a:pt x="3036" y="2471"/>
                  <a:pt x="3036" y="2037"/>
                  <a:pt x="2969" y="1637"/>
                </a:cubicBezTo>
                <a:cubicBezTo>
                  <a:pt x="2869" y="1270"/>
                  <a:pt x="2702" y="936"/>
                  <a:pt x="2436" y="636"/>
                </a:cubicBezTo>
                <a:cubicBezTo>
                  <a:pt x="2169" y="369"/>
                  <a:pt x="1835" y="136"/>
                  <a:pt x="1401" y="36"/>
                </a:cubicBezTo>
                <a:cubicBezTo>
                  <a:pt x="1278" y="15"/>
                  <a:pt x="1145" y="1"/>
                  <a:pt x="1005" y="1"/>
                </a:cubicBezTo>
                <a:close/>
              </a:path>
            </a:pathLst>
          </a:custGeom>
          <a:solidFill>
            <a:srgbClr val="A7AF5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5" name="Google Shape;875;p44"/>
          <p:cNvSpPr/>
          <p:nvPr/>
        </p:nvSpPr>
        <p:spPr>
          <a:xfrm>
            <a:off x="7384065" y="4843925"/>
            <a:ext cx="705000" cy="214642"/>
          </a:xfrm>
          <a:custGeom>
            <a:avLst/>
            <a:gdLst/>
            <a:ahLst/>
            <a:cxnLst/>
            <a:rect l="l" t="t" r="r" b="b"/>
            <a:pathLst>
              <a:path w="15145" h="4611" extrusionOk="0">
                <a:moveTo>
                  <a:pt x="5876" y="1"/>
                </a:moveTo>
                <a:cubicBezTo>
                  <a:pt x="3468" y="1"/>
                  <a:pt x="3437" y="1775"/>
                  <a:pt x="3437" y="1775"/>
                </a:cubicBezTo>
                <a:cubicBezTo>
                  <a:pt x="3437" y="1775"/>
                  <a:pt x="3135" y="1225"/>
                  <a:pt x="2415" y="1225"/>
                </a:cubicBezTo>
                <a:cubicBezTo>
                  <a:pt x="2148" y="1225"/>
                  <a:pt x="1823" y="1301"/>
                  <a:pt x="1435" y="1509"/>
                </a:cubicBezTo>
                <a:cubicBezTo>
                  <a:pt x="1" y="2276"/>
                  <a:pt x="534" y="4611"/>
                  <a:pt x="534" y="4611"/>
                </a:cubicBezTo>
                <a:lnTo>
                  <a:pt x="15145" y="4611"/>
                </a:lnTo>
                <a:cubicBezTo>
                  <a:pt x="14592" y="2651"/>
                  <a:pt x="13459" y="2163"/>
                  <a:pt x="12468" y="2163"/>
                </a:cubicBezTo>
                <a:cubicBezTo>
                  <a:pt x="11485" y="2163"/>
                  <a:pt x="10642" y="2643"/>
                  <a:pt x="10642" y="2643"/>
                </a:cubicBezTo>
                <a:cubicBezTo>
                  <a:pt x="10642" y="2643"/>
                  <a:pt x="8774" y="141"/>
                  <a:pt x="6138" y="8"/>
                </a:cubicBezTo>
                <a:cubicBezTo>
                  <a:pt x="6048" y="3"/>
                  <a:pt x="5961" y="1"/>
                  <a:pt x="587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6" name="Google Shape;876;p44"/>
          <p:cNvSpPr/>
          <p:nvPr/>
        </p:nvSpPr>
        <p:spPr>
          <a:xfrm>
            <a:off x="7407386" y="4913705"/>
            <a:ext cx="616462" cy="144864"/>
          </a:xfrm>
          <a:custGeom>
            <a:avLst/>
            <a:gdLst/>
            <a:ahLst/>
            <a:cxnLst/>
            <a:rect l="l" t="t" r="r" b="b"/>
            <a:pathLst>
              <a:path w="13243" h="3112" extrusionOk="0">
                <a:moveTo>
                  <a:pt x="5338" y="1"/>
                </a:moveTo>
                <a:cubicBezTo>
                  <a:pt x="3832" y="1"/>
                  <a:pt x="3289" y="711"/>
                  <a:pt x="3069" y="1244"/>
                </a:cubicBezTo>
                <a:cubicBezTo>
                  <a:pt x="3000" y="1382"/>
                  <a:pt x="2867" y="1457"/>
                  <a:pt x="2726" y="1457"/>
                </a:cubicBezTo>
                <a:cubicBezTo>
                  <a:pt x="2662" y="1457"/>
                  <a:pt x="2597" y="1442"/>
                  <a:pt x="2535" y="1411"/>
                </a:cubicBezTo>
                <a:cubicBezTo>
                  <a:pt x="2385" y="1311"/>
                  <a:pt x="2177" y="1236"/>
                  <a:pt x="1910" y="1236"/>
                </a:cubicBezTo>
                <a:cubicBezTo>
                  <a:pt x="1643" y="1236"/>
                  <a:pt x="1318" y="1311"/>
                  <a:pt x="934" y="1511"/>
                </a:cubicBezTo>
                <a:cubicBezTo>
                  <a:pt x="367" y="1811"/>
                  <a:pt x="100" y="2378"/>
                  <a:pt x="0" y="2945"/>
                </a:cubicBezTo>
                <a:cubicBezTo>
                  <a:pt x="33" y="3045"/>
                  <a:pt x="33" y="3112"/>
                  <a:pt x="33" y="3112"/>
                </a:cubicBezTo>
                <a:lnTo>
                  <a:pt x="12676" y="3112"/>
                </a:lnTo>
                <a:cubicBezTo>
                  <a:pt x="13143" y="3112"/>
                  <a:pt x="13243" y="2445"/>
                  <a:pt x="12809" y="2311"/>
                </a:cubicBezTo>
                <a:cubicBezTo>
                  <a:pt x="12514" y="2213"/>
                  <a:pt x="12226" y="2174"/>
                  <a:pt x="11950" y="2174"/>
                </a:cubicBezTo>
                <a:cubicBezTo>
                  <a:pt x="11571" y="2174"/>
                  <a:pt x="11217" y="2248"/>
                  <a:pt x="10908" y="2345"/>
                </a:cubicBezTo>
                <a:cubicBezTo>
                  <a:pt x="10789" y="2379"/>
                  <a:pt x="10666" y="2395"/>
                  <a:pt x="10543" y="2395"/>
                </a:cubicBezTo>
                <a:cubicBezTo>
                  <a:pt x="10183" y="2395"/>
                  <a:pt x="9822" y="2251"/>
                  <a:pt x="9574" y="1978"/>
                </a:cubicBezTo>
                <a:cubicBezTo>
                  <a:pt x="8806" y="1244"/>
                  <a:pt x="7405" y="110"/>
                  <a:pt x="5637" y="10"/>
                </a:cubicBezTo>
                <a:cubicBezTo>
                  <a:pt x="5534" y="4"/>
                  <a:pt x="5434" y="1"/>
                  <a:pt x="5338" y="1"/>
                </a:cubicBezTo>
                <a:close/>
              </a:path>
            </a:pathLst>
          </a:custGeom>
          <a:solidFill>
            <a:srgbClr val="8289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7" name="Google Shape;877;p44"/>
          <p:cNvSpPr/>
          <p:nvPr/>
        </p:nvSpPr>
        <p:spPr>
          <a:xfrm>
            <a:off x="6851484" y="5029057"/>
            <a:ext cx="2040380" cy="144445"/>
          </a:xfrm>
          <a:custGeom>
            <a:avLst/>
            <a:gdLst/>
            <a:ahLst/>
            <a:cxnLst/>
            <a:rect l="l" t="t" r="r" b="b"/>
            <a:pathLst>
              <a:path w="43832" h="3103" extrusionOk="0">
                <a:moveTo>
                  <a:pt x="21916" y="0"/>
                </a:moveTo>
                <a:cubicBezTo>
                  <a:pt x="9807" y="0"/>
                  <a:pt x="0" y="701"/>
                  <a:pt x="0" y="1534"/>
                </a:cubicBezTo>
                <a:cubicBezTo>
                  <a:pt x="0" y="2402"/>
                  <a:pt x="9807" y="3102"/>
                  <a:pt x="21916" y="3102"/>
                </a:cubicBezTo>
                <a:cubicBezTo>
                  <a:pt x="34025" y="3102"/>
                  <a:pt x="43832" y="2402"/>
                  <a:pt x="43832" y="1534"/>
                </a:cubicBezTo>
                <a:cubicBezTo>
                  <a:pt x="43832" y="701"/>
                  <a:pt x="34025" y="0"/>
                  <a:pt x="2191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78" name="Google Shape;878;p44"/>
          <p:cNvGrpSpPr/>
          <p:nvPr/>
        </p:nvGrpSpPr>
        <p:grpSpPr>
          <a:xfrm>
            <a:off x="5195500" y="3175550"/>
            <a:ext cx="467000" cy="431100"/>
            <a:chOff x="1849650" y="1202325"/>
            <a:chExt cx="467000" cy="431100"/>
          </a:xfrm>
        </p:grpSpPr>
        <p:sp>
          <p:nvSpPr>
            <p:cNvPr id="879" name="Google Shape;879;p44"/>
            <p:cNvSpPr/>
            <p:nvPr/>
          </p:nvSpPr>
          <p:spPr>
            <a:xfrm>
              <a:off x="1880150" y="1400725"/>
              <a:ext cx="241525" cy="156500"/>
            </a:xfrm>
            <a:custGeom>
              <a:avLst/>
              <a:gdLst/>
              <a:ahLst/>
              <a:cxnLst/>
              <a:rect l="l" t="t" r="r" b="b"/>
              <a:pathLst>
                <a:path w="9661" h="6260" extrusionOk="0">
                  <a:moveTo>
                    <a:pt x="6275" y="0"/>
                  </a:moveTo>
                  <a:lnTo>
                    <a:pt x="6218" y="153"/>
                  </a:lnTo>
                  <a:cubicBezTo>
                    <a:pt x="4430" y="913"/>
                    <a:pt x="245" y="2701"/>
                    <a:pt x="36" y="5155"/>
                  </a:cubicBezTo>
                  <a:cubicBezTo>
                    <a:pt x="0" y="5983"/>
                    <a:pt x="417" y="6259"/>
                    <a:pt x="997" y="6259"/>
                  </a:cubicBezTo>
                  <a:cubicBezTo>
                    <a:pt x="1963" y="6259"/>
                    <a:pt x="3381" y="5493"/>
                    <a:pt x="3916" y="5231"/>
                  </a:cubicBezTo>
                  <a:cubicBezTo>
                    <a:pt x="5381" y="4413"/>
                    <a:pt x="9661" y="1085"/>
                    <a:pt x="627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44"/>
            <p:cNvSpPr/>
            <p:nvPr/>
          </p:nvSpPr>
          <p:spPr>
            <a:xfrm>
              <a:off x="1849650" y="1236200"/>
              <a:ext cx="216400" cy="208800"/>
            </a:xfrm>
            <a:custGeom>
              <a:avLst/>
              <a:gdLst/>
              <a:ahLst/>
              <a:cxnLst/>
              <a:rect l="l" t="t" r="r" b="b"/>
              <a:pathLst>
                <a:path w="8656" h="8352" extrusionOk="0">
                  <a:moveTo>
                    <a:pt x="2910" y="1"/>
                  </a:moveTo>
                  <a:cubicBezTo>
                    <a:pt x="2591" y="1"/>
                    <a:pt x="2279" y="72"/>
                    <a:pt x="1979" y="228"/>
                  </a:cubicBezTo>
                  <a:cubicBezTo>
                    <a:pt x="1" y="1275"/>
                    <a:pt x="400" y="4375"/>
                    <a:pt x="1351" y="5897"/>
                  </a:cubicBezTo>
                  <a:cubicBezTo>
                    <a:pt x="2131" y="7221"/>
                    <a:pt x="4158" y="8352"/>
                    <a:pt x="5946" y="8352"/>
                  </a:cubicBezTo>
                  <a:cubicBezTo>
                    <a:pt x="6906" y="8352"/>
                    <a:pt x="7797" y="8026"/>
                    <a:pt x="8389" y="7228"/>
                  </a:cubicBezTo>
                  <a:lnTo>
                    <a:pt x="8655" y="6125"/>
                  </a:lnTo>
                  <a:cubicBezTo>
                    <a:pt x="8251" y="4272"/>
                    <a:pt x="5384" y="1"/>
                    <a:pt x="291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44"/>
            <p:cNvSpPr/>
            <p:nvPr/>
          </p:nvSpPr>
          <p:spPr>
            <a:xfrm>
              <a:off x="2002225" y="1422750"/>
              <a:ext cx="168900" cy="210675"/>
            </a:xfrm>
            <a:custGeom>
              <a:avLst/>
              <a:gdLst/>
              <a:ahLst/>
              <a:cxnLst/>
              <a:rect l="l" t="t" r="r" b="b"/>
              <a:pathLst>
                <a:path w="6756" h="8427" extrusionOk="0">
                  <a:moveTo>
                    <a:pt x="2424" y="0"/>
                  </a:moveTo>
                  <a:cubicBezTo>
                    <a:pt x="1" y="0"/>
                    <a:pt x="1569" y="4431"/>
                    <a:pt x="2286" y="5777"/>
                  </a:cubicBezTo>
                  <a:cubicBezTo>
                    <a:pt x="2667" y="6422"/>
                    <a:pt x="3762" y="8427"/>
                    <a:pt x="4758" y="8427"/>
                  </a:cubicBezTo>
                  <a:cubicBezTo>
                    <a:pt x="5053" y="8427"/>
                    <a:pt x="5339" y="8251"/>
                    <a:pt x="5595" y="7812"/>
                  </a:cubicBezTo>
                  <a:cubicBezTo>
                    <a:pt x="6756" y="5663"/>
                    <a:pt x="4207" y="1877"/>
                    <a:pt x="3123" y="261"/>
                  </a:cubicBezTo>
                  <a:lnTo>
                    <a:pt x="3161" y="108"/>
                  </a:lnTo>
                  <a:cubicBezTo>
                    <a:pt x="2882" y="35"/>
                    <a:pt x="2638" y="0"/>
                    <a:pt x="24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44"/>
            <p:cNvSpPr/>
            <p:nvPr/>
          </p:nvSpPr>
          <p:spPr>
            <a:xfrm>
              <a:off x="2059825" y="1330725"/>
              <a:ext cx="256825" cy="166800"/>
            </a:xfrm>
            <a:custGeom>
              <a:avLst/>
              <a:gdLst/>
              <a:ahLst/>
              <a:cxnLst/>
              <a:rect l="l" t="t" r="r" b="b"/>
              <a:pathLst>
                <a:path w="10273" h="6672" extrusionOk="0">
                  <a:moveTo>
                    <a:pt x="6729" y="1"/>
                  </a:moveTo>
                  <a:cubicBezTo>
                    <a:pt x="4439" y="1"/>
                    <a:pt x="1416" y="1436"/>
                    <a:pt x="381" y="2458"/>
                  </a:cubicBezTo>
                  <a:lnTo>
                    <a:pt x="1" y="3542"/>
                  </a:lnTo>
                  <a:cubicBezTo>
                    <a:pt x="140" y="5616"/>
                    <a:pt x="2499" y="6671"/>
                    <a:pt x="4574" y="6671"/>
                  </a:cubicBezTo>
                  <a:cubicBezTo>
                    <a:pt x="5335" y="6671"/>
                    <a:pt x="6059" y="6529"/>
                    <a:pt x="6620" y="6243"/>
                  </a:cubicBezTo>
                  <a:cubicBezTo>
                    <a:pt x="8256" y="5482"/>
                    <a:pt x="10272" y="3086"/>
                    <a:pt x="9188" y="1146"/>
                  </a:cubicBezTo>
                  <a:cubicBezTo>
                    <a:pt x="8719" y="318"/>
                    <a:pt x="7805" y="1"/>
                    <a:pt x="67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44"/>
            <p:cNvSpPr/>
            <p:nvPr/>
          </p:nvSpPr>
          <p:spPr>
            <a:xfrm>
              <a:off x="2002300" y="1349400"/>
              <a:ext cx="114625" cy="210275"/>
            </a:xfrm>
            <a:custGeom>
              <a:avLst/>
              <a:gdLst/>
              <a:ahLst/>
              <a:cxnLst/>
              <a:rect l="l" t="t" r="r" b="b"/>
              <a:pathLst>
                <a:path w="4585" h="8411" extrusionOk="0">
                  <a:moveTo>
                    <a:pt x="2962" y="0"/>
                  </a:moveTo>
                  <a:cubicBezTo>
                    <a:pt x="1556" y="0"/>
                    <a:pt x="1" y="8281"/>
                    <a:pt x="324" y="8406"/>
                  </a:cubicBezTo>
                  <a:cubicBezTo>
                    <a:pt x="332" y="8409"/>
                    <a:pt x="340" y="8411"/>
                    <a:pt x="349" y="8411"/>
                  </a:cubicBezTo>
                  <a:cubicBezTo>
                    <a:pt x="996" y="8411"/>
                    <a:pt x="4584" y="1145"/>
                    <a:pt x="3215" y="94"/>
                  </a:cubicBezTo>
                  <a:cubicBezTo>
                    <a:pt x="3132" y="30"/>
                    <a:pt x="3047" y="0"/>
                    <a:pt x="29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44"/>
            <p:cNvSpPr/>
            <p:nvPr/>
          </p:nvSpPr>
          <p:spPr>
            <a:xfrm>
              <a:off x="2064600" y="1202325"/>
              <a:ext cx="118425" cy="158000"/>
            </a:xfrm>
            <a:custGeom>
              <a:avLst/>
              <a:gdLst/>
              <a:ahLst/>
              <a:cxnLst/>
              <a:rect l="l" t="t" r="r" b="b"/>
              <a:pathLst>
                <a:path w="4737" h="6320" extrusionOk="0">
                  <a:moveTo>
                    <a:pt x="497" y="0"/>
                  </a:moveTo>
                  <a:cubicBezTo>
                    <a:pt x="473" y="0"/>
                    <a:pt x="447" y="8"/>
                    <a:pt x="418" y="24"/>
                  </a:cubicBezTo>
                  <a:cubicBezTo>
                    <a:pt x="0" y="252"/>
                    <a:pt x="114" y="4246"/>
                    <a:pt x="171" y="6263"/>
                  </a:cubicBezTo>
                  <a:lnTo>
                    <a:pt x="495" y="6320"/>
                  </a:lnTo>
                  <a:cubicBezTo>
                    <a:pt x="1997" y="4741"/>
                    <a:pt x="4736" y="1583"/>
                    <a:pt x="4242" y="1108"/>
                  </a:cubicBezTo>
                  <a:cubicBezTo>
                    <a:pt x="4218" y="1086"/>
                    <a:pt x="4189" y="1076"/>
                    <a:pt x="4156" y="1076"/>
                  </a:cubicBezTo>
                  <a:cubicBezTo>
                    <a:pt x="3535" y="1076"/>
                    <a:pt x="1273" y="4577"/>
                    <a:pt x="552" y="5768"/>
                  </a:cubicBezTo>
                  <a:cubicBezTo>
                    <a:pt x="479" y="4072"/>
                    <a:pt x="1052" y="0"/>
                    <a:pt x="4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44"/>
            <p:cNvSpPr/>
            <p:nvPr/>
          </p:nvSpPr>
          <p:spPr>
            <a:xfrm>
              <a:off x="1875325" y="1263875"/>
              <a:ext cx="84200" cy="75450"/>
            </a:xfrm>
            <a:custGeom>
              <a:avLst/>
              <a:gdLst/>
              <a:ahLst/>
              <a:cxnLst/>
              <a:rect l="l" t="t" r="r" b="b"/>
              <a:pathLst>
                <a:path w="3368" h="3018" extrusionOk="0">
                  <a:moveTo>
                    <a:pt x="1479" y="0"/>
                  </a:moveTo>
                  <a:cubicBezTo>
                    <a:pt x="939" y="0"/>
                    <a:pt x="532" y="434"/>
                    <a:pt x="305" y="1024"/>
                  </a:cubicBezTo>
                  <a:cubicBezTo>
                    <a:pt x="1" y="1746"/>
                    <a:pt x="381" y="2602"/>
                    <a:pt x="1142" y="2907"/>
                  </a:cubicBezTo>
                  <a:cubicBezTo>
                    <a:pt x="1335" y="2982"/>
                    <a:pt x="1532" y="3017"/>
                    <a:pt x="1724" y="3017"/>
                  </a:cubicBezTo>
                  <a:cubicBezTo>
                    <a:pt x="2310" y="3017"/>
                    <a:pt x="2848" y="2685"/>
                    <a:pt x="3063" y="2127"/>
                  </a:cubicBezTo>
                  <a:cubicBezTo>
                    <a:pt x="3367" y="1404"/>
                    <a:pt x="2702" y="396"/>
                    <a:pt x="1922" y="91"/>
                  </a:cubicBezTo>
                  <a:cubicBezTo>
                    <a:pt x="1766" y="29"/>
                    <a:pt x="1618" y="0"/>
                    <a:pt x="14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44"/>
            <p:cNvSpPr/>
            <p:nvPr/>
          </p:nvSpPr>
          <p:spPr>
            <a:xfrm>
              <a:off x="1899100" y="1285300"/>
              <a:ext cx="37600" cy="34850"/>
            </a:xfrm>
            <a:custGeom>
              <a:avLst/>
              <a:gdLst/>
              <a:ahLst/>
              <a:cxnLst/>
              <a:rect l="l" t="t" r="r" b="b"/>
              <a:pathLst>
                <a:path w="1504" h="1394" extrusionOk="0">
                  <a:moveTo>
                    <a:pt x="725" y="1"/>
                  </a:moveTo>
                  <a:cubicBezTo>
                    <a:pt x="412" y="1"/>
                    <a:pt x="127" y="232"/>
                    <a:pt x="77" y="566"/>
                  </a:cubicBezTo>
                  <a:cubicBezTo>
                    <a:pt x="1" y="946"/>
                    <a:pt x="229" y="1308"/>
                    <a:pt x="590" y="1384"/>
                  </a:cubicBezTo>
                  <a:cubicBezTo>
                    <a:pt x="622" y="1390"/>
                    <a:pt x="654" y="1393"/>
                    <a:pt x="686" y="1393"/>
                  </a:cubicBezTo>
                  <a:cubicBezTo>
                    <a:pt x="1035" y="1393"/>
                    <a:pt x="1375" y="1029"/>
                    <a:pt x="1427" y="680"/>
                  </a:cubicBezTo>
                  <a:cubicBezTo>
                    <a:pt x="1503" y="300"/>
                    <a:pt x="1218" y="71"/>
                    <a:pt x="857" y="14"/>
                  </a:cubicBezTo>
                  <a:cubicBezTo>
                    <a:pt x="813" y="5"/>
                    <a:pt x="769" y="1"/>
                    <a:pt x="7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44"/>
            <p:cNvSpPr/>
            <p:nvPr/>
          </p:nvSpPr>
          <p:spPr>
            <a:xfrm>
              <a:off x="1895775" y="1499450"/>
              <a:ext cx="43775" cy="39150"/>
            </a:xfrm>
            <a:custGeom>
              <a:avLst/>
              <a:gdLst/>
              <a:ahLst/>
              <a:cxnLst/>
              <a:rect l="l" t="t" r="r" b="b"/>
              <a:pathLst>
                <a:path w="1751" h="1566" extrusionOk="0">
                  <a:moveTo>
                    <a:pt x="776" y="0"/>
                  </a:moveTo>
                  <a:cubicBezTo>
                    <a:pt x="491" y="0"/>
                    <a:pt x="274" y="219"/>
                    <a:pt x="153" y="521"/>
                  </a:cubicBezTo>
                  <a:cubicBezTo>
                    <a:pt x="1" y="902"/>
                    <a:pt x="210" y="1358"/>
                    <a:pt x="609" y="1510"/>
                  </a:cubicBezTo>
                  <a:cubicBezTo>
                    <a:pt x="708" y="1548"/>
                    <a:pt x="808" y="1566"/>
                    <a:pt x="906" y="1566"/>
                  </a:cubicBezTo>
                  <a:cubicBezTo>
                    <a:pt x="1207" y="1566"/>
                    <a:pt x="1484" y="1398"/>
                    <a:pt x="1598" y="1111"/>
                  </a:cubicBezTo>
                  <a:cubicBezTo>
                    <a:pt x="1751" y="730"/>
                    <a:pt x="1408" y="198"/>
                    <a:pt x="1009" y="46"/>
                  </a:cubicBezTo>
                  <a:cubicBezTo>
                    <a:pt x="927" y="15"/>
                    <a:pt x="849" y="0"/>
                    <a:pt x="7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44"/>
            <p:cNvSpPr/>
            <p:nvPr/>
          </p:nvSpPr>
          <p:spPr>
            <a:xfrm>
              <a:off x="1908150" y="1510400"/>
              <a:ext cx="20000" cy="18375"/>
            </a:xfrm>
            <a:custGeom>
              <a:avLst/>
              <a:gdLst/>
              <a:ahLst/>
              <a:cxnLst/>
              <a:rect l="l" t="t" r="r" b="b"/>
              <a:pathLst>
                <a:path w="800" h="735" extrusionOk="0">
                  <a:moveTo>
                    <a:pt x="391" y="1"/>
                  </a:moveTo>
                  <a:cubicBezTo>
                    <a:pt x="225" y="1"/>
                    <a:pt x="72" y="126"/>
                    <a:pt x="38" y="312"/>
                  </a:cubicBezTo>
                  <a:cubicBezTo>
                    <a:pt x="0" y="502"/>
                    <a:pt x="133" y="692"/>
                    <a:pt x="324" y="730"/>
                  </a:cubicBezTo>
                  <a:cubicBezTo>
                    <a:pt x="339" y="733"/>
                    <a:pt x="354" y="734"/>
                    <a:pt x="370" y="734"/>
                  </a:cubicBezTo>
                  <a:cubicBezTo>
                    <a:pt x="546" y="734"/>
                    <a:pt x="726" y="543"/>
                    <a:pt x="761" y="369"/>
                  </a:cubicBezTo>
                  <a:cubicBezTo>
                    <a:pt x="799" y="159"/>
                    <a:pt x="647" y="45"/>
                    <a:pt x="457" y="7"/>
                  </a:cubicBezTo>
                  <a:cubicBezTo>
                    <a:pt x="435" y="3"/>
                    <a:pt x="413" y="1"/>
                    <a:pt x="3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44"/>
            <p:cNvSpPr/>
            <p:nvPr/>
          </p:nvSpPr>
          <p:spPr>
            <a:xfrm>
              <a:off x="2089325" y="1563750"/>
              <a:ext cx="39950" cy="38675"/>
            </a:xfrm>
            <a:custGeom>
              <a:avLst/>
              <a:gdLst/>
              <a:ahLst/>
              <a:cxnLst/>
              <a:rect l="l" t="t" r="r" b="b"/>
              <a:pathLst>
                <a:path w="1598" h="1547" extrusionOk="0">
                  <a:moveTo>
                    <a:pt x="789" y="0"/>
                  </a:moveTo>
                  <a:cubicBezTo>
                    <a:pt x="400" y="0"/>
                    <a:pt x="74" y="311"/>
                    <a:pt x="38" y="707"/>
                  </a:cubicBezTo>
                  <a:cubicBezTo>
                    <a:pt x="0" y="1145"/>
                    <a:pt x="304" y="1525"/>
                    <a:pt x="723" y="1544"/>
                  </a:cubicBezTo>
                  <a:cubicBezTo>
                    <a:pt x="739" y="1546"/>
                    <a:pt x="754" y="1546"/>
                    <a:pt x="770" y="1546"/>
                  </a:cubicBezTo>
                  <a:cubicBezTo>
                    <a:pt x="1170" y="1546"/>
                    <a:pt x="1523" y="1090"/>
                    <a:pt x="1560" y="669"/>
                  </a:cubicBezTo>
                  <a:cubicBezTo>
                    <a:pt x="1598" y="251"/>
                    <a:pt x="1255" y="42"/>
                    <a:pt x="856" y="4"/>
                  </a:cubicBezTo>
                  <a:cubicBezTo>
                    <a:pt x="834" y="1"/>
                    <a:pt x="811" y="0"/>
                    <a:pt x="7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44"/>
            <p:cNvSpPr/>
            <p:nvPr/>
          </p:nvSpPr>
          <p:spPr>
            <a:xfrm>
              <a:off x="2099775" y="1574250"/>
              <a:ext cx="19050" cy="17700"/>
            </a:xfrm>
            <a:custGeom>
              <a:avLst/>
              <a:gdLst/>
              <a:ahLst/>
              <a:cxnLst/>
              <a:rect l="l" t="t" r="r" b="b"/>
              <a:pathLst>
                <a:path w="762" h="708" extrusionOk="0">
                  <a:moveTo>
                    <a:pt x="379" y="0"/>
                  </a:moveTo>
                  <a:cubicBezTo>
                    <a:pt x="367" y="0"/>
                    <a:pt x="355" y="1"/>
                    <a:pt x="343" y="2"/>
                  </a:cubicBezTo>
                  <a:cubicBezTo>
                    <a:pt x="134" y="21"/>
                    <a:pt x="1" y="192"/>
                    <a:pt x="20" y="401"/>
                  </a:cubicBezTo>
                  <a:cubicBezTo>
                    <a:pt x="37" y="579"/>
                    <a:pt x="272" y="708"/>
                    <a:pt x="458" y="708"/>
                  </a:cubicBezTo>
                  <a:cubicBezTo>
                    <a:pt x="471" y="708"/>
                    <a:pt x="483" y="707"/>
                    <a:pt x="495" y="706"/>
                  </a:cubicBezTo>
                  <a:cubicBezTo>
                    <a:pt x="704" y="687"/>
                    <a:pt x="761" y="496"/>
                    <a:pt x="742" y="306"/>
                  </a:cubicBezTo>
                  <a:cubicBezTo>
                    <a:pt x="725" y="128"/>
                    <a:pt x="557" y="0"/>
                    <a:pt x="3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44"/>
            <p:cNvSpPr/>
            <p:nvPr/>
          </p:nvSpPr>
          <p:spPr>
            <a:xfrm>
              <a:off x="2199625" y="1362050"/>
              <a:ext cx="84675" cy="73900"/>
            </a:xfrm>
            <a:custGeom>
              <a:avLst/>
              <a:gdLst/>
              <a:ahLst/>
              <a:cxnLst/>
              <a:rect l="l" t="t" r="r" b="b"/>
              <a:pathLst>
                <a:path w="3387" h="2956" extrusionOk="0">
                  <a:moveTo>
                    <a:pt x="1659" y="0"/>
                  </a:moveTo>
                  <a:cubicBezTo>
                    <a:pt x="1063" y="0"/>
                    <a:pt x="493" y="379"/>
                    <a:pt x="267" y="996"/>
                  </a:cubicBezTo>
                  <a:cubicBezTo>
                    <a:pt x="1" y="1776"/>
                    <a:pt x="362" y="2632"/>
                    <a:pt x="1104" y="2898"/>
                  </a:cubicBezTo>
                  <a:cubicBezTo>
                    <a:pt x="1214" y="2937"/>
                    <a:pt x="1328" y="2955"/>
                    <a:pt x="1445" y="2955"/>
                  </a:cubicBezTo>
                  <a:cubicBezTo>
                    <a:pt x="2122" y="2955"/>
                    <a:pt x="2877" y="2348"/>
                    <a:pt x="3120" y="1700"/>
                  </a:cubicBezTo>
                  <a:cubicBezTo>
                    <a:pt x="3387" y="920"/>
                    <a:pt x="2873" y="368"/>
                    <a:pt x="2131" y="83"/>
                  </a:cubicBezTo>
                  <a:cubicBezTo>
                    <a:pt x="1976" y="27"/>
                    <a:pt x="1816" y="0"/>
                    <a:pt x="16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44"/>
            <p:cNvSpPr/>
            <p:nvPr/>
          </p:nvSpPr>
          <p:spPr>
            <a:xfrm>
              <a:off x="2221975" y="1382450"/>
              <a:ext cx="37600" cy="34650"/>
            </a:xfrm>
            <a:custGeom>
              <a:avLst/>
              <a:gdLst/>
              <a:ahLst/>
              <a:cxnLst/>
              <a:rect l="l" t="t" r="r" b="b"/>
              <a:pathLst>
                <a:path w="1504" h="1386" extrusionOk="0">
                  <a:moveTo>
                    <a:pt x="747" y="0"/>
                  </a:moveTo>
                  <a:cubicBezTo>
                    <a:pt x="409" y="0"/>
                    <a:pt x="110" y="234"/>
                    <a:pt x="58" y="560"/>
                  </a:cubicBezTo>
                  <a:cubicBezTo>
                    <a:pt x="1" y="922"/>
                    <a:pt x="400" y="1321"/>
                    <a:pt x="781" y="1378"/>
                  </a:cubicBezTo>
                  <a:cubicBezTo>
                    <a:pt x="814" y="1383"/>
                    <a:pt x="845" y="1385"/>
                    <a:pt x="875" y="1385"/>
                  </a:cubicBezTo>
                  <a:cubicBezTo>
                    <a:pt x="1196" y="1385"/>
                    <a:pt x="1375" y="1119"/>
                    <a:pt x="1427" y="788"/>
                  </a:cubicBezTo>
                  <a:cubicBezTo>
                    <a:pt x="1504" y="427"/>
                    <a:pt x="1237" y="66"/>
                    <a:pt x="857" y="9"/>
                  </a:cubicBezTo>
                  <a:cubicBezTo>
                    <a:pt x="820" y="3"/>
                    <a:pt x="783" y="0"/>
                    <a:pt x="74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3" name="Google Shape;893;p44"/>
          <p:cNvGrpSpPr/>
          <p:nvPr/>
        </p:nvGrpSpPr>
        <p:grpSpPr>
          <a:xfrm>
            <a:off x="5611262" y="872525"/>
            <a:ext cx="2802032" cy="4226307"/>
            <a:chOff x="5154062" y="872525"/>
            <a:chExt cx="2802032" cy="4226307"/>
          </a:xfrm>
        </p:grpSpPr>
        <p:grpSp>
          <p:nvGrpSpPr>
            <p:cNvPr id="894" name="Google Shape;894;p44"/>
            <p:cNvGrpSpPr/>
            <p:nvPr/>
          </p:nvGrpSpPr>
          <p:grpSpPr>
            <a:xfrm>
              <a:off x="5154062" y="872525"/>
              <a:ext cx="2802032" cy="4226307"/>
              <a:chOff x="5535062" y="872525"/>
              <a:chExt cx="2802032" cy="4226307"/>
            </a:xfrm>
          </p:grpSpPr>
          <p:sp>
            <p:nvSpPr>
              <p:cNvPr id="895" name="Google Shape;895;p44"/>
              <p:cNvSpPr/>
              <p:nvPr/>
            </p:nvSpPr>
            <p:spPr>
              <a:xfrm>
                <a:off x="6623618" y="2764814"/>
                <a:ext cx="523585" cy="1695858"/>
              </a:xfrm>
              <a:custGeom>
                <a:avLst/>
                <a:gdLst/>
                <a:ahLst/>
                <a:cxnLst/>
                <a:rect l="l" t="t" r="r" b="b"/>
                <a:pathLst>
                  <a:path w="10509" h="34038" extrusionOk="0">
                    <a:moveTo>
                      <a:pt x="4034" y="1"/>
                    </a:moveTo>
                    <a:cubicBezTo>
                      <a:pt x="2621" y="1"/>
                      <a:pt x="1432" y="653"/>
                      <a:pt x="1335" y="1514"/>
                    </a:cubicBezTo>
                    <a:cubicBezTo>
                      <a:pt x="1" y="14323"/>
                      <a:pt x="1335" y="34037"/>
                      <a:pt x="1335" y="34037"/>
                    </a:cubicBezTo>
                    <a:lnTo>
                      <a:pt x="9207" y="34037"/>
                    </a:lnTo>
                    <a:cubicBezTo>
                      <a:pt x="9207" y="34037"/>
                      <a:pt x="10508" y="17459"/>
                      <a:pt x="8907" y="5083"/>
                    </a:cubicBezTo>
                    <a:cubicBezTo>
                      <a:pt x="8440" y="1285"/>
                      <a:pt x="6016" y="1"/>
                      <a:pt x="403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6" name="Google Shape;896;p44"/>
              <p:cNvSpPr/>
              <p:nvPr/>
            </p:nvSpPr>
            <p:spPr>
              <a:xfrm>
                <a:off x="6420893" y="4379096"/>
                <a:ext cx="679778" cy="719736"/>
              </a:xfrm>
              <a:custGeom>
                <a:avLst/>
                <a:gdLst/>
                <a:ahLst/>
                <a:cxnLst/>
                <a:rect l="l" t="t" r="r" b="b"/>
                <a:pathLst>
                  <a:path w="13644" h="14446" extrusionOk="0">
                    <a:moveTo>
                      <a:pt x="9308" y="0"/>
                    </a:moveTo>
                    <a:cubicBezTo>
                      <a:pt x="7745" y="0"/>
                      <a:pt x="6256" y="154"/>
                      <a:pt x="4804" y="402"/>
                    </a:cubicBezTo>
                    <a:lnTo>
                      <a:pt x="5170" y="10042"/>
                    </a:lnTo>
                    <a:cubicBezTo>
                      <a:pt x="5204" y="10376"/>
                      <a:pt x="5004" y="10709"/>
                      <a:pt x="4703" y="10843"/>
                    </a:cubicBezTo>
                    <a:lnTo>
                      <a:pt x="434" y="12911"/>
                    </a:lnTo>
                    <a:cubicBezTo>
                      <a:pt x="167" y="13044"/>
                      <a:pt x="0" y="13311"/>
                      <a:pt x="0" y="13645"/>
                    </a:cubicBezTo>
                    <a:cubicBezTo>
                      <a:pt x="0" y="14078"/>
                      <a:pt x="367" y="14445"/>
                      <a:pt x="801" y="14445"/>
                    </a:cubicBezTo>
                    <a:lnTo>
                      <a:pt x="11975" y="14445"/>
                    </a:lnTo>
                    <a:lnTo>
                      <a:pt x="13643" y="402"/>
                    </a:lnTo>
                    <a:cubicBezTo>
                      <a:pt x="12125" y="120"/>
                      <a:pt x="10688" y="0"/>
                      <a:pt x="930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7" name="Google Shape;897;p44"/>
              <p:cNvSpPr/>
              <p:nvPr/>
            </p:nvSpPr>
            <p:spPr>
              <a:xfrm>
                <a:off x="6420893" y="5050547"/>
                <a:ext cx="601657" cy="48278"/>
              </a:xfrm>
              <a:custGeom>
                <a:avLst/>
                <a:gdLst/>
                <a:ahLst/>
                <a:cxnLst/>
                <a:rect l="l" t="t" r="r" b="b"/>
                <a:pathLst>
                  <a:path w="12076" h="969" extrusionOk="0">
                    <a:moveTo>
                      <a:pt x="0" y="1"/>
                    </a:moveTo>
                    <a:cubicBezTo>
                      <a:pt x="0" y="34"/>
                      <a:pt x="0" y="101"/>
                      <a:pt x="0" y="168"/>
                    </a:cubicBezTo>
                    <a:cubicBezTo>
                      <a:pt x="0" y="601"/>
                      <a:pt x="367" y="968"/>
                      <a:pt x="801" y="968"/>
                    </a:cubicBezTo>
                    <a:lnTo>
                      <a:pt x="11975" y="968"/>
                    </a:lnTo>
                    <a:lnTo>
                      <a:pt x="1207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8" name="Google Shape;898;p44"/>
              <p:cNvSpPr/>
              <p:nvPr/>
            </p:nvSpPr>
            <p:spPr>
              <a:xfrm>
                <a:off x="6897687" y="2588594"/>
                <a:ext cx="656661" cy="1872080"/>
              </a:xfrm>
              <a:custGeom>
                <a:avLst/>
                <a:gdLst/>
                <a:ahLst/>
                <a:cxnLst/>
                <a:rect l="l" t="t" r="r" b="b"/>
                <a:pathLst>
                  <a:path w="13180" h="37575" extrusionOk="0">
                    <a:moveTo>
                      <a:pt x="5253" y="0"/>
                    </a:moveTo>
                    <a:cubicBezTo>
                      <a:pt x="2585" y="0"/>
                      <a:pt x="0" y="3498"/>
                      <a:pt x="571" y="7019"/>
                    </a:cubicBezTo>
                    <a:cubicBezTo>
                      <a:pt x="1938" y="15692"/>
                      <a:pt x="4574" y="30336"/>
                      <a:pt x="5874" y="37574"/>
                    </a:cubicBezTo>
                    <a:lnTo>
                      <a:pt x="13180" y="37574"/>
                    </a:lnTo>
                    <a:cubicBezTo>
                      <a:pt x="12713" y="30402"/>
                      <a:pt x="11579" y="14658"/>
                      <a:pt x="9911" y="6252"/>
                    </a:cubicBezTo>
                    <a:cubicBezTo>
                      <a:pt x="9007" y="1694"/>
                      <a:pt x="7110" y="0"/>
                      <a:pt x="525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9" name="Google Shape;899;p44"/>
              <p:cNvSpPr/>
              <p:nvPr/>
            </p:nvSpPr>
            <p:spPr>
              <a:xfrm>
                <a:off x="7155415" y="4370079"/>
                <a:ext cx="726362" cy="728754"/>
              </a:xfrm>
              <a:custGeom>
                <a:avLst/>
                <a:gdLst/>
                <a:ahLst/>
                <a:cxnLst/>
                <a:rect l="l" t="t" r="r" b="b"/>
                <a:pathLst>
                  <a:path w="14579" h="14627" extrusionOk="0">
                    <a:moveTo>
                      <a:pt x="4788" y="1"/>
                    </a:moveTo>
                    <a:cubicBezTo>
                      <a:pt x="3519" y="1"/>
                      <a:pt x="1914" y="190"/>
                      <a:pt x="1" y="783"/>
                    </a:cubicBezTo>
                    <a:lnTo>
                      <a:pt x="2503" y="14626"/>
                    </a:lnTo>
                    <a:lnTo>
                      <a:pt x="13777" y="14626"/>
                    </a:lnTo>
                    <a:cubicBezTo>
                      <a:pt x="14211" y="14626"/>
                      <a:pt x="14578" y="14259"/>
                      <a:pt x="14578" y="13826"/>
                    </a:cubicBezTo>
                    <a:cubicBezTo>
                      <a:pt x="14578" y="13526"/>
                      <a:pt x="14378" y="13259"/>
                      <a:pt x="14111" y="13125"/>
                    </a:cubicBezTo>
                    <a:lnTo>
                      <a:pt x="9775" y="10990"/>
                    </a:lnTo>
                    <a:cubicBezTo>
                      <a:pt x="9574" y="10890"/>
                      <a:pt x="9408" y="10657"/>
                      <a:pt x="9408" y="10423"/>
                    </a:cubicBezTo>
                    <a:lnTo>
                      <a:pt x="8207" y="583"/>
                    </a:lnTo>
                    <a:cubicBezTo>
                      <a:pt x="8207" y="583"/>
                      <a:pt x="7016" y="1"/>
                      <a:pt x="478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0" name="Google Shape;900;p44"/>
              <p:cNvSpPr/>
              <p:nvPr/>
            </p:nvSpPr>
            <p:spPr>
              <a:xfrm>
                <a:off x="7270105" y="5050547"/>
                <a:ext cx="609977" cy="48278"/>
              </a:xfrm>
              <a:custGeom>
                <a:avLst/>
                <a:gdLst/>
                <a:ahLst/>
                <a:cxnLst/>
                <a:rect l="l" t="t" r="r" b="b"/>
                <a:pathLst>
                  <a:path w="12243" h="969" extrusionOk="0">
                    <a:moveTo>
                      <a:pt x="1" y="1"/>
                    </a:moveTo>
                    <a:lnTo>
                      <a:pt x="201" y="968"/>
                    </a:lnTo>
                    <a:lnTo>
                      <a:pt x="11442" y="968"/>
                    </a:lnTo>
                    <a:cubicBezTo>
                      <a:pt x="11909" y="968"/>
                      <a:pt x="12243" y="601"/>
                      <a:pt x="12243" y="168"/>
                    </a:cubicBezTo>
                    <a:cubicBezTo>
                      <a:pt x="12243" y="101"/>
                      <a:pt x="12243" y="68"/>
                      <a:pt x="1224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1" name="Google Shape;901;p44"/>
              <p:cNvSpPr/>
              <p:nvPr/>
            </p:nvSpPr>
            <p:spPr>
              <a:xfrm>
                <a:off x="6281293" y="1655278"/>
                <a:ext cx="737921" cy="703045"/>
              </a:xfrm>
              <a:custGeom>
                <a:avLst/>
                <a:gdLst/>
                <a:ahLst/>
                <a:cxnLst/>
                <a:rect l="l" t="t" r="r" b="b"/>
                <a:pathLst>
                  <a:path w="14811" h="14111" extrusionOk="0">
                    <a:moveTo>
                      <a:pt x="10107" y="0"/>
                    </a:moveTo>
                    <a:cubicBezTo>
                      <a:pt x="5237" y="2268"/>
                      <a:pt x="0" y="8873"/>
                      <a:pt x="0" y="8873"/>
                    </a:cubicBezTo>
                    <a:lnTo>
                      <a:pt x="1768" y="14110"/>
                    </a:lnTo>
                    <a:lnTo>
                      <a:pt x="10841" y="9207"/>
                    </a:lnTo>
                    <a:cubicBezTo>
                      <a:pt x="14811" y="6005"/>
                      <a:pt x="12376" y="0"/>
                      <a:pt x="1010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2" name="Google Shape;902;p44"/>
              <p:cNvSpPr/>
              <p:nvPr/>
            </p:nvSpPr>
            <p:spPr>
              <a:xfrm>
                <a:off x="6135016" y="2032530"/>
                <a:ext cx="342430" cy="344074"/>
              </a:xfrm>
              <a:custGeom>
                <a:avLst/>
                <a:gdLst/>
                <a:ahLst/>
                <a:cxnLst/>
                <a:rect l="l" t="t" r="r" b="b"/>
                <a:pathLst>
                  <a:path w="6873" h="6906" extrusionOk="0">
                    <a:moveTo>
                      <a:pt x="3436" y="0"/>
                    </a:moveTo>
                    <a:cubicBezTo>
                      <a:pt x="1535" y="0"/>
                      <a:pt x="1" y="1568"/>
                      <a:pt x="1" y="3469"/>
                    </a:cubicBezTo>
                    <a:cubicBezTo>
                      <a:pt x="1" y="5337"/>
                      <a:pt x="1535" y="6905"/>
                      <a:pt x="3436" y="6905"/>
                    </a:cubicBezTo>
                    <a:cubicBezTo>
                      <a:pt x="5338" y="6905"/>
                      <a:pt x="6872" y="5337"/>
                      <a:pt x="6872" y="3469"/>
                    </a:cubicBezTo>
                    <a:cubicBezTo>
                      <a:pt x="6872" y="1568"/>
                      <a:pt x="5338" y="0"/>
                      <a:pt x="343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3" name="Google Shape;903;p44"/>
              <p:cNvSpPr/>
              <p:nvPr/>
            </p:nvSpPr>
            <p:spPr>
              <a:xfrm>
                <a:off x="6038611" y="1854716"/>
                <a:ext cx="309198" cy="515912"/>
              </a:xfrm>
              <a:custGeom>
                <a:avLst/>
                <a:gdLst/>
                <a:ahLst/>
                <a:cxnLst/>
                <a:rect l="l" t="t" r="r" b="b"/>
                <a:pathLst>
                  <a:path w="6206" h="10355" extrusionOk="0">
                    <a:moveTo>
                      <a:pt x="3437" y="0"/>
                    </a:moveTo>
                    <a:cubicBezTo>
                      <a:pt x="2696" y="128"/>
                      <a:pt x="1897" y="686"/>
                      <a:pt x="934" y="686"/>
                    </a:cubicBezTo>
                    <a:cubicBezTo>
                      <a:pt x="639" y="686"/>
                      <a:pt x="329" y="633"/>
                      <a:pt x="1" y="500"/>
                    </a:cubicBezTo>
                    <a:lnTo>
                      <a:pt x="1" y="500"/>
                    </a:lnTo>
                    <a:cubicBezTo>
                      <a:pt x="401" y="4503"/>
                      <a:pt x="268" y="6672"/>
                      <a:pt x="835" y="8439"/>
                    </a:cubicBezTo>
                    <a:cubicBezTo>
                      <a:pt x="1232" y="9652"/>
                      <a:pt x="2343" y="10355"/>
                      <a:pt x="3493" y="10355"/>
                    </a:cubicBezTo>
                    <a:cubicBezTo>
                      <a:pt x="4084" y="10355"/>
                      <a:pt x="4684" y="10170"/>
                      <a:pt x="5205" y="9774"/>
                    </a:cubicBezTo>
                    <a:cubicBezTo>
                      <a:pt x="6205" y="9007"/>
                      <a:pt x="6205" y="7739"/>
                      <a:pt x="5705" y="6571"/>
                    </a:cubicBezTo>
                    <a:lnTo>
                      <a:pt x="3437" y="0"/>
                    </a:lnTo>
                    <a:close/>
                  </a:path>
                </a:pathLst>
              </a:custGeom>
              <a:solidFill>
                <a:srgbClr val="8243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4" name="Google Shape;904;p44"/>
              <p:cNvSpPr/>
              <p:nvPr/>
            </p:nvSpPr>
            <p:spPr>
              <a:xfrm>
                <a:off x="5935579" y="1610588"/>
                <a:ext cx="274273" cy="298885"/>
              </a:xfrm>
              <a:custGeom>
                <a:avLst/>
                <a:gdLst/>
                <a:ahLst/>
                <a:cxnLst/>
                <a:rect l="l" t="t" r="r" b="b"/>
                <a:pathLst>
                  <a:path w="5505" h="5999" extrusionOk="0">
                    <a:moveTo>
                      <a:pt x="3169" y="0"/>
                    </a:moveTo>
                    <a:cubicBezTo>
                      <a:pt x="3073" y="0"/>
                      <a:pt x="2973" y="10"/>
                      <a:pt x="2870" y="30"/>
                    </a:cubicBezTo>
                    <a:lnTo>
                      <a:pt x="3036" y="997"/>
                    </a:lnTo>
                    <a:cubicBezTo>
                      <a:pt x="3170" y="1731"/>
                      <a:pt x="2736" y="2432"/>
                      <a:pt x="2036" y="2632"/>
                    </a:cubicBezTo>
                    <a:lnTo>
                      <a:pt x="1" y="3165"/>
                    </a:lnTo>
                    <a:lnTo>
                      <a:pt x="2069" y="5400"/>
                    </a:lnTo>
                    <a:cubicBezTo>
                      <a:pt x="2616" y="5785"/>
                      <a:pt x="3144" y="5999"/>
                      <a:pt x="3654" y="5999"/>
                    </a:cubicBezTo>
                    <a:cubicBezTo>
                      <a:pt x="4296" y="5999"/>
                      <a:pt x="4911" y="5661"/>
                      <a:pt x="5505" y="4900"/>
                    </a:cubicBezTo>
                    <a:lnTo>
                      <a:pt x="5071" y="1798"/>
                    </a:lnTo>
                    <a:cubicBezTo>
                      <a:pt x="5071" y="1798"/>
                      <a:pt x="4491" y="0"/>
                      <a:pt x="3169" y="0"/>
                    </a:cubicBezTo>
                    <a:close/>
                  </a:path>
                </a:pathLst>
              </a:custGeom>
              <a:solidFill>
                <a:srgbClr val="8243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5" name="Google Shape;905;p44"/>
              <p:cNvSpPr/>
              <p:nvPr/>
            </p:nvSpPr>
            <p:spPr>
              <a:xfrm>
                <a:off x="7856756" y="1218190"/>
                <a:ext cx="480339" cy="173482"/>
              </a:xfrm>
              <a:custGeom>
                <a:avLst/>
                <a:gdLst/>
                <a:ahLst/>
                <a:cxnLst/>
                <a:rect l="l" t="t" r="r" b="b"/>
                <a:pathLst>
                  <a:path w="9641" h="3482" extrusionOk="0">
                    <a:moveTo>
                      <a:pt x="5605" y="0"/>
                    </a:moveTo>
                    <a:lnTo>
                      <a:pt x="534" y="501"/>
                    </a:lnTo>
                    <a:lnTo>
                      <a:pt x="468" y="501"/>
                    </a:lnTo>
                    <a:cubicBezTo>
                      <a:pt x="167" y="567"/>
                      <a:pt x="1" y="834"/>
                      <a:pt x="67" y="1134"/>
                    </a:cubicBezTo>
                    <a:cubicBezTo>
                      <a:pt x="134" y="1335"/>
                      <a:pt x="301" y="1468"/>
                      <a:pt x="501" y="1501"/>
                    </a:cubicBezTo>
                    <a:lnTo>
                      <a:pt x="4537" y="3336"/>
                    </a:lnTo>
                    <a:cubicBezTo>
                      <a:pt x="4639" y="3438"/>
                      <a:pt x="4761" y="3481"/>
                      <a:pt x="4901" y="3481"/>
                    </a:cubicBezTo>
                    <a:cubicBezTo>
                      <a:pt x="4945" y="3481"/>
                      <a:pt x="4990" y="3477"/>
                      <a:pt x="5038" y="3469"/>
                    </a:cubicBezTo>
                    <a:lnTo>
                      <a:pt x="5104" y="3436"/>
                    </a:lnTo>
                    <a:lnTo>
                      <a:pt x="9507" y="1935"/>
                    </a:lnTo>
                    <a:cubicBezTo>
                      <a:pt x="9574" y="1935"/>
                      <a:pt x="9641" y="1835"/>
                      <a:pt x="9608" y="1768"/>
                    </a:cubicBezTo>
                    <a:cubicBezTo>
                      <a:pt x="9608" y="1668"/>
                      <a:pt x="9507" y="1635"/>
                      <a:pt x="9441" y="1635"/>
                    </a:cubicBezTo>
                    <a:lnTo>
                      <a:pt x="4971" y="2435"/>
                    </a:lnTo>
                    <a:lnTo>
                      <a:pt x="4304" y="2102"/>
                    </a:lnTo>
                    <a:lnTo>
                      <a:pt x="8874" y="634"/>
                    </a:lnTo>
                    <a:cubicBezTo>
                      <a:pt x="8974" y="634"/>
                      <a:pt x="9007" y="534"/>
                      <a:pt x="9007" y="467"/>
                    </a:cubicBezTo>
                    <a:cubicBezTo>
                      <a:pt x="8974" y="367"/>
                      <a:pt x="8907" y="334"/>
                      <a:pt x="8807" y="334"/>
                    </a:cubicBezTo>
                    <a:lnTo>
                      <a:pt x="2903" y="1501"/>
                    </a:lnTo>
                    <a:lnTo>
                      <a:pt x="2169" y="1134"/>
                    </a:lnTo>
                    <a:lnTo>
                      <a:pt x="5671" y="300"/>
                    </a:lnTo>
                    <a:cubicBezTo>
                      <a:pt x="5738" y="300"/>
                      <a:pt x="5805" y="200"/>
                      <a:pt x="5805" y="134"/>
                    </a:cubicBezTo>
                    <a:cubicBezTo>
                      <a:pt x="5771" y="34"/>
                      <a:pt x="5705" y="0"/>
                      <a:pt x="560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6" name="Google Shape;906;p44"/>
              <p:cNvSpPr/>
              <p:nvPr/>
            </p:nvSpPr>
            <p:spPr>
              <a:xfrm>
                <a:off x="5535062" y="1305179"/>
                <a:ext cx="2481310" cy="585365"/>
              </a:xfrm>
              <a:custGeom>
                <a:avLst/>
                <a:gdLst/>
                <a:ahLst/>
                <a:cxnLst/>
                <a:rect l="l" t="t" r="r" b="b"/>
                <a:pathLst>
                  <a:path w="49803" h="11749" extrusionOk="0">
                    <a:moveTo>
                      <a:pt x="49266" y="1"/>
                    </a:moveTo>
                    <a:cubicBezTo>
                      <a:pt x="49224" y="1"/>
                      <a:pt x="49180" y="8"/>
                      <a:pt x="49136" y="22"/>
                    </a:cubicBezTo>
                    <a:lnTo>
                      <a:pt x="701" y="10063"/>
                    </a:lnTo>
                    <a:cubicBezTo>
                      <a:pt x="268" y="10163"/>
                      <a:pt x="1" y="10596"/>
                      <a:pt x="67" y="11030"/>
                    </a:cubicBezTo>
                    <a:cubicBezTo>
                      <a:pt x="126" y="11441"/>
                      <a:pt x="495" y="11748"/>
                      <a:pt x="900" y="11748"/>
                    </a:cubicBezTo>
                    <a:cubicBezTo>
                      <a:pt x="956" y="11748"/>
                      <a:pt x="1012" y="11743"/>
                      <a:pt x="1068" y="11731"/>
                    </a:cubicBezTo>
                    <a:lnTo>
                      <a:pt x="49336" y="923"/>
                    </a:lnTo>
                    <a:cubicBezTo>
                      <a:pt x="49670" y="856"/>
                      <a:pt x="49803" y="456"/>
                      <a:pt x="49636" y="189"/>
                    </a:cubicBezTo>
                    <a:cubicBezTo>
                      <a:pt x="49558" y="85"/>
                      <a:pt x="49419" y="1"/>
                      <a:pt x="492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7" name="Google Shape;907;p44"/>
              <p:cNvSpPr/>
              <p:nvPr/>
            </p:nvSpPr>
            <p:spPr>
              <a:xfrm>
                <a:off x="6031985" y="1324560"/>
                <a:ext cx="1981092" cy="457072"/>
              </a:xfrm>
              <a:custGeom>
                <a:avLst/>
                <a:gdLst/>
                <a:ahLst/>
                <a:cxnLst/>
                <a:rect l="l" t="t" r="r" b="b"/>
                <a:pathLst>
                  <a:path w="39763" h="9174" extrusionOk="0">
                    <a:moveTo>
                      <a:pt x="39729" y="0"/>
                    </a:moveTo>
                    <a:cubicBezTo>
                      <a:pt x="39728" y="0"/>
                      <a:pt x="30589" y="2669"/>
                      <a:pt x="24218" y="3436"/>
                    </a:cubicBezTo>
                    <a:lnTo>
                      <a:pt x="20215" y="3703"/>
                    </a:lnTo>
                    <a:cubicBezTo>
                      <a:pt x="17005" y="5503"/>
                      <a:pt x="12553" y="6197"/>
                      <a:pt x="8851" y="6197"/>
                    </a:cubicBezTo>
                    <a:cubicBezTo>
                      <a:pt x="8437" y="6197"/>
                      <a:pt x="8032" y="6188"/>
                      <a:pt x="7639" y="6171"/>
                    </a:cubicBezTo>
                    <a:lnTo>
                      <a:pt x="1" y="7772"/>
                    </a:lnTo>
                    <a:cubicBezTo>
                      <a:pt x="167" y="8206"/>
                      <a:pt x="401" y="8673"/>
                      <a:pt x="801" y="9173"/>
                    </a:cubicBezTo>
                    <a:lnTo>
                      <a:pt x="39362" y="534"/>
                    </a:lnTo>
                    <a:cubicBezTo>
                      <a:pt x="39629" y="467"/>
                      <a:pt x="39762" y="234"/>
                      <a:pt x="3972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8" name="Google Shape;908;p44"/>
              <p:cNvSpPr/>
              <p:nvPr/>
            </p:nvSpPr>
            <p:spPr>
              <a:xfrm>
                <a:off x="5975487" y="1629072"/>
                <a:ext cx="99745" cy="147076"/>
              </a:xfrm>
              <a:custGeom>
                <a:avLst/>
                <a:gdLst/>
                <a:ahLst/>
                <a:cxnLst/>
                <a:rect l="l" t="t" r="r" b="b"/>
                <a:pathLst>
                  <a:path w="2002" h="2952" extrusionOk="0">
                    <a:moveTo>
                      <a:pt x="790" y="0"/>
                    </a:moveTo>
                    <a:cubicBezTo>
                      <a:pt x="728" y="0"/>
                      <a:pt x="664" y="8"/>
                      <a:pt x="601" y="26"/>
                    </a:cubicBezTo>
                    <a:cubicBezTo>
                      <a:pt x="234" y="126"/>
                      <a:pt x="0" y="493"/>
                      <a:pt x="134" y="860"/>
                    </a:cubicBezTo>
                    <a:lnTo>
                      <a:pt x="567" y="2428"/>
                    </a:lnTo>
                    <a:cubicBezTo>
                      <a:pt x="652" y="2737"/>
                      <a:pt x="949" y="2951"/>
                      <a:pt x="1260" y="2951"/>
                    </a:cubicBezTo>
                    <a:cubicBezTo>
                      <a:pt x="1318" y="2951"/>
                      <a:pt x="1377" y="2944"/>
                      <a:pt x="1435" y="2928"/>
                    </a:cubicBezTo>
                    <a:cubicBezTo>
                      <a:pt x="1802" y="2794"/>
                      <a:pt x="2002" y="2428"/>
                      <a:pt x="1902" y="2061"/>
                    </a:cubicBezTo>
                    <a:lnTo>
                      <a:pt x="1435" y="493"/>
                    </a:lnTo>
                    <a:cubicBezTo>
                      <a:pt x="1352" y="190"/>
                      <a:pt x="1087" y="0"/>
                      <a:pt x="790" y="0"/>
                    </a:cubicBezTo>
                    <a:close/>
                  </a:path>
                </a:pathLst>
              </a:custGeom>
              <a:solidFill>
                <a:srgbClr val="8243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9" name="Google Shape;909;p44"/>
              <p:cNvSpPr/>
              <p:nvPr/>
            </p:nvSpPr>
            <p:spPr>
              <a:xfrm>
                <a:off x="6043643" y="1610239"/>
                <a:ext cx="79816" cy="149916"/>
              </a:xfrm>
              <a:custGeom>
                <a:avLst/>
                <a:gdLst/>
                <a:ahLst/>
                <a:cxnLst/>
                <a:rect l="l" t="t" r="r" b="b"/>
                <a:pathLst>
                  <a:path w="1602" h="3009" extrusionOk="0">
                    <a:moveTo>
                      <a:pt x="701" y="1"/>
                    </a:moveTo>
                    <a:cubicBezTo>
                      <a:pt x="679" y="1"/>
                      <a:pt x="656" y="2"/>
                      <a:pt x="634" y="4"/>
                    </a:cubicBezTo>
                    <a:cubicBezTo>
                      <a:pt x="267" y="70"/>
                      <a:pt x="0" y="404"/>
                      <a:pt x="33" y="771"/>
                    </a:cubicBezTo>
                    <a:lnTo>
                      <a:pt x="200" y="2405"/>
                    </a:lnTo>
                    <a:cubicBezTo>
                      <a:pt x="232" y="2751"/>
                      <a:pt x="530" y="3009"/>
                      <a:pt x="900" y="3009"/>
                    </a:cubicBezTo>
                    <a:cubicBezTo>
                      <a:pt x="922" y="3009"/>
                      <a:pt x="945" y="3008"/>
                      <a:pt x="967" y="3006"/>
                    </a:cubicBezTo>
                    <a:cubicBezTo>
                      <a:pt x="1334" y="2972"/>
                      <a:pt x="1601" y="2639"/>
                      <a:pt x="1568" y="2238"/>
                    </a:cubicBezTo>
                    <a:lnTo>
                      <a:pt x="1401" y="637"/>
                    </a:lnTo>
                    <a:cubicBezTo>
                      <a:pt x="1370" y="260"/>
                      <a:pt x="1071" y="1"/>
                      <a:pt x="701" y="1"/>
                    </a:cubicBezTo>
                    <a:close/>
                  </a:path>
                </a:pathLst>
              </a:custGeom>
              <a:solidFill>
                <a:srgbClr val="8243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0" name="Google Shape;910;p44"/>
              <p:cNvSpPr/>
              <p:nvPr/>
            </p:nvSpPr>
            <p:spPr>
              <a:xfrm>
                <a:off x="6066910" y="1658268"/>
                <a:ext cx="249312" cy="220465"/>
              </a:xfrm>
              <a:custGeom>
                <a:avLst/>
                <a:gdLst/>
                <a:ahLst/>
                <a:cxnLst/>
                <a:rect l="l" t="t" r="r" b="b"/>
                <a:pathLst>
                  <a:path w="5004" h="4425" extrusionOk="0">
                    <a:moveTo>
                      <a:pt x="3083" y="1"/>
                    </a:moveTo>
                    <a:cubicBezTo>
                      <a:pt x="3045" y="1"/>
                      <a:pt x="3007" y="3"/>
                      <a:pt x="2969" y="7"/>
                    </a:cubicBezTo>
                    <a:lnTo>
                      <a:pt x="500" y="407"/>
                    </a:lnTo>
                    <a:cubicBezTo>
                      <a:pt x="33" y="507"/>
                      <a:pt x="0" y="1174"/>
                      <a:pt x="467" y="1308"/>
                    </a:cubicBezTo>
                    <a:lnTo>
                      <a:pt x="600" y="1308"/>
                    </a:lnTo>
                    <a:cubicBezTo>
                      <a:pt x="1301" y="1375"/>
                      <a:pt x="2368" y="1408"/>
                      <a:pt x="2368" y="1408"/>
                    </a:cubicBezTo>
                    <a:cubicBezTo>
                      <a:pt x="2368" y="1408"/>
                      <a:pt x="0" y="2876"/>
                      <a:pt x="1001" y="4143"/>
                    </a:cubicBezTo>
                    <a:cubicBezTo>
                      <a:pt x="1156" y="4354"/>
                      <a:pt x="1408" y="4425"/>
                      <a:pt x="1675" y="4425"/>
                    </a:cubicBezTo>
                    <a:cubicBezTo>
                      <a:pt x="2209" y="4425"/>
                      <a:pt x="2802" y="4143"/>
                      <a:pt x="2802" y="4143"/>
                    </a:cubicBezTo>
                    <a:cubicBezTo>
                      <a:pt x="4370" y="3276"/>
                      <a:pt x="5004" y="1775"/>
                      <a:pt x="4603" y="1174"/>
                    </a:cubicBezTo>
                    <a:cubicBezTo>
                      <a:pt x="4370" y="874"/>
                      <a:pt x="4036" y="541"/>
                      <a:pt x="3803" y="274"/>
                    </a:cubicBezTo>
                    <a:cubicBezTo>
                      <a:pt x="3599" y="99"/>
                      <a:pt x="3344" y="1"/>
                      <a:pt x="3083" y="1"/>
                    </a:cubicBezTo>
                    <a:close/>
                  </a:path>
                </a:pathLst>
              </a:custGeom>
              <a:solidFill>
                <a:srgbClr val="8243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1" name="Google Shape;911;p44"/>
              <p:cNvSpPr/>
              <p:nvPr/>
            </p:nvSpPr>
            <p:spPr>
              <a:xfrm>
                <a:off x="6572102" y="1540588"/>
                <a:ext cx="998891" cy="1196637"/>
              </a:xfrm>
              <a:custGeom>
                <a:avLst/>
                <a:gdLst/>
                <a:ahLst/>
                <a:cxnLst/>
                <a:rect l="l" t="t" r="r" b="b"/>
                <a:pathLst>
                  <a:path w="20049" h="24018" extrusionOk="0">
                    <a:moveTo>
                      <a:pt x="13710" y="1"/>
                    </a:moveTo>
                    <a:cubicBezTo>
                      <a:pt x="9274" y="267"/>
                      <a:pt x="4270" y="2302"/>
                      <a:pt x="4270" y="2302"/>
                    </a:cubicBezTo>
                    <a:cubicBezTo>
                      <a:pt x="4270" y="2302"/>
                      <a:pt x="1" y="10541"/>
                      <a:pt x="2536" y="24018"/>
                    </a:cubicBezTo>
                    <a:lnTo>
                      <a:pt x="15011" y="23017"/>
                    </a:lnTo>
                    <a:cubicBezTo>
                      <a:pt x="15011" y="23017"/>
                      <a:pt x="15912" y="10208"/>
                      <a:pt x="20048" y="4537"/>
                    </a:cubicBezTo>
                    <a:cubicBezTo>
                      <a:pt x="20048" y="4537"/>
                      <a:pt x="19448" y="167"/>
                      <a:pt x="1371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2" name="Google Shape;912;p44"/>
              <p:cNvSpPr/>
              <p:nvPr/>
            </p:nvSpPr>
            <p:spPr>
              <a:xfrm>
                <a:off x="7019153" y="872525"/>
                <a:ext cx="398929" cy="330772"/>
              </a:xfrm>
              <a:custGeom>
                <a:avLst/>
                <a:gdLst/>
                <a:ahLst/>
                <a:cxnLst/>
                <a:rect l="l" t="t" r="r" b="b"/>
                <a:pathLst>
                  <a:path w="8007" h="6639" extrusionOk="0">
                    <a:moveTo>
                      <a:pt x="4169" y="0"/>
                    </a:moveTo>
                    <a:cubicBezTo>
                      <a:pt x="3008" y="0"/>
                      <a:pt x="1880" y="618"/>
                      <a:pt x="1268" y="1701"/>
                    </a:cubicBezTo>
                    <a:lnTo>
                      <a:pt x="1" y="3936"/>
                    </a:lnTo>
                    <a:lnTo>
                      <a:pt x="5972" y="6638"/>
                    </a:lnTo>
                    <a:lnTo>
                      <a:pt x="6972" y="5070"/>
                    </a:lnTo>
                    <a:cubicBezTo>
                      <a:pt x="8006" y="3402"/>
                      <a:pt x="7373" y="1201"/>
                      <a:pt x="5605" y="334"/>
                    </a:cubicBezTo>
                    <a:cubicBezTo>
                      <a:pt x="5143" y="108"/>
                      <a:pt x="4653" y="0"/>
                      <a:pt x="416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3" name="Google Shape;913;p44"/>
              <p:cNvSpPr/>
              <p:nvPr/>
            </p:nvSpPr>
            <p:spPr>
              <a:xfrm>
                <a:off x="7019153" y="990503"/>
                <a:ext cx="345718" cy="212792"/>
              </a:xfrm>
              <a:custGeom>
                <a:avLst/>
                <a:gdLst/>
                <a:ahLst/>
                <a:cxnLst/>
                <a:rect l="l" t="t" r="r" b="b"/>
                <a:pathLst>
                  <a:path w="6939" h="4271" extrusionOk="0">
                    <a:moveTo>
                      <a:pt x="901" y="0"/>
                    </a:moveTo>
                    <a:lnTo>
                      <a:pt x="1" y="1568"/>
                    </a:lnTo>
                    <a:lnTo>
                      <a:pt x="5972" y="4270"/>
                    </a:lnTo>
                    <a:lnTo>
                      <a:pt x="6939" y="2736"/>
                    </a:lnTo>
                    <a:cubicBezTo>
                      <a:pt x="5738" y="1902"/>
                      <a:pt x="3737" y="768"/>
                      <a:pt x="901" y="0"/>
                    </a:cubicBezTo>
                    <a:close/>
                  </a:path>
                </a:pathLst>
              </a:custGeom>
              <a:solidFill>
                <a:srgbClr val="8FC6C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4" name="Google Shape;914;p44"/>
              <p:cNvSpPr/>
              <p:nvPr/>
            </p:nvSpPr>
            <p:spPr>
              <a:xfrm>
                <a:off x="6744934" y="1029514"/>
                <a:ext cx="737971" cy="347612"/>
              </a:xfrm>
              <a:custGeom>
                <a:avLst/>
                <a:gdLst/>
                <a:ahLst/>
                <a:cxnLst/>
                <a:rect l="l" t="t" r="r" b="b"/>
                <a:pathLst>
                  <a:path w="14812" h="6977" extrusionOk="0">
                    <a:moveTo>
                      <a:pt x="2486" y="1"/>
                    </a:moveTo>
                    <a:cubicBezTo>
                      <a:pt x="1416" y="1"/>
                      <a:pt x="679" y="246"/>
                      <a:pt x="468" y="752"/>
                    </a:cubicBezTo>
                    <a:cubicBezTo>
                      <a:pt x="1" y="1953"/>
                      <a:pt x="2736" y="4121"/>
                      <a:pt x="6572" y="5655"/>
                    </a:cubicBezTo>
                    <a:cubicBezTo>
                      <a:pt x="8784" y="6521"/>
                      <a:pt x="10874" y="6976"/>
                      <a:pt x="12337" y="6976"/>
                    </a:cubicBezTo>
                    <a:cubicBezTo>
                      <a:pt x="13411" y="6976"/>
                      <a:pt x="14147" y="6731"/>
                      <a:pt x="14344" y="6222"/>
                    </a:cubicBezTo>
                    <a:cubicBezTo>
                      <a:pt x="14811" y="5055"/>
                      <a:pt x="12109" y="2853"/>
                      <a:pt x="8273" y="1352"/>
                    </a:cubicBezTo>
                    <a:cubicBezTo>
                      <a:pt x="6053" y="464"/>
                      <a:pt x="3956" y="1"/>
                      <a:pt x="248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5" name="Google Shape;915;p44"/>
              <p:cNvSpPr/>
              <p:nvPr/>
            </p:nvSpPr>
            <p:spPr>
              <a:xfrm>
                <a:off x="7027473" y="1352809"/>
                <a:ext cx="192813" cy="302024"/>
              </a:xfrm>
              <a:custGeom>
                <a:avLst/>
                <a:gdLst/>
                <a:ahLst/>
                <a:cxnLst/>
                <a:rect l="l" t="t" r="r" b="b"/>
                <a:pathLst>
                  <a:path w="3870" h="6062" extrusionOk="0">
                    <a:moveTo>
                      <a:pt x="601" y="0"/>
                    </a:moveTo>
                    <a:lnTo>
                      <a:pt x="67" y="4503"/>
                    </a:lnTo>
                    <a:cubicBezTo>
                      <a:pt x="0" y="5104"/>
                      <a:pt x="334" y="5671"/>
                      <a:pt x="901" y="5904"/>
                    </a:cubicBezTo>
                    <a:cubicBezTo>
                      <a:pt x="1154" y="6010"/>
                      <a:pt x="1410" y="6062"/>
                      <a:pt x="1668" y="6062"/>
                    </a:cubicBezTo>
                    <a:cubicBezTo>
                      <a:pt x="2228" y="6062"/>
                      <a:pt x="2799" y="5817"/>
                      <a:pt x="3370" y="5337"/>
                    </a:cubicBezTo>
                    <a:cubicBezTo>
                      <a:pt x="3703" y="5070"/>
                      <a:pt x="3870" y="4670"/>
                      <a:pt x="3837" y="4270"/>
                    </a:cubicBezTo>
                    <a:lnTo>
                      <a:pt x="3603" y="0"/>
                    </a:lnTo>
                    <a:close/>
                  </a:path>
                </a:pathLst>
              </a:custGeom>
              <a:solidFill>
                <a:srgbClr val="4B1C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6" name="Google Shape;916;p44"/>
              <p:cNvSpPr/>
              <p:nvPr/>
            </p:nvSpPr>
            <p:spPr>
              <a:xfrm>
                <a:off x="7158753" y="1274688"/>
                <a:ext cx="103083" cy="106072"/>
              </a:xfrm>
              <a:custGeom>
                <a:avLst/>
                <a:gdLst/>
                <a:ahLst/>
                <a:cxnLst/>
                <a:rect l="l" t="t" r="r" b="b"/>
                <a:pathLst>
                  <a:path w="2069" h="2129" extrusionOk="0">
                    <a:moveTo>
                      <a:pt x="801" y="0"/>
                    </a:moveTo>
                    <a:lnTo>
                      <a:pt x="1" y="1735"/>
                    </a:lnTo>
                    <a:lnTo>
                      <a:pt x="534" y="2035"/>
                    </a:lnTo>
                    <a:cubicBezTo>
                      <a:pt x="660" y="2098"/>
                      <a:pt x="796" y="2128"/>
                      <a:pt x="931" y="2128"/>
                    </a:cubicBezTo>
                    <a:cubicBezTo>
                      <a:pt x="1223" y="2128"/>
                      <a:pt x="1509" y="1986"/>
                      <a:pt x="1669" y="1735"/>
                    </a:cubicBezTo>
                    <a:lnTo>
                      <a:pt x="1802" y="1501"/>
                    </a:lnTo>
                    <a:cubicBezTo>
                      <a:pt x="2069" y="1068"/>
                      <a:pt x="1902" y="534"/>
                      <a:pt x="1468" y="301"/>
                    </a:cubicBezTo>
                    <a:lnTo>
                      <a:pt x="801" y="0"/>
                    </a:lnTo>
                    <a:close/>
                  </a:path>
                </a:pathLst>
              </a:custGeom>
              <a:solidFill>
                <a:srgbClr val="4B1C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7" name="Google Shape;917;p44"/>
              <p:cNvSpPr/>
              <p:nvPr/>
            </p:nvSpPr>
            <p:spPr>
              <a:xfrm>
                <a:off x="6944370" y="1146197"/>
                <a:ext cx="315825" cy="311490"/>
              </a:xfrm>
              <a:custGeom>
                <a:avLst/>
                <a:gdLst/>
                <a:ahLst/>
                <a:cxnLst/>
                <a:rect l="l" t="t" r="r" b="b"/>
                <a:pathLst>
                  <a:path w="6339" h="6252" extrusionOk="0">
                    <a:moveTo>
                      <a:pt x="2425" y="1"/>
                    </a:moveTo>
                    <a:cubicBezTo>
                      <a:pt x="2003" y="1"/>
                      <a:pt x="1585" y="259"/>
                      <a:pt x="1435" y="678"/>
                    </a:cubicBezTo>
                    <a:lnTo>
                      <a:pt x="234" y="3480"/>
                    </a:lnTo>
                    <a:cubicBezTo>
                      <a:pt x="1" y="4648"/>
                      <a:pt x="701" y="5815"/>
                      <a:pt x="1835" y="6149"/>
                    </a:cubicBezTo>
                    <a:lnTo>
                      <a:pt x="1869" y="6149"/>
                    </a:lnTo>
                    <a:cubicBezTo>
                      <a:pt x="2099" y="6218"/>
                      <a:pt x="2333" y="6252"/>
                      <a:pt x="2564" y="6252"/>
                    </a:cubicBezTo>
                    <a:cubicBezTo>
                      <a:pt x="3334" y="6252"/>
                      <a:pt x="4067" y="5874"/>
                      <a:pt x="4504" y="5181"/>
                    </a:cubicBezTo>
                    <a:lnTo>
                      <a:pt x="5972" y="2846"/>
                    </a:lnTo>
                    <a:cubicBezTo>
                      <a:pt x="6338" y="2246"/>
                      <a:pt x="6105" y="1479"/>
                      <a:pt x="5505" y="1178"/>
                    </a:cubicBezTo>
                    <a:cubicBezTo>
                      <a:pt x="4571" y="745"/>
                      <a:pt x="3670" y="244"/>
                      <a:pt x="2569" y="11"/>
                    </a:cubicBezTo>
                    <a:cubicBezTo>
                      <a:pt x="2521" y="4"/>
                      <a:pt x="2473" y="1"/>
                      <a:pt x="2425" y="1"/>
                    </a:cubicBezTo>
                    <a:close/>
                  </a:path>
                </a:pathLst>
              </a:custGeom>
              <a:solidFill>
                <a:srgbClr val="8243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8" name="Google Shape;918;p44"/>
              <p:cNvSpPr/>
              <p:nvPr/>
            </p:nvSpPr>
            <p:spPr>
              <a:xfrm>
                <a:off x="6784841" y="2404800"/>
                <a:ext cx="236059" cy="236059"/>
              </a:xfrm>
              <a:custGeom>
                <a:avLst/>
                <a:gdLst/>
                <a:ahLst/>
                <a:cxnLst/>
                <a:rect l="l" t="t" r="r" b="b"/>
                <a:pathLst>
                  <a:path w="4738" h="4738" extrusionOk="0">
                    <a:moveTo>
                      <a:pt x="2369" y="0"/>
                    </a:moveTo>
                    <a:cubicBezTo>
                      <a:pt x="1068" y="0"/>
                      <a:pt x="0" y="1068"/>
                      <a:pt x="0" y="2369"/>
                    </a:cubicBezTo>
                    <a:cubicBezTo>
                      <a:pt x="0" y="3670"/>
                      <a:pt x="1068" y="4737"/>
                      <a:pt x="2369" y="4737"/>
                    </a:cubicBezTo>
                    <a:cubicBezTo>
                      <a:pt x="3670" y="4737"/>
                      <a:pt x="4737" y="3670"/>
                      <a:pt x="4737" y="2369"/>
                    </a:cubicBezTo>
                    <a:cubicBezTo>
                      <a:pt x="4737" y="1068"/>
                      <a:pt x="3670" y="0"/>
                      <a:pt x="236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9" name="Google Shape;919;p44"/>
              <p:cNvSpPr/>
              <p:nvPr/>
            </p:nvSpPr>
            <p:spPr>
              <a:xfrm>
                <a:off x="6946014" y="2349946"/>
                <a:ext cx="289269" cy="287575"/>
              </a:xfrm>
              <a:custGeom>
                <a:avLst/>
                <a:gdLst/>
                <a:ahLst/>
                <a:cxnLst/>
                <a:rect l="l" t="t" r="r" b="b"/>
                <a:pathLst>
                  <a:path w="5806" h="5772" extrusionOk="0">
                    <a:moveTo>
                      <a:pt x="2903" y="1"/>
                    </a:moveTo>
                    <a:cubicBezTo>
                      <a:pt x="1302" y="1"/>
                      <a:pt x="1" y="1301"/>
                      <a:pt x="1" y="2903"/>
                    </a:cubicBezTo>
                    <a:cubicBezTo>
                      <a:pt x="1" y="4470"/>
                      <a:pt x="1302" y="5771"/>
                      <a:pt x="2903" y="5771"/>
                    </a:cubicBezTo>
                    <a:cubicBezTo>
                      <a:pt x="4504" y="5771"/>
                      <a:pt x="5805" y="4470"/>
                      <a:pt x="5805" y="2903"/>
                    </a:cubicBezTo>
                    <a:cubicBezTo>
                      <a:pt x="5805" y="1301"/>
                      <a:pt x="4504" y="1"/>
                      <a:pt x="290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0" name="Google Shape;920;p44"/>
              <p:cNvSpPr/>
              <p:nvPr/>
            </p:nvSpPr>
            <p:spPr>
              <a:xfrm>
                <a:off x="7100611" y="2331363"/>
                <a:ext cx="152955" cy="120022"/>
              </a:xfrm>
              <a:custGeom>
                <a:avLst/>
                <a:gdLst/>
                <a:ahLst/>
                <a:cxnLst/>
                <a:rect l="l" t="t" r="r" b="b"/>
                <a:pathLst>
                  <a:path w="3070" h="2409" extrusionOk="0">
                    <a:moveTo>
                      <a:pt x="1209" y="0"/>
                    </a:moveTo>
                    <a:cubicBezTo>
                      <a:pt x="1161" y="0"/>
                      <a:pt x="1114" y="2"/>
                      <a:pt x="1068" y="7"/>
                    </a:cubicBezTo>
                    <a:cubicBezTo>
                      <a:pt x="667" y="40"/>
                      <a:pt x="300" y="173"/>
                      <a:pt x="0" y="507"/>
                    </a:cubicBezTo>
                    <a:cubicBezTo>
                      <a:pt x="300" y="841"/>
                      <a:pt x="534" y="1041"/>
                      <a:pt x="767" y="1207"/>
                    </a:cubicBezTo>
                    <a:cubicBezTo>
                      <a:pt x="968" y="1408"/>
                      <a:pt x="1168" y="1541"/>
                      <a:pt x="1334" y="1641"/>
                    </a:cubicBezTo>
                    <a:cubicBezTo>
                      <a:pt x="1535" y="1741"/>
                      <a:pt x="1701" y="1841"/>
                      <a:pt x="1935" y="1941"/>
                    </a:cubicBezTo>
                    <a:cubicBezTo>
                      <a:pt x="2168" y="2041"/>
                      <a:pt x="2402" y="2208"/>
                      <a:pt x="2836" y="2408"/>
                    </a:cubicBezTo>
                    <a:cubicBezTo>
                      <a:pt x="3069" y="2008"/>
                      <a:pt x="3069" y="1574"/>
                      <a:pt x="2936" y="1207"/>
                    </a:cubicBezTo>
                    <a:cubicBezTo>
                      <a:pt x="2802" y="807"/>
                      <a:pt x="2502" y="474"/>
                      <a:pt x="2168" y="273"/>
                    </a:cubicBezTo>
                    <a:cubicBezTo>
                      <a:pt x="1877" y="99"/>
                      <a:pt x="1535" y="0"/>
                      <a:pt x="120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1" name="Google Shape;921;p44"/>
              <p:cNvSpPr/>
              <p:nvPr/>
            </p:nvSpPr>
            <p:spPr>
              <a:xfrm>
                <a:off x="7383101" y="2278402"/>
                <a:ext cx="98101" cy="108165"/>
              </a:xfrm>
              <a:custGeom>
                <a:avLst/>
                <a:gdLst/>
                <a:ahLst/>
                <a:cxnLst/>
                <a:rect l="l" t="t" r="r" b="b"/>
                <a:pathLst>
                  <a:path w="1969" h="2171" extrusionOk="0">
                    <a:moveTo>
                      <a:pt x="1546" y="1"/>
                    </a:moveTo>
                    <a:cubicBezTo>
                      <a:pt x="1331" y="1"/>
                      <a:pt x="1152" y="38"/>
                      <a:pt x="1002" y="102"/>
                    </a:cubicBezTo>
                    <a:cubicBezTo>
                      <a:pt x="735" y="202"/>
                      <a:pt x="501" y="336"/>
                      <a:pt x="368" y="536"/>
                    </a:cubicBezTo>
                    <a:cubicBezTo>
                      <a:pt x="201" y="736"/>
                      <a:pt x="68" y="970"/>
                      <a:pt x="34" y="1236"/>
                    </a:cubicBezTo>
                    <a:cubicBezTo>
                      <a:pt x="1" y="1503"/>
                      <a:pt x="1" y="1803"/>
                      <a:pt x="168" y="2170"/>
                    </a:cubicBezTo>
                    <a:cubicBezTo>
                      <a:pt x="568" y="2137"/>
                      <a:pt x="835" y="2070"/>
                      <a:pt x="1035" y="1970"/>
                    </a:cubicBezTo>
                    <a:cubicBezTo>
                      <a:pt x="1268" y="1870"/>
                      <a:pt x="1435" y="1737"/>
                      <a:pt x="1569" y="1570"/>
                    </a:cubicBezTo>
                    <a:cubicBezTo>
                      <a:pt x="1702" y="1403"/>
                      <a:pt x="1802" y="1203"/>
                      <a:pt x="1869" y="970"/>
                    </a:cubicBezTo>
                    <a:cubicBezTo>
                      <a:pt x="1936" y="736"/>
                      <a:pt x="1969" y="436"/>
                      <a:pt x="1936" y="36"/>
                    </a:cubicBezTo>
                    <a:cubicBezTo>
                      <a:pt x="1794" y="12"/>
                      <a:pt x="1665" y="1"/>
                      <a:pt x="1546" y="1"/>
                    </a:cubicBezTo>
                    <a:close/>
                  </a:path>
                </a:pathLst>
              </a:custGeom>
              <a:solidFill>
                <a:srgbClr val="7A84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2" name="Google Shape;922;p44"/>
              <p:cNvSpPr/>
              <p:nvPr/>
            </p:nvSpPr>
            <p:spPr>
              <a:xfrm>
                <a:off x="7444630" y="2396879"/>
                <a:ext cx="206116" cy="84399"/>
              </a:xfrm>
              <a:custGeom>
                <a:avLst/>
                <a:gdLst/>
                <a:ahLst/>
                <a:cxnLst/>
                <a:rect l="l" t="t" r="r" b="b"/>
                <a:pathLst>
                  <a:path w="4137" h="1694" extrusionOk="0">
                    <a:moveTo>
                      <a:pt x="2238" y="0"/>
                    </a:moveTo>
                    <a:cubicBezTo>
                      <a:pt x="2126" y="0"/>
                      <a:pt x="2014" y="9"/>
                      <a:pt x="1901" y="26"/>
                    </a:cubicBezTo>
                    <a:cubicBezTo>
                      <a:pt x="1434" y="59"/>
                      <a:pt x="1034" y="259"/>
                      <a:pt x="667" y="526"/>
                    </a:cubicBezTo>
                    <a:cubicBezTo>
                      <a:pt x="334" y="826"/>
                      <a:pt x="67" y="1193"/>
                      <a:pt x="0" y="1694"/>
                    </a:cubicBezTo>
                    <a:cubicBezTo>
                      <a:pt x="500" y="1694"/>
                      <a:pt x="867" y="1694"/>
                      <a:pt x="1201" y="1660"/>
                    </a:cubicBezTo>
                    <a:cubicBezTo>
                      <a:pt x="1501" y="1660"/>
                      <a:pt x="1801" y="1627"/>
                      <a:pt x="2102" y="1594"/>
                    </a:cubicBezTo>
                    <a:cubicBezTo>
                      <a:pt x="2368" y="1560"/>
                      <a:pt x="2669" y="1527"/>
                      <a:pt x="3002" y="1427"/>
                    </a:cubicBezTo>
                    <a:cubicBezTo>
                      <a:pt x="3302" y="1360"/>
                      <a:pt x="3669" y="1293"/>
                      <a:pt x="4136" y="1160"/>
                    </a:cubicBezTo>
                    <a:cubicBezTo>
                      <a:pt x="3970" y="693"/>
                      <a:pt x="3603" y="393"/>
                      <a:pt x="3202" y="193"/>
                    </a:cubicBezTo>
                    <a:cubicBezTo>
                      <a:pt x="2881" y="69"/>
                      <a:pt x="2559" y="0"/>
                      <a:pt x="2238" y="0"/>
                    </a:cubicBezTo>
                    <a:close/>
                  </a:path>
                </a:pathLst>
              </a:custGeom>
              <a:solidFill>
                <a:srgbClr val="52918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3" name="Google Shape;923;p44"/>
              <p:cNvSpPr/>
              <p:nvPr/>
            </p:nvSpPr>
            <p:spPr>
              <a:xfrm>
                <a:off x="7286745" y="2278253"/>
                <a:ext cx="109709" cy="151510"/>
              </a:xfrm>
              <a:custGeom>
                <a:avLst/>
                <a:gdLst/>
                <a:ahLst/>
                <a:cxnLst/>
                <a:rect l="l" t="t" r="r" b="b"/>
                <a:pathLst>
                  <a:path w="2202" h="3041" extrusionOk="0">
                    <a:moveTo>
                      <a:pt x="463" y="1"/>
                    </a:moveTo>
                    <a:cubicBezTo>
                      <a:pt x="314" y="1"/>
                      <a:pt x="159" y="23"/>
                      <a:pt x="0" y="72"/>
                    </a:cubicBezTo>
                    <a:cubicBezTo>
                      <a:pt x="100" y="506"/>
                      <a:pt x="200" y="806"/>
                      <a:pt x="267" y="1039"/>
                    </a:cubicBezTo>
                    <a:cubicBezTo>
                      <a:pt x="334" y="1306"/>
                      <a:pt x="434" y="1506"/>
                      <a:pt x="534" y="1706"/>
                    </a:cubicBezTo>
                    <a:cubicBezTo>
                      <a:pt x="634" y="1907"/>
                      <a:pt x="767" y="2073"/>
                      <a:pt x="934" y="2273"/>
                    </a:cubicBezTo>
                    <a:cubicBezTo>
                      <a:pt x="1101" y="2507"/>
                      <a:pt x="1268" y="2707"/>
                      <a:pt x="1568" y="3041"/>
                    </a:cubicBezTo>
                    <a:cubicBezTo>
                      <a:pt x="1935" y="2774"/>
                      <a:pt x="2102" y="2407"/>
                      <a:pt x="2135" y="2040"/>
                    </a:cubicBezTo>
                    <a:cubicBezTo>
                      <a:pt x="2202" y="1673"/>
                      <a:pt x="2102" y="1273"/>
                      <a:pt x="1935" y="973"/>
                    </a:cubicBezTo>
                    <a:cubicBezTo>
                      <a:pt x="1768" y="639"/>
                      <a:pt x="1501" y="339"/>
                      <a:pt x="1168" y="172"/>
                    </a:cubicBezTo>
                    <a:cubicBezTo>
                      <a:pt x="957" y="66"/>
                      <a:pt x="719" y="1"/>
                      <a:pt x="46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4" name="Google Shape;924;p44"/>
              <p:cNvSpPr/>
              <p:nvPr/>
            </p:nvSpPr>
            <p:spPr>
              <a:xfrm>
                <a:off x="7210269" y="2281441"/>
                <a:ext cx="126350" cy="131731"/>
              </a:xfrm>
              <a:custGeom>
                <a:avLst/>
                <a:gdLst/>
                <a:ahLst/>
                <a:cxnLst/>
                <a:rect l="l" t="t" r="r" b="b"/>
                <a:pathLst>
                  <a:path w="2536" h="2644" extrusionOk="0">
                    <a:moveTo>
                      <a:pt x="920" y="0"/>
                    </a:moveTo>
                    <a:cubicBezTo>
                      <a:pt x="582" y="0"/>
                      <a:pt x="256" y="87"/>
                      <a:pt x="1" y="341"/>
                    </a:cubicBezTo>
                    <a:lnTo>
                      <a:pt x="534" y="1142"/>
                    </a:lnTo>
                    <a:cubicBezTo>
                      <a:pt x="668" y="1342"/>
                      <a:pt x="768" y="1509"/>
                      <a:pt x="901" y="1642"/>
                    </a:cubicBezTo>
                    <a:cubicBezTo>
                      <a:pt x="1035" y="1776"/>
                      <a:pt x="1168" y="1909"/>
                      <a:pt x="1368" y="2043"/>
                    </a:cubicBezTo>
                    <a:cubicBezTo>
                      <a:pt x="1569" y="2209"/>
                      <a:pt x="1769" y="2376"/>
                      <a:pt x="2136" y="2643"/>
                    </a:cubicBezTo>
                    <a:cubicBezTo>
                      <a:pt x="2436" y="2376"/>
                      <a:pt x="2536" y="1976"/>
                      <a:pt x="2536" y="1576"/>
                    </a:cubicBezTo>
                    <a:cubicBezTo>
                      <a:pt x="2503" y="1209"/>
                      <a:pt x="2336" y="842"/>
                      <a:pt x="2069" y="542"/>
                    </a:cubicBezTo>
                    <a:cubicBezTo>
                      <a:pt x="1835" y="275"/>
                      <a:pt x="1468" y="75"/>
                      <a:pt x="1102" y="8"/>
                    </a:cubicBezTo>
                    <a:cubicBezTo>
                      <a:pt x="1041" y="3"/>
                      <a:pt x="980" y="0"/>
                      <a:pt x="9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5" name="Google Shape;925;p44"/>
              <p:cNvSpPr/>
              <p:nvPr/>
            </p:nvSpPr>
            <p:spPr>
              <a:xfrm>
                <a:off x="7376474" y="2344566"/>
                <a:ext cx="119723" cy="101837"/>
              </a:xfrm>
              <a:custGeom>
                <a:avLst/>
                <a:gdLst/>
                <a:ahLst/>
                <a:cxnLst/>
                <a:rect l="l" t="t" r="r" b="b"/>
                <a:pathLst>
                  <a:path w="2403" h="2044" extrusionOk="0">
                    <a:moveTo>
                      <a:pt x="1607" y="1"/>
                    </a:moveTo>
                    <a:cubicBezTo>
                      <a:pt x="1560" y="1"/>
                      <a:pt x="1514" y="3"/>
                      <a:pt x="1468" y="8"/>
                    </a:cubicBezTo>
                    <a:cubicBezTo>
                      <a:pt x="1135" y="8"/>
                      <a:pt x="868" y="109"/>
                      <a:pt x="634" y="309"/>
                    </a:cubicBezTo>
                    <a:cubicBezTo>
                      <a:pt x="401" y="475"/>
                      <a:pt x="201" y="742"/>
                      <a:pt x="101" y="1043"/>
                    </a:cubicBezTo>
                    <a:cubicBezTo>
                      <a:pt x="34" y="1343"/>
                      <a:pt x="0" y="1676"/>
                      <a:pt x="201" y="2043"/>
                    </a:cubicBezTo>
                    <a:cubicBezTo>
                      <a:pt x="601" y="1977"/>
                      <a:pt x="868" y="1910"/>
                      <a:pt x="1068" y="1843"/>
                    </a:cubicBezTo>
                    <a:cubicBezTo>
                      <a:pt x="1301" y="1776"/>
                      <a:pt x="1468" y="1676"/>
                      <a:pt x="1602" y="1576"/>
                    </a:cubicBezTo>
                    <a:cubicBezTo>
                      <a:pt x="1735" y="1476"/>
                      <a:pt x="1868" y="1309"/>
                      <a:pt x="2002" y="1143"/>
                    </a:cubicBezTo>
                    <a:cubicBezTo>
                      <a:pt x="2102" y="942"/>
                      <a:pt x="2235" y="709"/>
                      <a:pt x="2402" y="342"/>
                    </a:cubicBezTo>
                    <a:cubicBezTo>
                      <a:pt x="2147" y="87"/>
                      <a:pt x="1869" y="1"/>
                      <a:pt x="160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6" name="Google Shape;926;p44"/>
              <p:cNvSpPr/>
              <p:nvPr/>
            </p:nvSpPr>
            <p:spPr>
              <a:xfrm>
                <a:off x="7429634" y="2354331"/>
                <a:ext cx="156293" cy="100392"/>
              </a:xfrm>
              <a:custGeom>
                <a:avLst/>
                <a:gdLst/>
                <a:ahLst/>
                <a:cxnLst/>
                <a:rect l="l" t="t" r="r" b="b"/>
                <a:pathLst>
                  <a:path w="3137" h="2015" extrusionOk="0">
                    <a:moveTo>
                      <a:pt x="1922" y="1"/>
                    </a:moveTo>
                    <a:cubicBezTo>
                      <a:pt x="1639" y="1"/>
                      <a:pt x="1360" y="50"/>
                      <a:pt x="1102" y="179"/>
                    </a:cubicBezTo>
                    <a:cubicBezTo>
                      <a:pt x="768" y="313"/>
                      <a:pt x="501" y="580"/>
                      <a:pt x="301" y="880"/>
                    </a:cubicBezTo>
                    <a:cubicBezTo>
                      <a:pt x="101" y="1180"/>
                      <a:pt x="1" y="1580"/>
                      <a:pt x="101" y="2014"/>
                    </a:cubicBezTo>
                    <a:cubicBezTo>
                      <a:pt x="535" y="1947"/>
                      <a:pt x="835" y="1914"/>
                      <a:pt x="1102" y="1847"/>
                    </a:cubicBezTo>
                    <a:cubicBezTo>
                      <a:pt x="1369" y="1781"/>
                      <a:pt x="1569" y="1714"/>
                      <a:pt x="1769" y="1614"/>
                    </a:cubicBezTo>
                    <a:cubicBezTo>
                      <a:pt x="1969" y="1547"/>
                      <a:pt x="2169" y="1414"/>
                      <a:pt x="2369" y="1247"/>
                    </a:cubicBezTo>
                    <a:cubicBezTo>
                      <a:pt x="2603" y="1080"/>
                      <a:pt x="2836" y="913"/>
                      <a:pt x="3136" y="613"/>
                    </a:cubicBezTo>
                    <a:cubicBezTo>
                      <a:pt x="2870" y="246"/>
                      <a:pt x="2536" y="79"/>
                      <a:pt x="2169" y="13"/>
                    </a:cubicBezTo>
                    <a:cubicBezTo>
                      <a:pt x="2087" y="5"/>
                      <a:pt x="2004" y="1"/>
                      <a:pt x="1922" y="1"/>
                    </a:cubicBezTo>
                    <a:close/>
                  </a:path>
                </a:pathLst>
              </a:custGeom>
              <a:solidFill>
                <a:srgbClr val="4476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7" name="Google Shape;927;p44"/>
              <p:cNvSpPr/>
              <p:nvPr/>
            </p:nvSpPr>
            <p:spPr>
              <a:xfrm>
                <a:off x="7343243" y="2236950"/>
                <a:ext cx="79816" cy="132976"/>
              </a:xfrm>
              <a:custGeom>
                <a:avLst/>
                <a:gdLst/>
                <a:ahLst/>
                <a:cxnLst/>
                <a:rect l="l" t="t" r="r" b="b"/>
                <a:pathLst>
                  <a:path w="1602" h="2669" extrusionOk="0">
                    <a:moveTo>
                      <a:pt x="634" y="0"/>
                    </a:moveTo>
                    <a:cubicBezTo>
                      <a:pt x="367" y="300"/>
                      <a:pt x="234" y="534"/>
                      <a:pt x="134" y="734"/>
                    </a:cubicBezTo>
                    <a:cubicBezTo>
                      <a:pt x="34" y="968"/>
                      <a:pt x="0" y="1134"/>
                      <a:pt x="0" y="1335"/>
                    </a:cubicBezTo>
                    <a:cubicBezTo>
                      <a:pt x="0" y="1535"/>
                      <a:pt x="67" y="1735"/>
                      <a:pt x="167" y="1968"/>
                    </a:cubicBezTo>
                    <a:cubicBezTo>
                      <a:pt x="267" y="2168"/>
                      <a:pt x="401" y="2369"/>
                      <a:pt x="667" y="2669"/>
                    </a:cubicBezTo>
                    <a:cubicBezTo>
                      <a:pt x="1034" y="2569"/>
                      <a:pt x="1268" y="2302"/>
                      <a:pt x="1401" y="2068"/>
                    </a:cubicBezTo>
                    <a:cubicBezTo>
                      <a:pt x="1535" y="1835"/>
                      <a:pt x="1601" y="1568"/>
                      <a:pt x="1601" y="1335"/>
                    </a:cubicBezTo>
                    <a:cubicBezTo>
                      <a:pt x="1601" y="1101"/>
                      <a:pt x="1535" y="834"/>
                      <a:pt x="1401" y="601"/>
                    </a:cubicBezTo>
                    <a:cubicBezTo>
                      <a:pt x="1235" y="367"/>
                      <a:pt x="1034" y="134"/>
                      <a:pt x="63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8" name="Google Shape;928;p44"/>
              <p:cNvSpPr/>
              <p:nvPr/>
            </p:nvSpPr>
            <p:spPr>
              <a:xfrm>
                <a:off x="7190340" y="2323441"/>
                <a:ext cx="104727" cy="102983"/>
              </a:xfrm>
              <a:custGeom>
                <a:avLst/>
                <a:gdLst/>
                <a:ahLst/>
                <a:cxnLst/>
                <a:rect l="l" t="t" r="r" b="b"/>
                <a:pathLst>
                  <a:path w="2102" h="2067" extrusionOk="0">
                    <a:moveTo>
                      <a:pt x="687" y="1"/>
                    </a:moveTo>
                    <a:cubicBezTo>
                      <a:pt x="466" y="1"/>
                      <a:pt x="233" y="59"/>
                      <a:pt x="0" y="199"/>
                    </a:cubicBezTo>
                    <a:cubicBezTo>
                      <a:pt x="101" y="599"/>
                      <a:pt x="134" y="833"/>
                      <a:pt x="234" y="1066"/>
                    </a:cubicBezTo>
                    <a:cubicBezTo>
                      <a:pt x="301" y="1266"/>
                      <a:pt x="401" y="1400"/>
                      <a:pt x="534" y="1567"/>
                    </a:cubicBezTo>
                    <a:cubicBezTo>
                      <a:pt x="668" y="1700"/>
                      <a:pt x="834" y="1800"/>
                      <a:pt x="1035" y="1900"/>
                    </a:cubicBezTo>
                    <a:cubicBezTo>
                      <a:pt x="1268" y="2000"/>
                      <a:pt x="1535" y="2067"/>
                      <a:pt x="1935" y="2067"/>
                    </a:cubicBezTo>
                    <a:cubicBezTo>
                      <a:pt x="2102" y="1700"/>
                      <a:pt x="2102" y="1400"/>
                      <a:pt x="2035" y="1133"/>
                    </a:cubicBezTo>
                    <a:cubicBezTo>
                      <a:pt x="2002" y="899"/>
                      <a:pt x="1868" y="633"/>
                      <a:pt x="1668" y="466"/>
                    </a:cubicBezTo>
                    <a:cubicBezTo>
                      <a:pt x="1502" y="266"/>
                      <a:pt x="1268" y="99"/>
                      <a:pt x="968" y="32"/>
                    </a:cubicBezTo>
                    <a:cubicBezTo>
                      <a:pt x="877" y="12"/>
                      <a:pt x="783" y="1"/>
                      <a:pt x="68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9" name="Google Shape;929;p44"/>
              <p:cNvSpPr/>
              <p:nvPr/>
            </p:nvSpPr>
            <p:spPr>
              <a:xfrm>
                <a:off x="7123878" y="2389555"/>
                <a:ext cx="520197" cy="158236"/>
              </a:xfrm>
              <a:custGeom>
                <a:avLst/>
                <a:gdLst/>
                <a:ahLst/>
                <a:cxnLst/>
                <a:rect l="l" t="t" r="r" b="b"/>
                <a:pathLst>
                  <a:path w="10441" h="3176" extrusionOk="0">
                    <a:moveTo>
                      <a:pt x="4045" y="1"/>
                    </a:moveTo>
                    <a:cubicBezTo>
                      <a:pt x="2400" y="1"/>
                      <a:pt x="2369" y="1240"/>
                      <a:pt x="2369" y="1240"/>
                    </a:cubicBezTo>
                    <a:cubicBezTo>
                      <a:pt x="2369" y="1240"/>
                      <a:pt x="2153" y="846"/>
                      <a:pt x="1657" y="846"/>
                    </a:cubicBezTo>
                    <a:cubicBezTo>
                      <a:pt x="1477" y="846"/>
                      <a:pt x="1259" y="898"/>
                      <a:pt x="1001" y="1040"/>
                    </a:cubicBezTo>
                    <a:cubicBezTo>
                      <a:pt x="0" y="1574"/>
                      <a:pt x="367" y="3175"/>
                      <a:pt x="367" y="3175"/>
                    </a:cubicBezTo>
                    <a:lnTo>
                      <a:pt x="10441" y="3175"/>
                    </a:lnTo>
                    <a:cubicBezTo>
                      <a:pt x="10060" y="1832"/>
                      <a:pt x="9291" y="1495"/>
                      <a:pt x="8615" y="1495"/>
                    </a:cubicBezTo>
                    <a:cubicBezTo>
                      <a:pt x="7930" y="1495"/>
                      <a:pt x="7339" y="1841"/>
                      <a:pt x="7339" y="1841"/>
                    </a:cubicBezTo>
                    <a:cubicBezTo>
                      <a:pt x="7339" y="1841"/>
                      <a:pt x="6071" y="106"/>
                      <a:pt x="4237" y="6"/>
                    </a:cubicBezTo>
                    <a:cubicBezTo>
                      <a:pt x="4170" y="2"/>
                      <a:pt x="4106" y="1"/>
                      <a:pt x="404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0" name="Google Shape;930;p44"/>
              <p:cNvSpPr/>
              <p:nvPr/>
            </p:nvSpPr>
            <p:spPr>
              <a:xfrm>
                <a:off x="7140469" y="2441071"/>
                <a:ext cx="455427" cy="106720"/>
              </a:xfrm>
              <a:custGeom>
                <a:avLst/>
                <a:gdLst/>
                <a:ahLst/>
                <a:cxnLst/>
                <a:rect l="l" t="t" r="r" b="b"/>
                <a:pathLst>
                  <a:path w="9141" h="2142" extrusionOk="0">
                    <a:moveTo>
                      <a:pt x="3703" y="0"/>
                    </a:moveTo>
                    <a:cubicBezTo>
                      <a:pt x="2654" y="0"/>
                      <a:pt x="2261" y="494"/>
                      <a:pt x="2136" y="840"/>
                    </a:cubicBezTo>
                    <a:cubicBezTo>
                      <a:pt x="2087" y="938"/>
                      <a:pt x="1984" y="1000"/>
                      <a:pt x="1881" y="1000"/>
                    </a:cubicBezTo>
                    <a:cubicBezTo>
                      <a:pt x="1843" y="1000"/>
                      <a:pt x="1804" y="991"/>
                      <a:pt x="1769" y="974"/>
                    </a:cubicBezTo>
                    <a:cubicBezTo>
                      <a:pt x="1648" y="904"/>
                      <a:pt x="1499" y="844"/>
                      <a:pt x="1310" y="844"/>
                    </a:cubicBezTo>
                    <a:cubicBezTo>
                      <a:pt x="1135" y="844"/>
                      <a:pt x="925" y="896"/>
                      <a:pt x="668" y="1040"/>
                    </a:cubicBezTo>
                    <a:cubicBezTo>
                      <a:pt x="268" y="1240"/>
                      <a:pt x="101" y="1641"/>
                      <a:pt x="1" y="2041"/>
                    </a:cubicBezTo>
                    <a:cubicBezTo>
                      <a:pt x="34" y="2108"/>
                      <a:pt x="34" y="2141"/>
                      <a:pt x="34" y="2141"/>
                    </a:cubicBezTo>
                    <a:lnTo>
                      <a:pt x="8740" y="2141"/>
                    </a:lnTo>
                    <a:cubicBezTo>
                      <a:pt x="9074" y="2141"/>
                      <a:pt x="9141" y="1674"/>
                      <a:pt x="8840" y="1574"/>
                    </a:cubicBezTo>
                    <a:cubicBezTo>
                      <a:pt x="8654" y="1521"/>
                      <a:pt x="8467" y="1499"/>
                      <a:pt x="8286" y="1499"/>
                    </a:cubicBezTo>
                    <a:cubicBezTo>
                      <a:pt x="8016" y="1499"/>
                      <a:pt x="7760" y="1547"/>
                      <a:pt x="7539" y="1607"/>
                    </a:cubicBezTo>
                    <a:cubicBezTo>
                      <a:pt x="7452" y="1633"/>
                      <a:pt x="7363" y="1646"/>
                      <a:pt x="7274" y="1646"/>
                    </a:cubicBezTo>
                    <a:cubicBezTo>
                      <a:pt x="7023" y="1646"/>
                      <a:pt x="6778" y="1546"/>
                      <a:pt x="6605" y="1374"/>
                    </a:cubicBezTo>
                    <a:cubicBezTo>
                      <a:pt x="6072" y="840"/>
                      <a:pt x="5104" y="73"/>
                      <a:pt x="3904" y="6"/>
                    </a:cubicBezTo>
                    <a:cubicBezTo>
                      <a:pt x="3834" y="2"/>
                      <a:pt x="3768" y="0"/>
                      <a:pt x="37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1" name="Google Shape;931;p44"/>
              <p:cNvSpPr/>
              <p:nvPr/>
            </p:nvSpPr>
            <p:spPr>
              <a:xfrm>
                <a:off x="6542209" y="2524473"/>
                <a:ext cx="1273065" cy="511378"/>
              </a:xfrm>
              <a:custGeom>
                <a:avLst/>
                <a:gdLst/>
                <a:ahLst/>
                <a:cxnLst/>
                <a:rect l="l" t="t" r="r" b="b"/>
                <a:pathLst>
                  <a:path w="25552" h="10264" extrusionOk="0">
                    <a:moveTo>
                      <a:pt x="25085" y="0"/>
                    </a:moveTo>
                    <a:lnTo>
                      <a:pt x="0" y="667"/>
                    </a:lnTo>
                    <a:lnTo>
                      <a:pt x="634" y="5371"/>
                    </a:lnTo>
                    <a:cubicBezTo>
                      <a:pt x="1012" y="8203"/>
                      <a:pt x="3408" y="10263"/>
                      <a:pt x="6199" y="10263"/>
                    </a:cubicBezTo>
                    <a:cubicBezTo>
                      <a:pt x="6366" y="10263"/>
                      <a:pt x="6535" y="10256"/>
                      <a:pt x="6705" y="10241"/>
                    </a:cubicBezTo>
                    <a:lnTo>
                      <a:pt x="20181" y="9073"/>
                    </a:lnTo>
                    <a:cubicBezTo>
                      <a:pt x="23283" y="8806"/>
                      <a:pt x="25552" y="6104"/>
                      <a:pt x="25318" y="3036"/>
                    </a:cubicBezTo>
                    <a:lnTo>
                      <a:pt x="2508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2" name="Google Shape;932;p44"/>
              <p:cNvSpPr/>
              <p:nvPr/>
            </p:nvSpPr>
            <p:spPr>
              <a:xfrm>
                <a:off x="6926086" y="2522779"/>
                <a:ext cx="890876" cy="495335"/>
              </a:xfrm>
              <a:custGeom>
                <a:avLst/>
                <a:gdLst/>
                <a:ahLst/>
                <a:cxnLst/>
                <a:rect l="l" t="t" r="r" b="b"/>
                <a:pathLst>
                  <a:path w="17881" h="9942" extrusionOk="0">
                    <a:moveTo>
                      <a:pt x="17380" y="1"/>
                    </a:moveTo>
                    <a:lnTo>
                      <a:pt x="1" y="501"/>
                    </a:lnTo>
                    <a:lnTo>
                      <a:pt x="568" y="5438"/>
                    </a:lnTo>
                    <a:cubicBezTo>
                      <a:pt x="768" y="7306"/>
                      <a:pt x="1635" y="8907"/>
                      <a:pt x="2836" y="9941"/>
                    </a:cubicBezTo>
                    <a:lnTo>
                      <a:pt x="12476" y="9107"/>
                    </a:lnTo>
                    <a:cubicBezTo>
                      <a:pt x="15578" y="8840"/>
                      <a:pt x="17880" y="6138"/>
                      <a:pt x="17613" y="3036"/>
                    </a:cubicBezTo>
                    <a:lnTo>
                      <a:pt x="17380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3" name="Google Shape;933;p44"/>
              <p:cNvSpPr/>
              <p:nvPr/>
            </p:nvSpPr>
            <p:spPr>
              <a:xfrm>
                <a:off x="7295016" y="1563855"/>
                <a:ext cx="556816" cy="744597"/>
              </a:xfrm>
              <a:custGeom>
                <a:avLst/>
                <a:gdLst/>
                <a:ahLst/>
                <a:cxnLst/>
                <a:rect l="l" t="t" r="r" b="b"/>
                <a:pathLst>
                  <a:path w="11176" h="14945" extrusionOk="0">
                    <a:moveTo>
                      <a:pt x="1902" y="1"/>
                    </a:moveTo>
                    <a:lnTo>
                      <a:pt x="1" y="8907"/>
                    </a:lnTo>
                    <a:lnTo>
                      <a:pt x="4638" y="14945"/>
                    </a:lnTo>
                    <a:lnTo>
                      <a:pt x="11176" y="13677"/>
                    </a:lnTo>
                    <a:cubicBezTo>
                      <a:pt x="11176" y="13677"/>
                      <a:pt x="8107" y="2369"/>
                      <a:pt x="190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4" name="Google Shape;934;p44"/>
              <p:cNvSpPr/>
              <p:nvPr/>
            </p:nvSpPr>
            <p:spPr>
              <a:xfrm>
                <a:off x="7449613" y="2065762"/>
                <a:ext cx="420502" cy="420502"/>
              </a:xfrm>
              <a:custGeom>
                <a:avLst/>
                <a:gdLst/>
                <a:ahLst/>
                <a:cxnLst/>
                <a:rect l="l" t="t" r="r" b="b"/>
                <a:pathLst>
                  <a:path w="8440" h="8440" extrusionOk="0">
                    <a:moveTo>
                      <a:pt x="4237" y="0"/>
                    </a:moveTo>
                    <a:cubicBezTo>
                      <a:pt x="1902" y="0"/>
                      <a:pt x="0" y="1902"/>
                      <a:pt x="0" y="4237"/>
                    </a:cubicBezTo>
                    <a:cubicBezTo>
                      <a:pt x="0" y="6538"/>
                      <a:pt x="1902" y="8440"/>
                      <a:pt x="4237" y="8440"/>
                    </a:cubicBezTo>
                    <a:cubicBezTo>
                      <a:pt x="6572" y="8440"/>
                      <a:pt x="8440" y="6538"/>
                      <a:pt x="8440" y="4237"/>
                    </a:cubicBezTo>
                    <a:cubicBezTo>
                      <a:pt x="8440" y="1902"/>
                      <a:pt x="6572" y="0"/>
                      <a:pt x="42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5" name="Google Shape;935;p44"/>
              <p:cNvSpPr/>
              <p:nvPr/>
            </p:nvSpPr>
            <p:spPr>
              <a:xfrm>
                <a:off x="7049096" y="2216971"/>
                <a:ext cx="734583" cy="839908"/>
              </a:xfrm>
              <a:custGeom>
                <a:avLst/>
                <a:gdLst/>
                <a:ahLst/>
                <a:cxnLst/>
                <a:rect l="l" t="t" r="r" b="b"/>
                <a:pathLst>
                  <a:path w="14744" h="16858" extrusionOk="0">
                    <a:moveTo>
                      <a:pt x="11917" y="1"/>
                    </a:moveTo>
                    <a:cubicBezTo>
                      <a:pt x="11775" y="1"/>
                      <a:pt x="11627" y="12"/>
                      <a:pt x="11475" y="34"/>
                    </a:cubicBezTo>
                    <a:cubicBezTo>
                      <a:pt x="10474" y="168"/>
                      <a:pt x="9574" y="835"/>
                      <a:pt x="9073" y="1702"/>
                    </a:cubicBezTo>
                    <a:lnTo>
                      <a:pt x="4937" y="9074"/>
                    </a:lnTo>
                    <a:cubicBezTo>
                      <a:pt x="4937" y="9074"/>
                      <a:pt x="2602" y="10609"/>
                      <a:pt x="1535" y="11743"/>
                    </a:cubicBezTo>
                    <a:cubicBezTo>
                      <a:pt x="967" y="12343"/>
                      <a:pt x="534" y="13110"/>
                      <a:pt x="234" y="13711"/>
                    </a:cubicBezTo>
                    <a:cubicBezTo>
                      <a:pt x="0" y="14178"/>
                      <a:pt x="367" y="14745"/>
                      <a:pt x="901" y="14745"/>
                    </a:cubicBezTo>
                    <a:cubicBezTo>
                      <a:pt x="1068" y="14745"/>
                      <a:pt x="3135" y="12644"/>
                      <a:pt x="3136" y="12643"/>
                    </a:cubicBezTo>
                    <a:lnTo>
                      <a:pt x="3136" y="12643"/>
                    </a:lnTo>
                    <a:cubicBezTo>
                      <a:pt x="3136" y="12644"/>
                      <a:pt x="3169" y="14311"/>
                      <a:pt x="2569" y="15712"/>
                    </a:cubicBezTo>
                    <a:cubicBezTo>
                      <a:pt x="2335" y="16213"/>
                      <a:pt x="2635" y="16813"/>
                      <a:pt x="3202" y="16846"/>
                    </a:cubicBezTo>
                    <a:cubicBezTo>
                      <a:pt x="3260" y="16854"/>
                      <a:pt x="3320" y="16858"/>
                      <a:pt x="3384" y="16858"/>
                    </a:cubicBezTo>
                    <a:cubicBezTo>
                      <a:pt x="3614" y="16858"/>
                      <a:pt x="3882" y="16803"/>
                      <a:pt x="4170" y="16646"/>
                    </a:cubicBezTo>
                    <a:cubicBezTo>
                      <a:pt x="4170" y="16646"/>
                      <a:pt x="4440" y="16742"/>
                      <a:pt x="4884" y="16742"/>
                    </a:cubicBezTo>
                    <a:cubicBezTo>
                      <a:pt x="5306" y="16742"/>
                      <a:pt x="5886" y="16655"/>
                      <a:pt x="6538" y="16313"/>
                    </a:cubicBezTo>
                    <a:cubicBezTo>
                      <a:pt x="7606" y="15779"/>
                      <a:pt x="8006" y="12410"/>
                      <a:pt x="8139" y="11042"/>
                    </a:cubicBezTo>
                    <a:cubicBezTo>
                      <a:pt x="8173" y="10642"/>
                      <a:pt x="8339" y="10275"/>
                      <a:pt x="8606" y="10008"/>
                    </a:cubicBezTo>
                    <a:lnTo>
                      <a:pt x="13543" y="4904"/>
                    </a:lnTo>
                    <a:cubicBezTo>
                      <a:pt x="14644" y="3770"/>
                      <a:pt x="14744" y="1936"/>
                      <a:pt x="13677" y="768"/>
                    </a:cubicBezTo>
                    <a:cubicBezTo>
                      <a:pt x="13205" y="269"/>
                      <a:pt x="12619" y="1"/>
                      <a:pt x="11917" y="1"/>
                    </a:cubicBezTo>
                    <a:close/>
                  </a:path>
                </a:pathLst>
              </a:custGeom>
              <a:solidFill>
                <a:srgbClr val="8243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36" name="Google Shape;936;p44"/>
            <p:cNvSpPr/>
            <p:nvPr/>
          </p:nvSpPr>
          <p:spPr>
            <a:xfrm>
              <a:off x="5534087" y="1652572"/>
              <a:ext cx="99745" cy="147076"/>
            </a:xfrm>
            <a:custGeom>
              <a:avLst/>
              <a:gdLst/>
              <a:ahLst/>
              <a:cxnLst/>
              <a:rect l="l" t="t" r="r" b="b"/>
              <a:pathLst>
                <a:path w="2002" h="2952" extrusionOk="0">
                  <a:moveTo>
                    <a:pt x="790" y="0"/>
                  </a:moveTo>
                  <a:cubicBezTo>
                    <a:pt x="728" y="0"/>
                    <a:pt x="664" y="8"/>
                    <a:pt x="601" y="26"/>
                  </a:cubicBezTo>
                  <a:cubicBezTo>
                    <a:pt x="234" y="126"/>
                    <a:pt x="0" y="493"/>
                    <a:pt x="134" y="860"/>
                  </a:cubicBezTo>
                  <a:lnTo>
                    <a:pt x="567" y="2428"/>
                  </a:lnTo>
                  <a:cubicBezTo>
                    <a:pt x="652" y="2737"/>
                    <a:pt x="949" y="2951"/>
                    <a:pt x="1260" y="2951"/>
                  </a:cubicBezTo>
                  <a:cubicBezTo>
                    <a:pt x="1318" y="2951"/>
                    <a:pt x="1377" y="2944"/>
                    <a:pt x="1435" y="2928"/>
                  </a:cubicBezTo>
                  <a:cubicBezTo>
                    <a:pt x="1802" y="2794"/>
                    <a:pt x="2002" y="2428"/>
                    <a:pt x="1902" y="2061"/>
                  </a:cubicBezTo>
                  <a:lnTo>
                    <a:pt x="1435" y="493"/>
                  </a:lnTo>
                  <a:cubicBezTo>
                    <a:pt x="1352" y="190"/>
                    <a:pt x="1087" y="0"/>
                    <a:pt x="790" y="0"/>
                  </a:cubicBezTo>
                  <a:close/>
                </a:path>
              </a:pathLst>
            </a:custGeom>
            <a:solidFill>
              <a:srgbClr val="824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37" name="Google Shape;937;p44"/>
          <p:cNvGrpSpPr/>
          <p:nvPr/>
        </p:nvGrpSpPr>
        <p:grpSpPr>
          <a:xfrm flipH="1">
            <a:off x="8121075" y="2875975"/>
            <a:ext cx="467000" cy="431100"/>
            <a:chOff x="1849650" y="1202325"/>
            <a:chExt cx="467000" cy="431100"/>
          </a:xfrm>
        </p:grpSpPr>
        <p:sp>
          <p:nvSpPr>
            <p:cNvPr id="938" name="Google Shape;938;p44"/>
            <p:cNvSpPr/>
            <p:nvPr/>
          </p:nvSpPr>
          <p:spPr>
            <a:xfrm>
              <a:off x="1880150" y="1400725"/>
              <a:ext cx="241525" cy="156500"/>
            </a:xfrm>
            <a:custGeom>
              <a:avLst/>
              <a:gdLst/>
              <a:ahLst/>
              <a:cxnLst/>
              <a:rect l="l" t="t" r="r" b="b"/>
              <a:pathLst>
                <a:path w="9661" h="6260" extrusionOk="0">
                  <a:moveTo>
                    <a:pt x="6275" y="0"/>
                  </a:moveTo>
                  <a:lnTo>
                    <a:pt x="6218" y="153"/>
                  </a:lnTo>
                  <a:cubicBezTo>
                    <a:pt x="4430" y="913"/>
                    <a:pt x="245" y="2701"/>
                    <a:pt x="36" y="5155"/>
                  </a:cubicBezTo>
                  <a:cubicBezTo>
                    <a:pt x="0" y="5983"/>
                    <a:pt x="417" y="6259"/>
                    <a:pt x="997" y="6259"/>
                  </a:cubicBezTo>
                  <a:cubicBezTo>
                    <a:pt x="1963" y="6259"/>
                    <a:pt x="3381" y="5493"/>
                    <a:pt x="3916" y="5231"/>
                  </a:cubicBezTo>
                  <a:cubicBezTo>
                    <a:pt x="5381" y="4413"/>
                    <a:pt x="9661" y="1085"/>
                    <a:pt x="627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44"/>
            <p:cNvSpPr/>
            <p:nvPr/>
          </p:nvSpPr>
          <p:spPr>
            <a:xfrm>
              <a:off x="1849650" y="1236200"/>
              <a:ext cx="216400" cy="208800"/>
            </a:xfrm>
            <a:custGeom>
              <a:avLst/>
              <a:gdLst/>
              <a:ahLst/>
              <a:cxnLst/>
              <a:rect l="l" t="t" r="r" b="b"/>
              <a:pathLst>
                <a:path w="8656" h="8352" extrusionOk="0">
                  <a:moveTo>
                    <a:pt x="2910" y="1"/>
                  </a:moveTo>
                  <a:cubicBezTo>
                    <a:pt x="2591" y="1"/>
                    <a:pt x="2279" y="72"/>
                    <a:pt x="1979" y="228"/>
                  </a:cubicBezTo>
                  <a:cubicBezTo>
                    <a:pt x="1" y="1275"/>
                    <a:pt x="400" y="4375"/>
                    <a:pt x="1351" y="5897"/>
                  </a:cubicBezTo>
                  <a:cubicBezTo>
                    <a:pt x="2131" y="7221"/>
                    <a:pt x="4158" y="8352"/>
                    <a:pt x="5946" y="8352"/>
                  </a:cubicBezTo>
                  <a:cubicBezTo>
                    <a:pt x="6906" y="8352"/>
                    <a:pt x="7797" y="8026"/>
                    <a:pt x="8389" y="7228"/>
                  </a:cubicBezTo>
                  <a:lnTo>
                    <a:pt x="8655" y="6125"/>
                  </a:lnTo>
                  <a:cubicBezTo>
                    <a:pt x="8251" y="4272"/>
                    <a:pt x="5384" y="1"/>
                    <a:pt x="291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44"/>
            <p:cNvSpPr/>
            <p:nvPr/>
          </p:nvSpPr>
          <p:spPr>
            <a:xfrm>
              <a:off x="2002225" y="1422750"/>
              <a:ext cx="168900" cy="210675"/>
            </a:xfrm>
            <a:custGeom>
              <a:avLst/>
              <a:gdLst/>
              <a:ahLst/>
              <a:cxnLst/>
              <a:rect l="l" t="t" r="r" b="b"/>
              <a:pathLst>
                <a:path w="6756" h="8427" extrusionOk="0">
                  <a:moveTo>
                    <a:pt x="2424" y="0"/>
                  </a:moveTo>
                  <a:cubicBezTo>
                    <a:pt x="1" y="0"/>
                    <a:pt x="1569" y="4431"/>
                    <a:pt x="2286" y="5777"/>
                  </a:cubicBezTo>
                  <a:cubicBezTo>
                    <a:pt x="2667" y="6422"/>
                    <a:pt x="3762" y="8427"/>
                    <a:pt x="4758" y="8427"/>
                  </a:cubicBezTo>
                  <a:cubicBezTo>
                    <a:pt x="5053" y="8427"/>
                    <a:pt x="5339" y="8251"/>
                    <a:pt x="5595" y="7812"/>
                  </a:cubicBezTo>
                  <a:cubicBezTo>
                    <a:pt x="6756" y="5663"/>
                    <a:pt x="4207" y="1877"/>
                    <a:pt x="3123" y="261"/>
                  </a:cubicBezTo>
                  <a:lnTo>
                    <a:pt x="3161" y="108"/>
                  </a:lnTo>
                  <a:cubicBezTo>
                    <a:pt x="2882" y="35"/>
                    <a:pt x="2638" y="0"/>
                    <a:pt x="24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44"/>
            <p:cNvSpPr/>
            <p:nvPr/>
          </p:nvSpPr>
          <p:spPr>
            <a:xfrm>
              <a:off x="2059825" y="1330725"/>
              <a:ext cx="256825" cy="166800"/>
            </a:xfrm>
            <a:custGeom>
              <a:avLst/>
              <a:gdLst/>
              <a:ahLst/>
              <a:cxnLst/>
              <a:rect l="l" t="t" r="r" b="b"/>
              <a:pathLst>
                <a:path w="10273" h="6672" extrusionOk="0">
                  <a:moveTo>
                    <a:pt x="6729" y="1"/>
                  </a:moveTo>
                  <a:cubicBezTo>
                    <a:pt x="4439" y="1"/>
                    <a:pt x="1416" y="1436"/>
                    <a:pt x="381" y="2458"/>
                  </a:cubicBezTo>
                  <a:lnTo>
                    <a:pt x="1" y="3542"/>
                  </a:lnTo>
                  <a:cubicBezTo>
                    <a:pt x="140" y="5616"/>
                    <a:pt x="2499" y="6671"/>
                    <a:pt x="4574" y="6671"/>
                  </a:cubicBezTo>
                  <a:cubicBezTo>
                    <a:pt x="5335" y="6671"/>
                    <a:pt x="6059" y="6529"/>
                    <a:pt x="6620" y="6243"/>
                  </a:cubicBezTo>
                  <a:cubicBezTo>
                    <a:pt x="8256" y="5482"/>
                    <a:pt x="10272" y="3086"/>
                    <a:pt x="9188" y="1146"/>
                  </a:cubicBezTo>
                  <a:cubicBezTo>
                    <a:pt x="8719" y="318"/>
                    <a:pt x="7805" y="1"/>
                    <a:pt x="67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44"/>
            <p:cNvSpPr/>
            <p:nvPr/>
          </p:nvSpPr>
          <p:spPr>
            <a:xfrm>
              <a:off x="2002300" y="1349400"/>
              <a:ext cx="114625" cy="210275"/>
            </a:xfrm>
            <a:custGeom>
              <a:avLst/>
              <a:gdLst/>
              <a:ahLst/>
              <a:cxnLst/>
              <a:rect l="l" t="t" r="r" b="b"/>
              <a:pathLst>
                <a:path w="4585" h="8411" extrusionOk="0">
                  <a:moveTo>
                    <a:pt x="2962" y="0"/>
                  </a:moveTo>
                  <a:cubicBezTo>
                    <a:pt x="1556" y="0"/>
                    <a:pt x="1" y="8281"/>
                    <a:pt x="324" y="8406"/>
                  </a:cubicBezTo>
                  <a:cubicBezTo>
                    <a:pt x="332" y="8409"/>
                    <a:pt x="340" y="8411"/>
                    <a:pt x="349" y="8411"/>
                  </a:cubicBezTo>
                  <a:cubicBezTo>
                    <a:pt x="996" y="8411"/>
                    <a:pt x="4584" y="1145"/>
                    <a:pt x="3215" y="94"/>
                  </a:cubicBezTo>
                  <a:cubicBezTo>
                    <a:pt x="3132" y="30"/>
                    <a:pt x="3047" y="0"/>
                    <a:pt x="29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44"/>
            <p:cNvSpPr/>
            <p:nvPr/>
          </p:nvSpPr>
          <p:spPr>
            <a:xfrm>
              <a:off x="2064600" y="1202325"/>
              <a:ext cx="118425" cy="158000"/>
            </a:xfrm>
            <a:custGeom>
              <a:avLst/>
              <a:gdLst/>
              <a:ahLst/>
              <a:cxnLst/>
              <a:rect l="l" t="t" r="r" b="b"/>
              <a:pathLst>
                <a:path w="4737" h="6320" extrusionOk="0">
                  <a:moveTo>
                    <a:pt x="497" y="0"/>
                  </a:moveTo>
                  <a:cubicBezTo>
                    <a:pt x="473" y="0"/>
                    <a:pt x="447" y="8"/>
                    <a:pt x="418" y="24"/>
                  </a:cubicBezTo>
                  <a:cubicBezTo>
                    <a:pt x="0" y="252"/>
                    <a:pt x="114" y="4246"/>
                    <a:pt x="171" y="6263"/>
                  </a:cubicBezTo>
                  <a:lnTo>
                    <a:pt x="495" y="6320"/>
                  </a:lnTo>
                  <a:cubicBezTo>
                    <a:pt x="1997" y="4741"/>
                    <a:pt x="4736" y="1583"/>
                    <a:pt x="4242" y="1108"/>
                  </a:cubicBezTo>
                  <a:cubicBezTo>
                    <a:pt x="4218" y="1086"/>
                    <a:pt x="4189" y="1076"/>
                    <a:pt x="4156" y="1076"/>
                  </a:cubicBezTo>
                  <a:cubicBezTo>
                    <a:pt x="3535" y="1076"/>
                    <a:pt x="1273" y="4577"/>
                    <a:pt x="552" y="5768"/>
                  </a:cubicBezTo>
                  <a:cubicBezTo>
                    <a:pt x="479" y="4072"/>
                    <a:pt x="1052" y="0"/>
                    <a:pt x="4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44"/>
            <p:cNvSpPr/>
            <p:nvPr/>
          </p:nvSpPr>
          <p:spPr>
            <a:xfrm>
              <a:off x="1875325" y="1263875"/>
              <a:ext cx="84200" cy="75450"/>
            </a:xfrm>
            <a:custGeom>
              <a:avLst/>
              <a:gdLst/>
              <a:ahLst/>
              <a:cxnLst/>
              <a:rect l="l" t="t" r="r" b="b"/>
              <a:pathLst>
                <a:path w="3368" h="3018" extrusionOk="0">
                  <a:moveTo>
                    <a:pt x="1479" y="0"/>
                  </a:moveTo>
                  <a:cubicBezTo>
                    <a:pt x="939" y="0"/>
                    <a:pt x="532" y="434"/>
                    <a:pt x="305" y="1024"/>
                  </a:cubicBezTo>
                  <a:cubicBezTo>
                    <a:pt x="1" y="1746"/>
                    <a:pt x="381" y="2602"/>
                    <a:pt x="1142" y="2907"/>
                  </a:cubicBezTo>
                  <a:cubicBezTo>
                    <a:pt x="1335" y="2982"/>
                    <a:pt x="1532" y="3017"/>
                    <a:pt x="1724" y="3017"/>
                  </a:cubicBezTo>
                  <a:cubicBezTo>
                    <a:pt x="2310" y="3017"/>
                    <a:pt x="2848" y="2685"/>
                    <a:pt x="3063" y="2127"/>
                  </a:cubicBezTo>
                  <a:cubicBezTo>
                    <a:pt x="3367" y="1404"/>
                    <a:pt x="2702" y="396"/>
                    <a:pt x="1922" y="91"/>
                  </a:cubicBezTo>
                  <a:cubicBezTo>
                    <a:pt x="1766" y="29"/>
                    <a:pt x="1618" y="0"/>
                    <a:pt x="14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44"/>
            <p:cNvSpPr/>
            <p:nvPr/>
          </p:nvSpPr>
          <p:spPr>
            <a:xfrm>
              <a:off x="1899100" y="1285300"/>
              <a:ext cx="37600" cy="34850"/>
            </a:xfrm>
            <a:custGeom>
              <a:avLst/>
              <a:gdLst/>
              <a:ahLst/>
              <a:cxnLst/>
              <a:rect l="l" t="t" r="r" b="b"/>
              <a:pathLst>
                <a:path w="1504" h="1394" extrusionOk="0">
                  <a:moveTo>
                    <a:pt x="725" y="1"/>
                  </a:moveTo>
                  <a:cubicBezTo>
                    <a:pt x="412" y="1"/>
                    <a:pt x="127" y="232"/>
                    <a:pt x="77" y="566"/>
                  </a:cubicBezTo>
                  <a:cubicBezTo>
                    <a:pt x="1" y="946"/>
                    <a:pt x="229" y="1308"/>
                    <a:pt x="590" y="1384"/>
                  </a:cubicBezTo>
                  <a:cubicBezTo>
                    <a:pt x="622" y="1390"/>
                    <a:pt x="654" y="1393"/>
                    <a:pt x="686" y="1393"/>
                  </a:cubicBezTo>
                  <a:cubicBezTo>
                    <a:pt x="1035" y="1393"/>
                    <a:pt x="1375" y="1029"/>
                    <a:pt x="1427" y="680"/>
                  </a:cubicBezTo>
                  <a:cubicBezTo>
                    <a:pt x="1503" y="300"/>
                    <a:pt x="1218" y="71"/>
                    <a:pt x="857" y="14"/>
                  </a:cubicBezTo>
                  <a:cubicBezTo>
                    <a:pt x="813" y="5"/>
                    <a:pt x="769" y="1"/>
                    <a:pt x="7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44"/>
            <p:cNvSpPr/>
            <p:nvPr/>
          </p:nvSpPr>
          <p:spPr>
            <a:xfrm>
              <a:off x="1895775" y="1499450"/>
              <a:ext cx="43775" cy="39150"/>
            </a:xfrm>
            <a:custGeom>
              <a:avLst/>
              <a:gdLst/>
              <a:ahLst/>
              <a:cxnLst/>
              <a:rect l="l" t="t" r="r" b="b"/>
              <a:pathLst>
                <a:path w="1751" h="1566" extrusionOk="0">
                  <a:moveTo>
                    <a:pt x="776" y="0"/>
                  </a:moveTo>
                  <a:cubicBezTo>
                    <a:pt x="491" y="0"/>
                    <a:pt x="274" y="219"/>
                    <a:pt x="153" y="521"/>
                  </a:cubicBezTo>
                  <a:cubicBezTo>
                    <a:pt x="1" y="902"/>
                    <a:pt x="210" y="1358"/>
                    <a:pt x="609" y="1510"/>
                  </a:cubicBezTo>
                  <a:cubicBezTo>
                    <a:pt x="708" y="1548"/>
                    <a:pt x="808" y="1566"/>
                    <a:pt x="906" y="1566"/>
                  </a:cubicBezTo>
                  <a:cubicBezTo>
                    <a:pt x="1207" y="1566"/>
                    <a:pt x="1484" y="1398"/>
                    <a:pt x="1598" y="1111"/>
                  </a:cubicBezTo>
                  <a:cubicBezTo>
                    <a:pt x="1751" y="730"/>
                    <a:pt x="1408" y="198"/>
                    <a:pt x="1009" y="46"/>
                  </a:cubicBezTo>
                  <a:cubicBezTo>
                    <a:pt x="927" y="15"/>
                    <a:pt x="849" y="0"/>
                    <a:pt x="7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44"/>
            <p:cNvSpPr/>
            <p:nvPr/>
          </p:nvSpPr>
          <p:spPr>
            <a:xfrm>
              <a:off x="1908150" y="1510400"/>
              <a:ext cx="20000" cy="18375"/>
            </a:xfrm>
            <a:custGeom>
              <a:avLst/>
              <a:gdLst/>
              <a:ahLst/>
              <a:cxnLst/>
              <a:rect l="l" t="t" r="r" b="b"/>
              <a:pathLst>
                <a:path w="800" h="735" extrusionOk="0">
                  <a:moveTo>
                    <a:pt x="391" y="1"/>
                  </a:moveTo>
                  <a:cubicBezTo>
                    <a:pt x="225" y="1"/>
                    <a:pt x="72" y="126"/>
                    <a:pt x="38" y="312"/>
                  </a:cubicBezTo>
                  <a:cubicBezTo>
                    <a:pt x="0" y="502"/>
                    <a:pt x="133" y="692"/>
                    <a:pt x="324" y="730"/>
                  </a:cubicBezTo>
                  <a:cubicBezTo>
                    <a:pt x="339" y="733"/>
                    <a:pt x="354" y="734"/>
                    <a:pt x="370" y="734"/>
                  </a:cubicBezTo>
                  <a:cubicBezTo>
                    <a:pt x="546" y="734"/>
                    <a:pt x="726" y="543"/>
                    <a:pt x="761" y="369"/>
                  </a:cubicBezTo>
                  <a:cubicBezTo>
                    <a:pt x="799" y="159"/>
                    <a:pt x="647" y="45"/>
                    <a:pt x="457" y="7"/>
                  </a:cubicBezTo>
                  <a:cubicBezTo>
                    <a:pt x="435" y="3"/>
                    <a:pt x="413" y="1"/>
                    <a:pt x="3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44"/>
            <p:cNvSpPr/>
            <p:nvPr/>
          </p:nvSpPr>
          <p:spPr>
            <a:xfrm>
              <a:off x="2089325" y="1563750"/>
              <a:ext cx="39950" cy="38675"/>
            </a:xfrm>
            <a:custGeom>
              <a:avLst/>
              <a:gdLst/>
              <a:ahLst/>
              <a:cxnLst/>
              <a:rect l="l" t="t" r="r" b="b"/>
              <a:pathLst>
                <a:path w="1598" h="1547" extrusionOk="0">
                  <a:moveTo>
                    <a:pt x="789" y="0"/>
                  </a:moveTo>
                  <a:cubicBezTo>
                    <a:pt x="400" y="0"/>
                    <a:pt x="74" y="311"/>
                    <a:pt x="38" y="707"/>
                  </a:cubicBezTo>
                  <a:cubicBezTo>
                    <a:pt x="0" y="1145"/>
                    <a:pt x="304" y="1525"/>
                    <a:pt x="723" y="1544"/>
                  </a:cubicBezTo>
                  <a:cubicBezTo>
                    <a:pt x="739" y="1546"/>
                    <a:pt x="754" y="1546"/>
                    <a:pt x="770" y="1546"/>
                  </a:cubicBezTo>
                  <a:cubicBezTo>
                    <a:pt x="1170" y="1546"/>
                    <a:pt x="1523" y="1090"/>
                    <a:pt x="1560" y="669"/>
                  </a:cubicBezTo>
                  <a:cubicBezTo>
                    <a:pt x="1598" y="251"/>
                    <a:pt x="1255" y="42"/>
                    <a:pt x="856" y="4"/>
                  </a:cubicBezTo>
                  <a:cubicBezTo>
                    <a:pt x="834" y="1"/>
                    <a:pt x="811" y="0"/>
                    <a:pt x="7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44"/>
            <p:cNvSpPr/>
            <p:nvPr/>
          </p:nvSpPr>
          <p:spPr>
            <a:xfrm>
              <a:off x="2099775" y="1574250"/>
              <a:ext cx="19050" cy="17700"/>
            </a:xfrm>
            <a:custGeom>
              <a:avLst/>
              <a:gdLst/>
              <a:ahLst/>
              <a:cxnLst/>
              <a:rect l="l" t="t" r="r" b="b"/>
              <a:pathLst>
                <a:path w="762" h="708" extrusionOk="0">
                  <a:moveTo>
                    <a:pt x="379" y="0"/>
                  </a:moveTo>
                  <a:cubicBezTo>
                    <a:pt x="367" y="0"/>
                    <a:pt x="355" y="1"/>
                    <a:pt x="343" y="2"/>
                  </a:cubicBezTo>
                  <a:cubicBezTo>
                    <a:pt x="134" y="21"/>
                    <a:pt x="1" y="192"/>
                    <a:pt x="20" y="401"/>
                  </a:cubicBezTo>
                  <a:cubicBezTo>
                    <a:pt x="37" y="579"/>
                    <a:pt x="272" y="708"/>
                    <a:pt x="458" y="708"/>
                  </a:cubicBezTo>
                  <a:cubicBezTo>
                    <a:pt x="471" y="708"/>
                    <a:pt x="483" y="707"/>
                    <a:pt x="495" y="706"/>
                  </a:cubicBezTo>
                  <a:cubicBezTo>
                    <a:pt x="704" y="687"/>
                    <a:pt x="761" y="496"/>
                    <a:pt x="742" y="306"/>
                  </a:cubicBezTo>
                  <a:cubicBezTo>
                    <a:pt x="725" y="128"/>
                    <a:pt x="557" y="0"/>
                    <a:pt x="3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44"/>
            <p:cNvSpPr/>
            <p:nvPr/>
          </p:nvSpPr>
          <p:spPr>
            <a:xfrm>
              <a:off x="2199625" y="1362050"/>
              <a:ext cx="84675" cy="73900"/>
            </a:xfrm>
            <a:custGeom>
              <a:avLst/>
              <a:gdLst/>
              <a:ahLst/>
              <a:cxnLst/>
              <a:rect l="l" t="t" r="r" b="b"/>
              <a:pathLst>
                <a:path w="3387" h="2956" extrusionOk="0">
                  <a:moveTo>
                    <a:pt x="1659" y="0"/>
                  </a:moveTo>
                  <a:cubicBezTo>
                    <a:pt x="1063" y="0"/>
                    <a:pt x="493" y="379"/>
                    <a:pt x="267" y="996"/>
                  </a:cubicBezTo>
                  <a:cubicBezTo>
                    <a:pt x="1" y="1776"/>
                    <a:pt x="362" y="2632"/>
                    <a:pt x="1104" y="2898"/>
                  </a:cubicBezTo>
                  <a:cubicBezTo>
                    <a:pt x="1214" y="2937"/>
                    <a:pt x="1328" y="2955"/>
                    <a:pt x="1445" y="2955"/>
                  </a:cubicBezTo>
                  <a:cubicBezTo>
                    <a:pt x="2122" y="2955"/>
                    <a:pt x="2877" y="2348"/>
                    <a:pt x="3120" y="1700"/>
                  </a:cubicBezTo>
                  <a:cubicBezTo>
                    <a:pt x="3387" y="920"/>
                    <a:pt x="2873" y="368"/>
                    <a:pt x="2131" y="83"/>
                  </a:cubicBezTo>
                  <a:cubicBezTo>
                    <a:pt x="1976" y="27"/>
                    <a:pt x="1816" y="0"/>
                    <a:pt x="16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44"/>
            <p:cNvSpPr/>
            <p:nvPr/>
          </p:nvSpPr>
          <p:spPr>
            <a:xfrm>
              <a:off x="2221975" y="1382450"/>
              <a:ext cx="37600" cy="34650"/>
            </a:xfrm>
            <a:custGeom>
              <a:avLst/>
              <a:gdLst/>
              <a:ahLst/>
              <a:cxnLst/>
              <a:rect l="l" t="t" r="r" b="b"/>
              <a:pathLst>
                <a:path w="1504" h="1386" extrusionOk="0">
                  <a:moveTo>
                    <a:pt x="747" y="0"/>
                  </a:moveTo>
                  <a:cubicBezTo>
                    <a:pt x="409" y="0"/>
                    <a:pt x="110" y="234"/>
                    <a:pt x="58" y="560"/>
                  </a:cubicBezTo>
                  <a:cubicBezTo>
                    <a:pt x="1" y="922"/>
                    <a:pt x="400" y="1321"/>
                    <a:pt x="781" y="1378"/>
                  </a:cubicBezTo>
                  <a:cubicBezTo>
                    <a:pt x="814" y="1383"/>
                    <a:pt x="845" y="1385"/>
                    <a:pt x="875" y="1385"/>
                  </a:cubicBezTo>
                  <a:cubicBezTo>
                    <a:pt x="1196" y="1385"/>
                    <a:pt x="1375" y="1119"/>
                    <a:pt x="1427" y="788"/>
                  </a:cubicBezTo>
                  <a:cubicBezTo>
                    <a:pt x="1504" y="427"/>
                    <a:pt x="1237" y="66"/>
                    <a:pt x="857" y="9"/>
                  </a:cubicBezTo>
                  <a:cubicBezTo>
                    <a:pt x="820" y="3"/>
                    <a:pt x="783" y="0"/>
                    <a:pt x="74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52"/>
          <p:cNvSpPr txBox="1">
            <a:spLocks noGrp="1"/>
          </p:cNvSpPr>
          <p:nvPr>
            <p:ph type="title"/>
          </p:nvPr>
        </p:nvSpPr>
        <p:spPr>
          <a:xfrm>
            <a:off x="744756" y="742831"/>
            <a:ext cx="3869285" cy="10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US" sz="2800" dirty="0" err="1" smtClean="0"/>
              <a:t>Kaum</a:t>
            </a:r>
            <a:r>
              <a:rPr lang="en-US" sz="2800" dirty="0" smtClean="0"/>
              <a:t> </a:t>
            </a:r>
            <a:r>
              <a:rPr lang="en-US" sz="2800" dirty="0" err="1" smtClean="0"/>
              <a:t>melinial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regenerasi</a:t>
            </a:r>
            <a:r>
              <a:rPr lang="en-US" sz="2800" dirty="0" smtClean="0"/>
              <a:t> </a:t>
            </a:r>
            <a:r>
              <a:rPr lang="en-US" sz="2800" dirty="0" err="1" smtClean="0"/>
              <a:t>petani</a:t>
            </a:r>
            <a:r>
              <a:rPr lang="en-US" sz="2800" dirty="0" smtClean="0"/>
              <a:t>?</a:t>
            </a:r>
            <a:endParaRPr sz="2800"/>
          </a:p>
        </p:txBody>
      </p:sp>
      <p:grpSp>
        <p:nvGrpSpPr>
          <p:cNvPr id="1376" name="Google Shape;1376;p52"/>
          <p:cNvGrpSpPr/>
          <p:nvPr/>
        </p:nvGrpSpPr>
        <p:grpSpPr>
          <a:xfrm flipH="1">
            <a:off x="5530226" y="801765"/>
            <a:ext cx="467000" cy="431100"/>
            <a:chOff x="1849650" y="1202325"/>
            <a:chExt cx="467000" cy="431100"/>
          </a:xfrm>
        </p:grpSpPr>
        <p:sp>
          <p:nvSpPr>
            <p:cNvPr id="1377" name="Google Shape;1377;p52"/>
            <p:cNvSpPr/>
            <p:nvPr/>
          </p:nvSpPr>
          <p:spPr>
            <a:xfrm>
              <a:off x="1880150" y="1400725"/>
              <a:ext cx="241525" cy="156500"/>
            </a:xfrm>
            <a:custGeom>
              <a:avLst/>
              <a:gdLst/>
              <a:ahLst/>
              <a:cxnLst/>
              <a:rect l="l" t="t" r="r" b="b"/>
              <a:pathLst>
                <a:path w="9661" h="6260" extrusionOk="0">
                  <a:moveTo>
                    <a:pt x="6275" y="0"/>
                  </a:moveTo>
                  <a:lnTo>
                    <a:pt x="6218" y="153"/>
                  </a:lnTo>
                  <a:cubicBezTo>
                    <a:pt x="4430" y="913"/>
                    <a:pt x="245" y="2701"/>
                    <a:pt x="36" y="5155"/>
                  </a:cubicBezTo>
                  <a:cubicBezTo>
                    <a:pt x="0" y="5983"/>
                    <a:pt x="417" y="6259"/>
                    <a:pt x="997" y="6259"/>
                  </a:cubicBezTo>
                  <a:cubicBezTo>
                    <a:pt x="1963" y="6259"/>
                    <a:pt x="3381" y="5493"/>
                    <a:pt x="3916" y="5231"/>
                  </a:cubicBezTo>
                  <a:cubicBezTo>
                    <a:pt x="5381" y="4413"/>
                    <a:pt x="9661" y="1085"/>
                    <a:pt x="627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52"/>
            <p:cNvSpPr/>
            <p:nvPr/>
          </p:nvSpPr>
          <p:spPr>
            <a:xfrm>
              <a:off x="1849650" y="1236200"/>
              <a:ext cx="216400" cy="208800"/>
            </a:xfrm>
            <a:custGeom>
              <a:avLst/>
              <a:gdLst/>
              <a:ahLst/>
              <a:cxnLst/>
              <a:rect l="l" t="t" r="r" b="b"/>
              <a:pathLst>
                <a:path w="8656" h="8352" extrusionOk="0">
                  <a:moveTo>
                    <a:pt x="2910" y="1"/>
                  </a:moveTo>
                  <a:cubicBezTo>
                    <a:pt x="2591" y="1"/>
                    <a:pt x="2279" y="72"/>
                    <a:pt x="1979" y="228"/>
                  </a:cubicBezTo>
                  <a:cubicBezTo>
                    <a:pt x="1" y="1275"/>
                    <a:pt x="400" y="4375"/>
                    <a:pt x="1351" y="5897"/>
                  </a:cubicBezTo>
                  <a:cubicBezTo>
                    <a:pt x="2131" y="7221"/>
                    <a:pt x="4158" y="8352"/>
                    <a:pt x="5946" y="8352"/>
                  </a:cubicBezTo>
                  <a:cubicBezTo>
                    <a:pt x="6906" y="8352"/>
                    <a:pt x="7797" y="8026"/>
                    <a:pt x="8389" y="7228"/>
                  </a:cubicBezTo>
                  <a:lnTo>
                    <a:pt x="8655" y="6125"/>
                  </a:lnTo>
                  <a:cubicBezTo>
                    <a:pt x="8251" y="4272"/>
                    <a:pt x="5384" y="1"/>
                    <a:pt x="291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52"/>
            <p:cNvSpPr/>
            <p:nvPr/>
          </p:nvSpPr>
          <p:spPr>
            <a:xfrm>
              <a:off x="2002225" y="1422750"/>
              <a:ext cx="168900" cy="210675"/>
            </a:xfrm>
            <a:custGeom>
              <a:avLst/>
              <a:gdLst/>
              <a:ahLst/>
              <a:cxnLst/>
              <a:rect l="l" t="t" r="r" b="b"/>
              <a:pathLst>
                <a:path w="6756" h="8427" extrusionOk="0">
                  <a:moveTo>
                    <a:pt x="2424" y="0"/>
                  </a:moveTo>
                  <a:cubicBezTo>
                    <a:pt x="1" y="0"/>
                    <a:pt x="1569" y="4431"/>
                    <a:pt x="2286" y="5777"/>
                  </a:cubicBezTo>
                  <a:cubicBezTo>
                    <a:pt x="2667" y="6422"/>
                    <a:pt x="3762" y="8427"/>
                    <a:pt x="4758" y="8427"/>
                  </a:cubicBezTo>
                  <a:cubicBezTo>
                    <a:pt x="5053" y="8427"/>
                    <a:pt x="5339" y="8251"/>
                    <a:pt x="5595" y="7812"/>
                  </a:cubicBezTo>
                  <a:cubicBezTo>
                    <a:pt x="6756" y="5663"/>
                    <a:pt x="4207" y="1877"/>
                    <a:pt x="3123" y="261"/>
                  </a:cubicBezTo>
                  <a:lnTo>
                    <a:pt x="3161" y="108"/>
                  </a:lnTo>
                  <a:cubicBezTo>
                    <a:pt x="2882" y="35"/>
                    <a:pt x="2638" y="0"/>
                    <a:pt x="24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52"/>
            <p:cNvSpPr/>
            <p:nvPr/>
          </p:nvSpPr>
          <p:spPr>
            <a:xfrm>
              <a:off x="2059825" y="1330725"/>
              <a:ext cx="256825" cy="166800"/>
            </a:xfrm>
            <a:custGeom>
              <a:avLst/>
              <a:gdLst/>
              <a:ahLst/>
              <a:cxnLst/>
              <a:rect l="l" t="t" r="r" b="b"/>
              <a:pathLst>
                <a:path w="10273" h="6672" extrusionOk="0">
                  <a:moveTo>
                    <a:pt x="6729" y="1"/>
                  </a:moveTo>
                  <a:cubicBezTo>
                    <a:pt x="4439" y="1"/>
                    <a:pt x="1416" y="1436"/>
                    <a:pt x="381" y="2458"/>
                  </a:cubicBezTo>
                  <a:lnTo>
                    <a:pt x="1" y="3542"/>
                  </a:lnTo>
                  <a:cubicBezTo>
                    <a:pt x="140" y="5616"/>
                    <a:pt x="2499" y="6671"/>
                    <a:pt x="4574" y="6671"/>
                  </a:cubicBezTo>
                  <a:cubicBezTo>
                    <a:pt x="5335" y="6671"/>
                    <a:pt x="6059" y="6529"/>
                    <a:pt x="6620" y="6243"/>
                  </a:cubicBezTo>
                  <a:cubicBezTo>
                    <a:pt x="8256" y="5482"/>
                    <a:pt x="10272" y="3086"/>
                    <a:pt x="9188" y="1146"/>
                  </a:cubicBezTo>
                  <a:cubicBezTo>
                    <a:pt x="8719" y="318"/>
                    <a:pt x="7805" y="1"/>
                    <a:pt x="67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52"/>
            <p:cNvSpPr/>
            <p:nvPr/>
          </p:nvSpPr>
          <p:spPr>
            <a:xfrm>
              <a:off x="2002300" y="1349400"/>
              <a:ext cx="114625" cy="210275"/>
            </a:xfrm>
            <a:custGeom>
              <a:avLst/>
              <a:gdLst/>
              <a:ahLst/>
              <a:cxnLst/>
              <a:rect l="l" t="t" r="r" b="b"/>
              <a:pathLst>
                <a:path w="4585" h="8411" extrusionOk="0">
                  <a:moveTo>
                    <a:pt x="2962" y="0"/>
                  </a:moveTo>
                  <a:cubicBezTo>
                    <a:pt x="1556" y="0"/>
                    <a:pt x="1" y="8281"/>
                    <a:pt x="324" y="8406"/>
                  </a:cubicBezTo>
                  <a:cubicBezTo>
                    <a:pt x="332" y="8409"/>
                    <a:pt x="340" y="8411"/>
                    <a:pt x="349" y="8411"/>
                  </a:cubicBezTo>
                  <a:cubicBezTo>
                    <a:pt x="996" y="8411"/>
                    <a:pt x="4584" y="1145"/>
                    <a:pt x="3215" y="94"/>
                  </a:cubicBezTo>
                  <a:cubicBezTo>
                    <a:pt x="3132" y="30"/>
                    <a:pt x="3047" y="0"/>
                    <a:pt x="29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52"/>
            <p:cNvSpPr/>
            <p:nvPr/>
          </p:nvSpPr>
          <p:spPr>
            <a:xfrm>
              <a:off x="2064600" y="1202325"/>
              <a:ext cx="118425" cy="158000"/>
            </a:xfrm>
            <a:custGeom>
              <a:avLst/>
              <a:gdLst/>
              <a:ahLst/>
              <a:cxnLst/>
              <a:rect l="l" t="t" r="r" b="b"/>
              <a:pathLst>
                <a:path w="4737" h="6320" extrusionOk="0">
                  <a:moveTo>
                    <a:pt x="497" y="0"/>
                  </a:moveTo>
                  <a:cubicBezTo>
                    <a:pt x="473" y="0"/>
                    <a:pt x="447" y="8"/>
                    <a:pt x="418" y="24"/>
                  </a:cubicBezTo>
                  <a:cubicBezTo>
                    <a:pt x="0" y="252"/>
                    <a:pt x="114" y="4246"/>
                    <a:pt x="171" y="6263"/>
                  </a:cubicBezTo>
                  <a:lnTo>
                    <a:pt x="495" y="6320"/>
                  </a:lnTo>
                  <a:cubicBezTo>
                    <a:pt x="1997" y="4741"/>
                    <a:pt x="4736" y="1583"/>
                    <a:pt x="4242" y="1108"/>
                  </a:cubicBezTo>
                  <a:cubicBezTo>
                    <a:pt x="4218" y="1086"/>
                    <a:pt x="4189" y="1076"/>
                    <a:pt x="4156" y="1076"/>
                  </a:cubicBezTo>
                  <a:cubicBezTo>
                    <a:pt x="3535" y="1076"/>
                    <a:pt x="1273" y="4577"/>
                    <a:pt x="552" y="5768"/>
                  </a:cubicBezTo>
                  <a:cubicBezTo>
                    <a:pt x="479" y="4072"/>
                    <a:pt x="1052" y="0"/>
                    <a:pt x="4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52"/>
            <p:cNvSpPr/>
            <p:nvPr/>
          </p:nvSpPr>
          <p:spPr>
            <a:xfrm>
              <a:off x="1875325" y="1263875"/>
              <a:ext cx="84200" cy="75450"/>
            </a:xfrm>
            <a:custGeom>
              <a:avLst/>
              <a:gdLst/>
              <a:ahLst/>
              <a:cxnLst/>
              <a:rect l="l" t="t" r="r" b="b"/>
              <a:pathLst>
                <a:path w="3368" h="3018" extrusionOk="0">
                  <a:moveTo>
                    <a:pt x="1479" y="0"/>
                  </a:moveTo>
                  <a:cubicBezTo>
                    <a:pt x="939" y="0"/>
                    <a:pt x="532" y="434"/>
                    <a:pt x="305" y="1024"/>
                  </a:cubicBezTo>
                  <a:cubicBezTo>
                    <a:pt x="1" y="1746"/>
                    <a:pt x="381" y="2602"/>
                    <a:pt x="1142" y="2907"/>
                  </a:cubicBezTo>
                  <a:cubicBezTo>
                    <a:pt x="1335" y="2982"/>
                    <a:pt x="1532" y="3017"/>
                    <a:pt x="1724" y="3017"/>
                  </a:cubicBezTo>
                  <a:cubicBezTo>
                    <a:pt x="2310" y="3017"/>
                    <a:pt x="2848" y="2685"/>
                    <a:pt x="3063" y="2127"/>
                  </a:cubicBezTo>
                  <a:cubicBezTo>
                    <a:pt x="3367" y="1404"/>
                    <a:pt x="2702" y="396"/>
                    <a:pt x="1922" y="91"/>
                  </a:cubicBezTo>
                  <a:cubicBezTo>
                    <a:pt x="1766" y="29"/>
                    <a:pt x="1618" y="0"/>
                    <a:pt x="14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52"/>
            <p:cNvSpPr/>
            <p:nvPr/>
          </p:nvSpPr>
          <p:spPr>
            <a:xfrm>
              <a:off x="1899100" y="1285300"/>
              <a:ext cx="37600" cy="34850"/>
            </a:xfrm>
            <a:custGeom>
              <a:avLst/>
              <a:gdLst/>
              <a:ahLst/>
              <a:cxnLst/>
              <a:rect l="l" t="t" r="r" b="b"/>
              <a:pathLst>
                <a:path w="1504" h="1394" extrusionOk="0">
                  <a:moveTo>
                    <a:pt x="725" y="1"/>
                  </a:moveTo>
                  <a:cubicBezTo>
                    <a:pt x="412" y="1"/>
                    <a:pt x="127" y="232"/>
                    <a:pt x="77" y="566"/>
                  </a:cubicBezTo>
                  <a:cubicBezTo>
                    <a:pt x="1" y="946"/>
                    <a:pt x="229" y="1308"/>
                    <a:pt x="590" y="1384"/>
                  </a:cubicBezTo>
                  <a:cubicBezTo>
                    <a:pt x="622" y="1390"/>
                    <a:pt x="654" y="1393"/>
                    <a:pt x="686" y="1393"/>
                  </a:cubicBezTo>
                  <a:cubicBezTo>
                    <a:pt x="1035" y="1393"/>
                    <a:pt x="1375" y="1029"/>
                    <a:pt x="1427" y="680"/>
                  </a:cubicBezTo>
                  <a:cubicBezTo>
                    <a:pt x="1503" y="300"/>
                    <a:pt x="1218" y="71"/>
                    <a:pt x="857" y="14"/>
                  </a:cubicBezTo>
                  <a:cubicBezTo>
                    <a:pt x="813" y="5"/>
                    <a:pt x="769" y="1"/>
                    <a:pt x="7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52"/>
            <p:cNvSpPr/>
            <p:nvPr/>
          </p:nvSpPr>
          <p:spPr>
            <a:xfrm>
              <a:off x="1895775" y="1499450"/>
              <a:ext cx="43775" cy="39150"/>
            </a:xfrm>
            <a:custGeom>
              <a:avLst/>
              <a:gdLst/>
              <a:ahLst/>
              <a:cxnLst/>
              <a:rect l="l" t="t" r="r" b="b"/>
              <a:pathLst>
                <a:path w="1751" h="1566" extrusionOk="0">
                  <a:moveTo>
                    <a:pt x="776" y="0"/>
                  </a:moveTo>
                  <a:cubicBezTo>
                    <a:pt x="491" y="0"/>
                    <a:pt x="274" y="219"/>
                    <a:pt x="153" y="521"/>
                  </a:cubicBezTo>
                  <a:cubicBezTo>
                    <a:pt x="1" y="902"/>
                    <a:pt x="210" y="1358"/>
                    <a:pt x="609" y="1510"/>
                  </a:cubicBezTo>
                  <a:cubicBezTo>
                    <a:pt x="708" y="1548"/>
                    <a:pt x="808" y="1566"/>
                    <a:pt x="906" y="1566"/>
                  </a:cubicBezTo>
                  <a:cubicBezTo>
                    <a:pt x="1207" y="1566"/>
                    <a:pt x="1484" y="1398"/>
                    <a:pt x="1598" y="1111"/>
                  </a:cubicBezTo>
                  <a:cubicBezTo>
                    <a:pt x="1751" y="730"/>
                    <a:pt x="1408" y="198"/>
                    <a:pt x="1009" y="46"/>
                  </a:cubicBezTo>
                  <a:cubicBezTo>
                    <a:pt x="927" y="15"/>
                    <a:pt x="849" y="0"/>
                    <a:pt x="7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52"/>
            <p:cNvSpPr/>
            <p:nvPr/>
          </p:nvSpPr>
          <p:spPr>
            <a:xfrm>
              <a:off x="1908150" y="1510400"/>
              <a:ext cx="20000" cy="18375"/>
            </a:xfrm>
            <a:custGeom>
              <a:avLst/>
              <a:gdLst/>
              <a:ahLst/>
              <a:cxnLst/>
              <a:rect l="l" t="t" r="r" b="b"/>
              <a:pathLst>
                <a:path w="800" h="735" extrusionOk="0">
                  <a:moveTo>
                    <a:pt x="391" y="1"/>
                  </a:moveTo>
                  <a:cubicBezTo>
                    <a:pt x="225" y="1"/>
                    <a:pt x="72" y="126"/>
                    <a:pt x="38" y="312"/>
                  </a:cubicBezTo>
                  <a:cubicBezTo>
                    <a:pt x="0" y="502"/>
                    <a:pt x="133" y="692"/>
                    <a:pt x="324" y="730"/>
                  </a:cubicBezTo>
                  <a:cubicBezTo>
                    <a:pt x="339" y="733"/>
                    <a:pt x="354" y="734"/>
                    <a:pt x="370" y="734"/>
                  </a:cubicBezTo>
                  <a:cubicBezTo>
                    <a:pt x="546" y="734"/>
                    <a:pt x="726" y="543"/>
                    <a:pt x="761" y="369"/>
                  </a:cubicBezTo>
                  <a:cubicBezTo>
                    <a:pt x="799" y="159"/>
                    <a:pt x="647" y="45"/>
                    <a:pt x="457" y="7"/>
                  </a:cubicBezTo>
                  <a:cubicBezTo>
                    <a:pt x="435" y="3"/>
                    <a:pt x="413" y="1"/>
                    <a:pt x="3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52"/>
            <p:cNvSpPr/>
            <p:nvPr/>
          </p:nvSpPr>
          <p:spPr>
            <a:xfrm>
              <a:off x="2089325" y="1563750"/>
              <a:ext cx="39950" cy="38675"/>
            </a:xfrm>
            <a:custGeom>
              <a:avLst/>
              <a:gdLst/>
              <a:ahLst/>
              <a:cxnLst/>
              <a:rect l="l" t="t" r="r" b="b"/>
              <a:pathLst>
                <a:path w="1598" h="1547" extrusionOk="0">
                  <a:moveTo>
                    <a:pt x="789" y="0"/>
                  </a:moveTo>
                  <a:cubicBezTo>
                    <a:pt x="400" y="0"/>
                    <a:pt x="74" y="311"/>
                    <a:pt x="38" y="707"/>
                  </a:cubicBezTo>
                  <a:cubicBezTo>
                    <a:pt x="0" y="1145"/>
                    <a:pt x="304" y="1525"/>
                    <a:pt x="723" y="1544"/>
                  </a:cubicBezTo>
                  <a:cubicBezTo>
                    <a:pt x="739" y="1546"/>
                    <a:pt x="754" y="1546"/>
                    <a:pt x="770" y="1546"/>
                  </a:cubicBezTo>
                  <a:cubicBezTo>
                    <a:pt x="1170" y="1546"/>
                    <a:pt x="1523" y="1090"/>
                    <a:pt x="1560" y="669"/>
                  </a:cubicBezTo>
                  <a:cubicBezTo>
                    <a:pt x="1598" y="251"/>
                    <a:pt x="1255" y="42"/>
                    <a:pt x="856" y="4"/>
                  </a:cubicBezTo>
                  <a:cubicBezTo>
                    <a:pt x="834" y="1"/>
                    <a:pt x="811" y="0"/>
                    <a:pt x="7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52"/>
            <p:cNvSpPr/>
            <p:nvPr/>
          </p:nvSpPr>
          <p:spPr>
            <a:xfrm>
              <a:off x="2099775" y="1574250"/>
              <a:ext cx="19050" cy="17700"/>
            </a:xfrm>
            <a:custGeom>
              <a:avLst/>
              <a:gdLst/>
              <a:ahLst/>
              <a:cxnLst/>
              <a:rect l="l" t="t" r="r" b="b"/>
              <a:pathLst>
                <a:path w="762" h="708" extrusionOk="0">
                  <a:moveTo>
                    <a:pt x="379" y="0"/>
                  </a:moveTo>
                  <a:cubicBezTo>
                    <a:pt x="367" y="0"/>
                    <a:pt x="355" y="1"/>
                    <a:pt x="343" y="2"/>
                  </a:cubicBezTo>
                  <a:cubicBezTo>
                    <a:pt x="134" y="21"/>
                    <a:pt x="1" y="192"/>
                    <a:pt x="20" y="401"/>
                  </a:cubicBezTo>
                  <a:cubicBezTo>
                    <a:pt x="37" y="579"/>
                    <a:pt x="272" y="708"/>
                    <a:pt x="458" y="708"/>
                  </a:cubicBezTo>
                  <a:cubicBezTo>
                    <a:pt x="471" y="708"/>
                    <a:pt x="483" y="707"/>
                    <a:pt x="495" y="706"/>
                  </a:cubicBezTo>
                  <a:cubicBezTo>
                    <a:pt x="704" y="687"/>
                    <a:pt x="761" y="496"/>
                    <a:pt x="742" y="306"/>
                  </a:cubicBezTo>
                  <a:cubicBezTo>
                    <a:pt x="725" y="128"/>
                    <a:pt x="557" y="0"/>
                    <a:pt x="3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52"/>
            <p:cNvSpPr/>
            <p:nvPr/>
          </p:nvSpPr>
          <p:spPr>
            <a:xfrm>
              <a:off x="2199625" y="1362050"/>
              <a:ext cx="84675" cy="73900"/>
            </a:xfrm>
            <a:custGeom>
              <a:avLst/>
              <a:gdLst/>
              <a:ahLst/>
              <a:cxnLst/>
              <a:rect l="l" t="t" r="r" b="b"/>
              <a:pathLst>
                <a:path w="3387" h="2956" extrusionOk="0">
                  <a:moveTo>
                    <a:pt x="1659" y="0"/>
                  </a:moveTo>
                  <a:cubicBezTo>
                    <a:pt x="1063" y="0"/>
                    <a:pt x="493" y="379"/>
                    <a:pt x="267" y="996"/>
                  </a:cubicBezTo>
                  <a:cubicBezTo>
                    <a:pt x="1" y="1776"/>
                    <a:pt x="362" y="2632"/>
                    <a:pt x="1104" y="2898"/>
                  </a:cubicBezTo>
                  <a:cubicBezTo>
                    <a:pt x="1214" y="2937"/>
                    <a:pt x="1328" y="2955"/>
                    <a:pt x="1445" y="2955"/>
                  </a:cubicBezTo>
                  <a:cubicBezTo>
                    <a:pt x="2122" y="2955"/>
                    <a:pt x="2877" y="2348"/>
                    <a:pt x="3120" y="1700"/>
                  </a:cubicBezTo>
                  <a:cubicBezTo>
                    <a:pt x="3387" y="920"/>
                    <a:pt x="2873" y="368"/>
                    <a:pt x="2131" y="83"/>
                  </a:cubicBezTo>
                  <a:cubicBezTo>
                    <a:pt x="1976" y="27"/>
                    <a:pt x="1816" y="0"/>
                    <a:pt x="16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52"/>
            <p:cNvSpPr/>
            <p:nvPr/>
          </p:nvSpPr>
          <p:spPr>
            <a:xfrm>
              <a:off x="2221975" y="1382450"/>
              <a:ext cx="37600" cy="34650"/>
            </a:xfrm>
            <a:custGeom>
              <a:avLst/>
              <a:gdLst/>
              <a:ahLst/>
              <a:cxnLst/>
              <a:rect l="l" t="t" r="r" b="b"/>
              <a:pathLst>
                <a:path w="1504" h="1386" extrusionOk="0">
                  <a:moveTo>
                    <a:pt x="747" y="0"/>
                  </a:moveTo>
                  <a:cubicBezTo>
                    <a:pt x="409" y="0"/>
                    <a:pt x="110" y="234"/>
                    <a:pt x="58" y="560"/>
                  </a:cubicBezTo>
                  <a:cubicBezTo>
                    <a:pt x="1" y="922"/>
                    <a:pt x="400" y="1321"/>
                    <a:pt x="781" y="1378"/>
                  </a:cubicBezTo>
                  <a:cubicBezTo>
                    <a:pt x="814" y="1383"/>
                    <a:pt x="845" y="1385"/>
                    <a:pt x="875" y="1385"/>
                  </a:cubicBezTo>
                  <a:cubicBezTo>
                    <a:pt x="1196" y="1385"/>
                    <a:pt x="1375" y="1119"/>
                    <a:pt x="1427" y="788"/>
                  </a:cubicBezTo>
                  <a:cubicBezTo>
                    <a:pt x="1504" y="427"/>
                    <a:pt x="1237" y="66"/>
                    <a:pt x="857" y="9"/>
                  </a:cubicBezTo>
                  <a:cubicBezTo>
                    <a:pt x="820" y="3"/>
                    <a:pt x="783" y="0"/>
                    <a:pt x="74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" name="Subtitle 79"/>
          <p:cNvSpPr>
            <a:spLocks noGrp="1"/>
          </p:cNvSpPr>
          <p:nvPr>
            <p:ph type="subTitle" idx="1"/>
          </p:nvPr>
        </p:nvSpPr>
        <p:spPr>
          <a:xfrm>
            <a:off x="439954" y="1735968"/>
            <a:ext cx="5487879" cy="1161600"/>
          </a:xfrm>
        </p:spPr>
        <p:txBody>
          <a:bodyPr/>
          <a:lstStyle/>
          <a:p>
            <a:r>
              <a:rPr lang="en-US" sz="2000" dirty="0" smtClean="0"/>
              <a:t>1.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pertanian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terkait</a:t>
            </a:r>
            <a:r>
              <a:rPr lang="en-US" sz="2000" dirty="0" smtClean="0"/>
              <a:t> </a:t>
            </a:r>
            <a:r>
              <a:rPr lang="en-US" sz="2000" dirty="0" err="1" smtClean="0"/>
              <a:t>perkembangan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ilmu</a:t>
            </a:r>
            <a:r>
              <a:rPr lang="en-US" sz="2000" dirty="0" smtClean="0"/>
              <a:t> </a:t>
            </a:r>
            <a:r>
              <a:rPr lang="en-US" sz="2000" dirty="0" err="1" smtClean="0"/>
              <a:t>pengetahuan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 smtClean="0"/>
              <a:t>pertanian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unggul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berdaya</a:t>
            </a:r>
            <a:r>
              <a:rPr lang="en-US" sz="2000" dirty="0" smtClean="0"/>
              <a:t> </a:t>
            </a:r>
            <a:r>
              <a:rPr lang="en-US" sz="2000" dirty="0" err="1" smtClean="0"/>
              <a:t>saing</a:t>
            </a:r>
            <a:endParaRPr lang="en-US" sz="2000" dirty="0" smtClean="0"/>
          </a:p>
          <a:p>
            <a:r>
              <a:rPr lang="en-US" sz="2000" dirty="0" smtClean="0"/>
              <a:t>2.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didukung</a:t>
            </a:r>
            <a:r>
              <a:rPr lang="en-US" sz="2000" dirty="0" smtClean="0"/>
              <a:t> </a:t>
            </a:r>
            <a:r>
              <a:rPr lang="en-US" sz="2000" dirty="0" err="1" smtClean="0"/>
              <a:t>kecangihan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pertanian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serba</a:t>
            </a:r>
            <a:r>
              <a:rPr lang="en-US" sz="2000" dirty="0" smtClean="0"/>
              <a:t> </a:t>
            </a:r>
            <a:r>
              <a:rPr lang="en-US" sz="2000" dirty="0" err="1" smtClean="0"/>
              <a:t>digitalisasi</a:t>
            </a:r>
            <a:r>
              <a:rPr lang="en-US" sz="2000" dirty="0" smtClean="0"/>
              <a:t> : artificial intelligence, </a:t>
            </a:r>
            <a:r>
              <a:rPr lang="en-US" sz="2000" dirty="0" err="1" smtClean="0"/>
              <a:t>roboticsenabled</a:t>
            </a:r>
            <a:r>
              <a:rPr lang="en-US" sz="2000" dirty="0" smtClean="0"/>
              <a:t> technologies, drone,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sensor </a:t>
            </a:r>
            <a:r>
              <a:rPr lang="en-US" sz="2000" dirty="0" err="1" smtClean="0"/>
              <a:t>tanah,analisa</a:t>
            </a:r>
            <a:r>
              <a:rPr lang="en-US" sz="2000" dirty="0" smtClean="0"/>
              <a:t> </a:t>
            </a:r>
            <a:r>
              <a:rPr lang="en-US" sz="2000" dirty="0" err="1" smtClean="0"/>
              <a:t>cuaca</a:t>
            </a:r>
            <a:endParaRPr lang="en-US" sz="2000" dirty="0" smtClean="0"/>
          </a:p>
          <a:p>
            <a:endParaRPr lang="en-US" sz="2000" dirty="0"/>
          </a:p>
        </p:txBody>
      </p:sp>
      <p:pic>
        <p:nvPicPr>
          <p:cNvPr id="81" name="Picture 80" descr="dron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4732" y="687769"/>
            <a:ext cx="3083144" cy="205542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2" name="Picture 81" descr="lapto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0993" y="2967857"/>
            <a:ext cx="2967105" cy="19233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6" name="Google Shape;1466;p54"/>
          <p:cNvSpPr/>
          <p:nvPr/>
        </p:nvSpPr>
        <p:spPr>
          <a:xfrm>
            <a:off x="353998" y="2486506"/>
            <a:ext cx="2644703" cy="417855"/>
          </a:xfrm>
          <a:custGeom>
            <a:avLst/>
            <a:gdLst/>
            <a:ahLst/>
            <a:cxnLst/>
            <a:rect l="l" t="t" r="r" b="b"/>
            <a:pathLst>
              <a:path w="84099" h="21467" extrusionOk="0">
                <a:moveTo>
                  <a:pt x="59366" y="1"/>
                </a:moveTo>
                <a:cubicBezTo>
                  <a:pt x="54907" y="1"/>
                  <a:pt x="50455" y="399"/>
                  <a:pt x="46061" y="968"/>
                </a:cubicBezTo>
                <a:cubicBezTo>
                  <a:pt x="38089" y="689"/>
                  <a:pt x="30091" y="487"/>
                  <a:pt x="22120" y="411"/>
                </a:cubicBezTo>
                <a:cubicBezTo>
                  <a:pt x="21595" y="406"/>
                  <a:pt x="21066" y="404"/>
                  <a:pt x="20533" y="404"/>
                </a:cubicBezTo>
                <a:cubicBezTo>
                  <a:pt x="14744" y="404"/>
                  <a:pt x="8589" y="738"/>
                  <a:pt x="4556" y="3195"/>
                </a:cubicBezTo>
                <a:cubicBezTo>
                  <a:pt x="1949" y="4789"/>
                  <a:pt x="684" y="7041"/>
                  <a:pt x="405" y="9268"/>
                </a:cubicBezTo>
                <a:cubicBezTo>
                  <a:pt x="254" y="10534"/>
                  <a:pt x="203" y="12002"/>
                  <a:pt x="608" y="13419"/>
                </a:cubicBezTo>
                <a:cubicBezTo>
                  <a:pt x="1" y="15747"/>
                  <a:pt x="1721" y="18303"/>
                  <a:pt x="4961" y="19518"/>
                </a:cubicBezTo>
                <a:cubicBezTo>
                  <a:pt x="7517" y="20480"/>
                  <a:pt x="10605" y="20632"/>
                  <a:pt x="13540" y="20758"/>
                </a:cubicBezTo>
                <a:cubicBezTo>
                  <a:pt x="14527" y="20783"/>
                  <a:pt x="15489" y="20834"/>
                  <a:pt x="16476" y="20859"/>
                </a:cubicBezTo>
                <a:cubicBezTo>
                  <a:pt x="18247" y="21087"/>
                  <a:pt x="20044" y="21264"/>
                  <a:pt x="21816" y="21340"/>
                </a:cubicBezTo>
                <a:cubicBezTo>
                  <a:pt x="23090" y="21402"/>
                  <a:pt x="24363" y="21430"/>
                  <a:pt x="25635" y="21430"/>
                </a:cubicBezTo>
                <a:cubicBezTo>
                  <a:pt x="27497" y="21430"/>
                  <a:pt x="29356" y="21370"/>
                  <a:pt x="31205" y="21264"/>
                </a:cubicBezTo>
                <a:cubicBezTo>
                  <a:pt x="37569" y="21403"/>
                  <a:pt x="43923" y="21467"/>
                  <a:pt x="50279" y="21467"/>
                </a:cubicBezTo>
                <a:cubicBezTo>
                  <a:pt x="54363" y="21467"/>
                  <a:pt x="58448" y="21440"/>
                  <a:pt x="62536" y="21391"/>
                </a:cubicBezTo>
                <a:cubicBezTo>
                  <a:pt x="68762" y="21315"/>
                  <a:pt x="75671" y="20986"/>
                  <a:pt x="79897" y="18126"/>
                </a:cubicBezTo>
                <a:cubicBezTo>
                  <a:pt x="82377" y="16456"/>
                  <a:pt x="83516" y="14128"/>
                  <a:pt x="83643" y="11825"/>
                </a:cubicBezTo>
                <a:cubicBezTo>
                  <a:pt x="83693" y="11065"/>
                  <a:pt x="83693" y="10230"/>
                  <a:pt x="83592" y="9370"/>
                </a:cubicBezTo>
                <a:cubicBezTo>
                  <a:pt x="84098" y="7269"/>
                  <a:pt x="82681" y="5017"/>
                  <a:pt x="79922" y="3751"/>
                </a:cubicBezTo>
                <a:cubicBezTo>
                  <a:pt x="79796" y="3675"/>
                  <a:pt x="79669" y="3600"/>
                  <a:pt x="79518" y="3549"/>
                </a:cubicBezTo>
                <a:cubicBezTo>
                  <a:pt x="74355" y="1246"/>
                  <a:pt x="67749" y="208"/>
                  <a:pt x="61473" y="31"/>
                </a:cubicBezTo>
                <a:cubicBezTo>
                  <a:pt x="60771" y="10"/>
                  <a:pt x="60068" y="1"/>
                  <a:pt x="5936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7" name="Google Shape;1467;p54"/>
          <p:cNvSpPr/>
          <p:nvPr/>
        </p:nvSpPr>
        <p:spPr>
          <a:xfrm>
            <a:off x="378799" y="1211400"/>
            <a:ext cx="2644703" cy="417855"/>
          </a:xfrm>
          <a:custGeom>
            <a:avLst/>
            <a:gdLst/>
            <a:ahLst/>
            <a:cxnLst/>
            <a:rect l="l" t="t" r="r" b="b"/>
            <a:pathLst>
              <a:path w="84099" h="21467" extrusionOk="0">
                <a:moveTo>
                  <a:pt x="59366" y="1"/>
                </a:moveTo>
                <a:cubicBezTo>
                  <a:pt x="54907" y="1"/>
                  <a:pt x="50455" y="399"/>
                  <a:pt x="46061" y="968"/>
                </a:cubicBezTo>
                <a:cubicBezTo>
                  <a:pt x="38089" y="689"/>
                  <a:pt x="30091" y="487"/>
                  <a:pt x="22120" y="411"/>
                </a:cubicBezTo>
                <a:cubicBezTo>
                  <a:pt x="21595" y="406"/>
                  <a:pt x="21066" y="404"/>
                  <a:pt x="20533" y="404"/>
                </a:cubicBezTo>
                <a:cubicBezTo>
                  <a:pt x="14744" y="404"/>
                  <a:pt x="8589" y="738"/>
                  <a:pt x="4556" y="3195"/>
                </a:cubicBezTo>
                <a:cubicBezTo>
                  <a:pt x="1949" y="4789"/>
                  <a:pt x="684" y="7041"/>
                  <a:pt x="405" y="9268"/>
                </a:cubicBezTo>
                <a:cubicBezTo>
                  <a:pt x="254" y="10534"/>
                  <a:pt x="203" y="12002"/>
                  <a:pt x="608" y="13419"/>
                </a:cubicBezTo>
                <a:cubicBezTo>
                  <a:pt x="1" y="15747"/>
                  <a:pt x="1721" y="18303"/>
                  <a:pt x="4961" y="19518"/>
                </a:cubicBezTo>
                <a:cubicBezTo>
                  <a:pt x="7517" y="20480"/>
                  <a:pt x="10605" y="20632"/>
                  <a:pt x="13540" y="20758"/>
                </a:cubicBezTo>
                <a:cubicBezTo>
                  <a:pt x="14527" y="20783"/>
                  <a:pt x="15489" y="20834"/>
                  <a:pt x="16476" y="20859"/>
                </a:cubicBezTo>
                <a:cubicBezTo>
                  <a:pt x="18247" y="21087"/>
                  <a:pt x="20044" y="21264"/>
                  <a:pt x="21816" y="21340"/>
                </a:cubicBezTo>
                <a:cubicBezTo>
                  <a:pt x="23090" y="21402"/>
                  <a:pt x="24363" y="21430"/>
                  <a:pt x="25635" y="21430"/>
                </a:cubicBezTo>
                <a:cubicBezTo>
                  <a:pt x="27497" y="21430"/>
                  <a:pt x="29356" y="21370"/>
                  <a:pt x="31205" y="21264"/>
                </a:cubicBezTo>
                <a:cubicBezTo>
                  <a:pt x="37569" y="21403"/>
                  <a:pt x="43923" y="21467"/>
                  <a:pt x="50279" y="21467"/>
                </a:cubicBezTo>
                <a:cubicBezTo>
                  <a:pt x="54363" y="21467"/>
                  <a:pt x="58448" y="21440"/>
                  <a:pt x="62536" y="21391"/>
                </a:cubicBezTo>
                <a:cubicBezTo>
                  <a:pt x="68762" y="21315"/>
                  <a:pt x="75671" y="20986"/>
                  <a:pt x="79897" y="18126"/>
                </a:cubicBezTo>
                <a:cubicBezTo>
                  <a:pt x="82377" y="16456"/>
                  <a:pt x="83516" y="14128"/>
                  <a:pt x="83643" y="11825"/>
                </a:cubicBezTo>
                <a:cubicBezTo>
                  <a:pt x="83693" y="11065"/>
                  <a:pt x="83693" y="10230"/>
                  <a:pt x="83592" y="9370"/>
                </a:cubicBezTo>
                <a:cubicBezTo>
                  <a:pt x="84098" y="7269"/>
                  <a:pt x="82681" y="5017"/>
                  <a:pt x="79922" y="3751"/>
                </a:cubicBezTo>
                <a:cubicBezTo>
                  <a:pt x="79796" y="3675"/>
                  <a:pt x="79669" y="3600"/>
                  <a:pt x="79518" y="3549"/>
                </a:cubicBezTo>
                <a:cubicBezTo>
                  <a:pt x="74355" y="1246"/>
                  <a:pt x="67749" y="208"/>
                  <a:pt x="61473" y="31"/>
                </a:cubicBezTo>
                <a:cubicBezTo>
                  <a:pt x="60771" y="10"/>
                  <a:pt x="60068" y="1"/>
                  <a:pt x="5936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73" name="Google Shape;1473;p54"/>
          <p:cNvGrpSpPr/>
          <p:nvPr/>
        </p:nvGrpSpPr>
        <p:grpSpPr>
          <a:xfrm>
            <a:off x="4795392" y="1877320"/>
            <a:ext cx="2999617" cy="2854812"/>
            <a:chOff x="4947901" y="2215219"/>
            <a:chExt cx="2644699" cy="2517027"/>
          </a:xfrm>
        </p:grpSpPr>
        <p:sp>
          <p:nvSpPr>
            <p:cNvPr id="1474" name="Google Shape;1474;p54"/>
            <p:cNvSpPr/>
            <p:nvPr/>
          </p:nvSpPr>
          <p:spPr>
            <a:xfrm flipH="1">
              <a:off x="5497857" y="4058590"/>
              <a:ext cx="253363" cy="138438"/>
            </a:xfrm>
            <a:custGeom>
              <a:avLst/>
              <a:gdLst/>
              <a:ahLst/>
              <a:cxnLst/>
              <a:rect l="l" t="t" r="r" b="b"/>
              <a:pathLst>
                <a:path w="5194" h="2838" extrusionOk="0">
                  <a:moveTo>
                    <a:pt x="0" y="0"/>
                  </a:moveTo>
                  <a:lnTo>
                    <a:pt x="600" y="1455"/>
                  </a:lnTo>
                  <a:cubicBezTo>
                    <a:pt x="856" y="2140"/>
                    <a:pt x="1484" y="2625"/>
                    <a:pt x="2197" y="2711"/>
                  </a:cubicBezTo>
                  <a:lnTo>
                    <a:pt x="3139" y="2825"/>
                  </a:lnTo>
                  <a:cubicBezTo>
                    <a:pt x="3209" y="2833"/>
                    <a:pt x="3279" y="2837"/>
                    <a:pt x="3349" y="2837"/>
                  </a:cubicBezTo>
                  <a:cubicBezTo>
                    <a:pt x="3762" y="2837"/>
                    <a:pt x="4163" y="2694"/>
                    <a:pt x="4480" y="2425"/>
                  </a:cubicBezTo>
                  <a:lnTo>
                    <a:pt x="5193" y="1826"/>
                  </a:lnTo>
                  <a:lnTo>
                    <a:pt x="3652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54"/>
            <p:cNvSpPr/>
            <p:nvPr/>
          </p:nvSpPr>
          <p:spPr>
            <a:xfrm flipH="1">
              <a:off x="5474210" y="3682784"/>
              <a:ext cx="928381" cy="534336"/>
            </a:xfrm>
            <a:custGeom>
              <a:avLst/>
              <a:gdLst/>
              <a:ahLst/>
              <a:cxnLst/>
              <a:rect l="l" t="t" r="r" b="b"/>
              <a:pathLst>
                <a:path w="19032" h="10954" extrusionOk="0">
                  <a:moveTo>
                    <a:pt x="200" y="0"/>
                  </a:moveTo>
                  <a:lnTo>
                    <a:pt x="200" y="0"/>
                  </a:lnTo>
                  <a:cubicBezTo>
                    <a:pt x="0" y="2197"/>
                    <a:pt x="885" y="3852"/>
                    <a:pt x="885" y="3852"/>
                  </a:cubicBezTo>
                  <a:cubicBezTo>
                    <a:pt x="6021" y="6705"/>
                    <a:pt x="8046" y="5964"/>
                    <a:pt x="13097" y="8389"/>
                  </a:cubicBezTo>
                  <a:cubicBezTo>
                    <a:pt x="13610" y="8617"/>
                    <a:pt x="14067" y="9102"/>
                    <a:pt x="14609" y="9730"/>
                  </a:cubicBezTo>
                  <a:lnTo>
                    <a:pt x="15550" y="10843"/>
                  </a:lnTo>
                  <a:cubicBezTo>
                    <a:pt x="15611" y="10918"/>
                    <a:pt x="15703" y="10953"/>
                    <a:pt x="15801" y="10953"/>
                  </a:cubicBezTo>
                  <a:cubicBezTo>
                    <a:pt x="15890" y="10953"/>
                    <a:pt x="15983" y="10925"/>
                    <a:pt x="16064" y="10871"/>
                  </a:cubicBezTo>
                  <a:cubicBezTo>
                    <a:pt x="16178" y="10757"/>
                    <a:pt x="16235" y="10586"/>
                    <a:pt x="16178" y="10443"/>
                  </a:cubicBezTo>
                  <a:cubicBezTo>
                    <a:pt x="15978" y="9901"/>
                    <a:pt x="15465" y="8674"/>
                    <a:pt x="15436" y="8503"/>
                  </a:cubicBezTo>
                  <a:cubicBezTo>
                    <a:pt x="15422" y="8455"/>
                    <a:pt x="15522" y="8436"/>
                    <a:pt x="15680" y="8436"/>
                  </a:cubicBezTo>
                  <a:cubicBezTo>
                    <a:pt x="16179" y="8436"/>
                    <a:pt x="17262" y="8617"/>
                    <a:pt x="17262" y="8617"/>
                  </a:cubicBezTo>
                  <a:lnTo>
                    <a:pt x="18461" y="9587"/>
                  </a:lnTo>
                  <a:cubicBezTo>
                    <a:pt x="18514" y="9627"/>
                    <a:pt x="18579" y="9648"/>
                    <a:pt x="18645" y="9648"/>
                  </a:cubicBezTo>
                  <a:cubicBezTo>
                    <a:pt x="18721" y="9648"/>
                    <a:pt x="18799" y="9620"/>
                    <a:pt x="18860" y="9559"/>
                  </a:cubicBezTo>
                  <a:cubicBezTo>
                    <a:pt x="19003" y="9473"/>
                    <a:pt x="19031" y="9273"/>
                    <a:pt x="18917" y="9159"/>
                  </a:cubicBezTo>
                  <a:lnTo>
                    <a:pt x="18118" y="8218"/>
                  </a:lnTo>
                  <a:cubicBezTo>
                    <a:pt x="17861" y="7904"/>
                    <a:pt x="17548" y="7676"/>
                    <a:pt x="17205" y="7504"/>
                  </a:cubicBezTo>
                  <a:lnTo>
                    <a:pt x="15465" y="6705"/>
                  </a:lnTo>
                  <a:lnTo>
                    <a:pt x="13781" y="6363"/>
                  </a:lnTo>
                  <a:lnTo>
                    <a:pt x="4565" y="71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rgbClr val="D25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54"/>
            <p:cNvSpPr/>
            <p:nvPr/>
          </p:nvSpPr>
          <p:spPr>
            <a:xfrm flipH="1">
              <a:off x="6150646" y="2847709"/>
              <a:ext cx="449605" cy="751602"/>
            </a:xfrm>
            <a:custGeom>
              <a:avLst/>
              <a:gdLst/>
              <a:ahLst/>
              <a:cxnLst/>
              <a:rect l="l" t="t" r="r" b="b"/>
              <a:pathLst>
                <a:path w="9217" h="15408" extrusionOk="0">
                  <a:moveTo>
                    <a:pt x="3425" y="0"/>
                  </a:moveTo>
                  <a:lnTo>
                    <a:pt x="1" y="6962"/>
                  </a:lnTo>
                  <a:lnTo>
                    <a:pt x="3310" y="15407"/>
                  </a:lnTo>
                  <a:lnTo>
                    <a:pt x="9217" y="15407"/>
                  </a:lnTo>
                  <a:cubicBezTo>
                    <a:pt x="9217" y="15407"/>
                    <a:pt x="6107" y="3823"/>
                    <a:pt x="342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54"/>
            <p:cNvSpPr/>
            <p:nvPr/>
          </p:nvSpPr>
          <p:spPr>
            <a:xfrm flipH="1">
              <a:off x="6150646" y="2847709"/>
              <a:ext cx="449605" cy="750188"/>
            </a:xfrm>
            <a:custGeom>
              <a:avLst/>
              <a:gdLst/>
              <a:ahLst/>
              <a:cxnLst/>
              <a:rect l="l" t="t" r="r" b="b"/>
              <a:pathLst>
                <a:path w="9217" h="15379" extrusionOk="0">
                  <a:moveTo>
                    <a:pt x="3425" y="0"/>
                  </a:moveTo>
                  <a:lnTo>
                    <a:pt x="1" y="6962"/>
                  </a:lnTo>
                  <a:lnTo>
                    <a:pt x="3310" y="15379"/>
                  </a:lnTo>
                  <a:lnTo>
                    <a:pt x="9217" y="15379"/>
                  </a:lnTo>
                  <a:lnTo>
                    <a:pt x="9074" y="14894"/>
                  </a:lnTo>
                  <a:lnTo>
                    <a:pt x="4994" y="14238"/>
                  </a:lnTo>
                  <a:cubicBezTo>
                    <a:pt x="4537" y="14152"/>
                    <a:pt x="4166" y="13753"/>
                    <a:pt x="4052" y="13268"/>
                  </a:cubicBezTo>
                  <a:cubicBezTo>
                    <a:pt x="2711" y="7247"/>
                    <a:pt x="5564" y="5592"/>
                    <a:pt x="4766" y="2397"/>
                  </a:cubicBezTo>
                  <a:cubicBezTo>
                    <a:pt x="4309" y="1455"/>
                    <a:pt x="3853" y="628"/>
                    <a:pt x="342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54"/>
            <p:cNvSpPr/>
            <p:nvPr/>
          </p:nvSpPr>
          <p:spPr>
            <a:xfrm flipH="1">
              <a:off x="6056010" y="3599272"/>
              <a:ext cx="406435" cy="172632"/>
            </a:xfrm>
            <a:custGeom>
              <a:avLst/>
              <a:gdLst/>
              <a:ahLst/>
              <a:cxnLst/>
              <a:rect l="l" t="t" r="r" b="b"/>
              <a:pathLst>
                <a:path w="8332" h="3539" extrusionOk="0">
                  <a:moveTo>
                    <a:pt x="485" y="0"/>
                  </a:moveTo>
                  <a:cubicBezTo>
                    <a:pt x="172" y="0"/>
                    <a:pt x="0" y="286"/>
                    <a:pt x="115" y="600"/>
                  </a:cubicBezTo>
                  <a:lnTo>
                    <a:pt x="1028" y="3168"/>
                  </a:lnTo>
                  <a:cubicBezTo>
                    <a:pt x="1113" y="3396"/>
                    <a:pt x="1313" y="3538"/>
                    <a:pt x="1513" y="3538"/>
                  </a:cubicBezTo>
                  <a:lnTo>
                    <a:pt x="7847" y="3538"/>
                  </a:lnTo>
                  <a:cubicBezTo>
                    <a:pt x="8132" y="3538"/>
                    <a:pt x="8332" y="3225"/>
                    <a:pt x="8218" y="2911"/>
                  </a:cubicBezTo>
                  <a:lnTo>
                    <a:pt x="7305" y="343"/>
                  </a:lnTo>
                  <a:cubicBezTo>
                    <a:pt x="7219" y="143"/>
                    <a:pt x="7048" y="0"/>
                    <a:pt x="68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54"/>
            <p:cNvSpPr/>
            <p:nvPr/>
          </p:nvSpPr>
          <p:spPr>
            <a:xfrm flipH="1">
              <a:off x="6403966" y="4058590"/>
              <a:ext cx="503849" cy="484385"/>
            </a:xfrm>
            <a:custGeom>
              <a:avLst/>
              <a:gdLst/>
              <a:ahLst/>
              <a:cxnLst/>
              <a:rect l="l" t="t" r="r" b="b"/>
              <a:pathLst>
                <a:path w="10329" h="9930" extrusionOk="0">
                  <a:moveTo>
                    <a:pt x="5079" y="0"/>
                  </a:moveTo>
                  <a:lnTo>
                    <a:pt x="0" y="1626"/>
                  </a:lnTo>
                  <a:lnTo>
                    <a:pt x="542" y="9929"/>
                  </a:lnTo>
                  <a:lnTo>
                    <a:pt x="4851" y="9929"/>
                  </a:lnTo>
                  <a:lnTo>
                    <a:pt x="3196" y="4965"/>
                  </a:lnTo>
                  <a:lnTo>
                    <a:pt x="10329" y="3595"/>
                  </a:lnTo>
                  <a:lnTo>
                    <a:pt x="507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54"/>
            <p:cNvSpPr/>
            <p:nvPr/>
          </p:nvSpPr>
          <p:spPr>
            <a:xfrm flipH="1">
              <a:off x="6083819" y="3991761"/>
              <a:ext cx="619018" cy="247802"/>
            </a:xfrm>
            <a:custGeom>
              <a:avLst/>
              <a:gdLst/>
              <a:ahLst/>
              <a:cxnLst/>
              <a:rect l="l" t="t" r="r" b="b"/>
              <a:pathLst>
                <a:path w="12690" h="5080" extrusionOk="0">
                  <a:moveTo>
                    <a:pt x="5613" y="1"/>
                  </a:moveTo>
                  <a:cubicBezTo>
                    <a:pt x="5613" y="1"/>
                    <a:pt x="1333" y="172"/>
                    <a:pt x="649" y="2083"/>
                  </a:cubicBezTo>
                  <a:cubicBezTo>
                    <a:pt x="1" y="3971"/>
                    <a:pt x="2274" y="5080"/>
                    <a:pt x="4666" y="5080"/>
                  </a:cubicBezTo>
                  <a:cubicBezTo>
                    <a:pt x="4696" y="5080"/>
                    <a:pt x="4727" y="5080"/>
                    <a:pt x="4757" y="5079"/>
                  </a:cubicBezTo>
                  <a:cubicBezTo>
                    <a:pt x="7182" y="5022"/>
                    <a:pt x="11291" y="4195"/>
                    <a:pt x="12689" y="2854"/>
                  </a:cubicBezTo>
                  <a:lnTo>
                    <a:pt x="561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54"/>
            <p:cNvSpPr/>
            <p:nvPr/>
          </p:nvSpPr>
          <p:spPr>
            <a:xfrm flipH="1">
              <a:off x="6083819" y="4048834"/>
              <a:ext cx="619018" cy="190730"/>
            </a:xfrm>
            <a:custGeom>
              <a:avLst/>
              <a:gdLst/>
              <a:ahLst/>
              <a:cxnLst/>
              <a:rect l="l" t="t" r="r" b="b"/>
              <a:pathLst>
                <a:path w="12690" h="3910" extrusionOk="0">
                  <a:moveTo>
                    <a:pt x="12689" y="1684"/>
                  </a:moveTo>
                  <a:cubicBezTo>
                    <a:pt x="12685" y="1688"/>
                    <a:pt x="12681" y="1692"/>
                    <a:pt x="12677" y="1695"/>
                  </a:cubicBezTo>
                  <a:lnTo>
                    <a:pt x="12677" y="1695"/>
                  </a:lnTo>
                  <a:cubicBezTo>
                    <a:pt x="12681" y="1692"/>
                    <a:pt x="12685" y="1688"/>
                    <a:pt x="12689" y="1684"/>
                  </a:cubicBezTo>
                  <a:close/>
                  <a:moveTo>
                    <a:pt x="1362" y="0"/>
                  </a:moveTo>
                  <a:lnTo>
                    <a:pt x="1362" y="0"/>
                  </a:lnTo>
                  <a:cubicBezTo>
                    <a:pt x="1048" y="257"/>
                    <a:pt x="791" y="542"/>
                    <a:pt x="649" y="913"/>
                  </a:cubicBezTo>
                  <a:cubicBezTo>
                    <a:pt x="1" y="2801"/>
                    <a:pt x="2274" y="3910"/>
                    <a:pt x="4666" y="3910"/>
                  </a:cubicBezTo>
                  <a:cubicBezTo>
                    <a:pt x="4696" y="3910"/>
                    <a:pt x="4727" y="3910"/>
                    <a:pt x="4757" y="3909"/>
                  </a:cubicBezTo>
                  <a:cubicBezTo>
                    <a:pt x="7176" y="3852"/>
                    <a:pt x="11268" y="3058"/>
                    <a:pt x="12677" y="1695"/>
                  </a:cubicBezTo>
                  <a:lnTo>
                    <a:pt x="12677" y="1695"/>
                  </a:lnTo>
                  <a:cubicBezTo>
                    <a:pt x="12074" y="2275"/>
                    <a:pt x="10705" y="2514"/>
                    <a:pt x="9119" y="2514"/>
                  </a:cubicBezTo>
                  <a:cubicBezTo>
                    <a:pt x="5523" y="2514"/>
                    <a:pt x="809" y="1285"/>
                    <a:pt x="13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54"/>
            <p:cNvSpPr/>
            <p:nvPr/>
          </p:nvSpPr>
          <p:spPr>
            <a:xfrm flipH="1">
              <a:off x="6004506" y="3696687"/>
              <a:ext cx="876869" cy="453410"/>
            </a:xfrm>
            <a:custGeom>
              <a:avLst/>
              <a:gdLst/>
              <a:ahLst/>
              <a:cxnLst/>
              <a:rect l="l" t="t" r="r" b="b"/>
              <a:pathLst>
                <a:path w="17976" h="9295" extrusionOk="0">
                  <a:moveTo>
                    <a:pt x="2768" y="1"/>
                  </a:moveTo>
                  <a:lnTo>
                    <a:pt x="0" y="8960"/>
                  </a:lnTo>
                  <a:cubicBezTo>
                    <a:pt x="316" y="9010"/>
                    <a:pt x="623" y="9032"/>
                    <a:pt x="921" y="9032"/>
                  </a:cubicBezTo>
                  <a:cubicBezTo>
                    <a:pt x="3014" y="9032"/>
                    <a:pt x="4679" y="7908"/>
                    <a:pt x="6277" y="7134"/>
                  </a:cubicBezTo>
                  <a:cubicBezTo>
                    <a:pt x="6883" y="6850"/>
                    <a:pt x="7380" y="6723"/>
                    <a:pt x="7812" y="6723"/>
                  </a:cubicBezTo>
                  <a:cubicBezTo>
                    <a:pt x="8681" y="6723"/>
                    <a:pt x="9291" y="7237"/>
                    <a:pt x="10015" y="8018"/>
                  </a:cubicBezTo>
                  <a:cubicBezTo>
                    <a:pt x="10735" y="8814"/>
                    <a:pt x="12762" y="9295"/>
                    <a:pt x="14394" y="9295"/>
                  </a:cubicBezTo>
                  <a:cubicBezTo>
                    <a:pt x="15221" y="9295"/>
                    <a:pt x="15946" y="9171"/>
                    <a:pt x="16349" y="8903"/>
                  </a:cubicBezTo>
                  <a:cubicBezTo>
                    <a:pt x="16692" y="8674"/>
                    <a:pt x="17405" y="7219"/>
                    <a:pt x="17747" y="6477"/>
                  </a:cubicBezTo>
                  <a:cubicBezTo>
                    <a:pt x="17918" y="6164"/>
                    <a:pt x="17975" y="5821"/>
                    <a:pt x="17918" y="5479"/>
                  </a:cubicBezTo>
                  <a:cubicBezTo>
                    <a:pt x="17376" y="1513"/>
                    <a:pt x="11071" y="1"/>
                    <a:pt x="619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54"/>
            <p:cNvSpPr/>
            <p:nvPr/>
          </p:nvSpPr>
          <p:spPr>
            <a:xfrm flipH="1">
              <a:off x="6392843" y="3696687"/>
              <a:ext cx="488532" cy="440630"/>
            </a:xfrm>
            <a:custGeom>
              <a:avLst/>
              <a:gdLst/>
              <a:ahLst/>
              <a:cxnLst/>
              <a:rect l="l" t="t" r="r" b="b"/>
              <a:pathLst>
                <a:path w="10015" h="9033" extrusionOk="0">
                  <a:moveTo>
                    <a:pt x="2768" y="1"/>
                  </a:moveTo>
                  <a:lnTo>
                    <a:pt x="0" y="8960"/>
                  </a:lnTo>
                  <a:cubicBezTo>
                    <a:pt x="316" y="9010"/>
                    <a:pt x="623" y="9032"/>
                    <a:pt x="920" y="9032"/>
                  </a:cubicBezTo>
                  <a:cubicBezTo>
                    <a:pt x="3008" y="9032"/>
                    <a:pt x="4650" y="7908"/>
                    <a:pt x="6249" y="7134"/>
                  </a:cubicBezTo>
                  <a:cubicBezTo>
                    <a:pt x="6855" y="6850"/>
                    <a:pt x="7354" y="6723"/>
                    <a:pt x="7790" y="6723"/>
                  </a:cubicBezTo>
                  <a:cubicBezTo>
                    <a:pt x="8668" y="6723"/>
                    <a:pt x="9291" y="7237"/>
                    <a:pt x="10015" y="8018"/>
                  </a:cubicBezTo>
                  <a:cubicBezTo>
                    <a:pt x="10015" y="8018"/>
                    <a:pt x="9416" y="6763"/>
                    <a:pt x="7590" y="5593"/>
                  </a:cubicBezTo>
                  <a:cubicBezTo>
                    <a:pt x="5764" y="4395"/>
                    <a:pt x="3567" y="3881"/>
                    <a:pt x="4023" y="2198"/>
                  </a:cubicBezTo>
                  <a:cubicBezTo>
                    <a:pt x="4251" y="1399"/>
                    <a:pt x="5593" y="172"/>
                    <a:pt x="6905" y="29"/>
                  </a:cubicBezTo>
                  <a:cubicBezTo>
                    <a:pt x="6648" y="1"/>
                    <a:pt x="6420" y="1"/>
                    <a:pt x="619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54"/>
            <p:cNvSpPr/>
            <p:nvPr/>
          </p:nvSpPr>
          <p:spPr>
            <a:xfrm flipH="1">
              <a:off x="6359427" y="2865758"/>
              <a:ext cx="432874" cy="881796"/>
            </a:xfrm>
            <a:custGeom>
              <a:avLst/>
              <a:gdLst/>
              <a:ahLst/>
              <a:cxnLst/>
              <a:rect l="l" t="t" r="r" b="b"/>
              <a:pathLst>
                <a:path w="8874" h="18077" extrusionOk="0">
                  <a:moveTo>
                    <a:pt x="7704" y="1"/>
                  </a:moveTo>
                  <a:lnTo>
                    <a:pt x="5536" y="1256"/>
                  </a:lnTo>
                  <a:lnTo>
                    <a:pt x="0" y="17234"/>
                  </a:lnTo>
                  <a:lnTo>
                    <a:pt x="1256" y="17891"/>
                  </a:lnTo>
                  <a:cubicBezTo>
                    <a:pt x="1500" y="18013"/>
                    <a:pt x="1769" y="18077"/>
                    <a:pt x="2037" y="18077"/>
                  </a:cubicBezTo>
                  <a:cubicBezTo>
                    <a:pt x="2333" y="18077"/>
                    <a:pt x="2627" y="17998"/>
                    <a:pt x="2882" y="17834"/>
                  </a:cubicBezTo>
                  <a:cubicBezTo>
                    <a:pt x="3310" y="17577"/>
                    <a:pt x="3881" y="17234"/>
                    <a:pt x="4366" y="17035"/>
                  </a:cubicBezTo>
                  <a:cubicBezTo>
                    <a:pt x="5364" y="16607"/>
                    <a:pt x="5307" y="15722"/>
                    <a:pt x="5536" y="12612"/>
                  </a:cubicBezTo>
                  <a:cubicBezTo>
                    <a:pt x="5764" y="9502"/>
                    <a:pt x="8874" y="4851"/>
                    <a:pt x="770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54"/>
            <p:cNvSpPr/>
            <p:nvPr/>
          </p:nvSpPr>
          <p:spPr>
            <a:xfrm flipH="1">
              <a:off x="6374739" y="2885270"/>
              <a:ext cx="130877" cy="84828"/>
            </a:xfrm>
            <a:custGeom>
              <a:avLst/>
              <a:gdLst/>
              <a:ahLst/>
              <a:cxnLst/>
              <a:rect l="l" t="t" r="r" b="b"/>
              <a:pathLst>
                <a:path w="2683" h="1739" extrusionOk="0">
                  <a:moveTo>
                    <a:pt x="1970" y="0"/>
                  </a:moveTo>
                  <a:lnTo>
                    <a:pt x="486" y="371"/>
                  </a:lnTo>
                  <a:cubicBezTo>
                    <a:pt x="486" y="371"/>
                    <a:pt x="1" y="1227"/>
                    <a:pt x="372" y="1513"/>
                  </a:cubicBezTo>
                  <a:cubicBezTo>
                    <a:pt x="532" y="1636"/>
                    <a:pt x="906" y="1738"/>
                    <a:pt x="1313" y="1738"/>
                  </a:cubicBezTo>
                  <a:cubicBezTo>
                    <a:pt x="1848" y="1738"/>
                    <a:pt x="2440" y="1562"/>
                    <a:pt x="2683" y="1028"/>
                  </a:cubicBezTo>
                  <a:lnTo>
                    <a:pt x="197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54"/>
            <p:cNvSpPr/>
            <p:nvPr/>
          </p:nvSpPr>
          <p:spPr>
            <a:xfrm flipH="1">
              <a:off x="6370545" y="2856050"/>
              <a:ext cx="155950" cy="87706"/>
            </a:xfrm>
            <a:custGeom>
              <a:avLst/>
              <a:gdLst/>
              <a:ahLst/>
              <a:cxnLst/>
              <a:rect l="l" t="t" r="r" b="b"/>
              <a:pathLst>
                <a:path w="3197" h="1798" extrusionOk="0">
                  <a:moveTo>
                    <a:pt x="2569" y="0"/>
                  </a:moveTo>
                  <a:lnTo>
                    <a:pt x="87" y="1455"/>
                  </a:lnTo>
                  <a:lnTo>
                    <a:pt x="1" y="1798"/>
                  </a:lnTo>
                  <a:cubicBezTo>
                    <a:pt x="55" y="1581"/>
                    <a:pt x="1188" y="1352"/>
                    <a:pt x="2075" y="1352"/>
                  </a:cubicBezTo>
                  <a:cubicBezTo>
                    <a:pt x="2587" y="1352"/>
                    <a:pt x="3017" y="1428"/>
                    <a:pt x="3111" y="1627"/>
                  </a:cubicBezTo>
                  <a:cubicBezTo>
                    <a:pt x="3111" y="1627"/>
                    <a:pt x="3197" y="1027"/>
                    <a:pt x="256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54"/>
            <p:cNvSpPr/>
            <p:nvPr/>
          </p:nvSpPr>
          <p:spPr>
            <a:xfrm flipH="1">
              <a:off x="6433532" y="2483074"/>
              <a:ext cx="1030624" cy="1277353"/>
            </a:xfrm>
            <a:custGeom>
              <a:avLst/>
              <a:gdLst/>
              <a:ahLst/>
              <a:cxnLst/>
              <a:rect l="l" t="t" r="r" b="b"/>
              <a:pathLst>
                <a:path w="21128" h="26186" extrusionOk="0">
                  <a:moveTo>
                    <a:pt x="13063" y="1"/>
                  </a:moveTo>
                  <a:cubicBezTo>
                    <a:pt x="11720" y="1"/>
                    <a:pt x="10215" y="483"/>
                    <a:pt x="8773" y="1968"/>
                  </a:cubicBezTo>
                  <a:cubicBezTo>
                    <a:pt x="4037" y="6819"/>
                    <a:pt x="3694" y="16006"/>
                    <a:pt x="2210" y="18260"/>
                  </a:cubicBezTo>
                  <a:cubicBezTo>
                    <a:pt x="727" y="20486"/>
                    <a:pt x="1269" y="20885"/>
                    <a:pt x="1526" y="22198"/>
                  </a:cubicBezTo>
                  <a:cubicBezTo>
                    <a:pt x="1811" y="23510"/>
                    <a:pt x="584" y="24223"/>
                    <a:pt x="99" y="25422"/>
                  </a:cubicBezTo>
                  <a:cubicBezTo>
                    <a:pt x="0" y="25652"/>
                    <a:pt x="8" y="25738"/>
                    <a:pt x="109" y="25738"/>
                  </a:cubicBezTo>
                  <a:cubicBezTo>
                    <a:pt x="403" y="25738"/>
                    <a:pt x="1495" y="25000"/>
                    <a:pt x="3036" y="25000"/>
                  </a:cubicBezTo>
                  <a:cubicBezTo>
                    <a:pt x="3703" y="25000"/>
                    <a:pt x="4455" y="25139"/>
                    <a:pt x="5263" y="25536"/>
                  </a:cubicBezTo>
                  <a:cubicBezTo>
                    <a:pt x="6277" y="26018"/>
                    <a:pt x="7586" y="26185"/>
                    <a:pt x="8917" y="26185"/>
                  </a:cubicBezTo>
                  <a:cubicBezTo>
                    <a:pt x="11370" y="26185"/>
                    <a:pt x="13895" y="25615"/>
                    <a:pt x="14765" y="25393"/>
                  </a:cubicBezTo>
                  <a:cubicBezTo>
                    <a:pt x="14964" y="25336"/>
                    <a:pt x="15164" y="25222"/>
                    <a:pt x="15335" y="25079"/>
                  </a:cubicBezTo>
                  <a:lnTo>
                    <a:pt x="18759" y="21884"/>
                  </a:lnTo>
                  <a:cubicBezTo>
                    <a:pt x="18987" y="21684"/>
                    <a:pt x="19130" y="21427"/>
                    <a:pt x="19159" y="21113"/>
                  </a:cubicBezTo>
                  <a:lnTo>
                    <a:pt x="21099" y="7304"/>
                  </a:lnTo>
                  <a:cubicBezTo>
                    <a:pt x="21127" y="7133"/>
                    <a:pt x="21099" y="6961"/>
                    <a:pt x="21042" y="6819"/>
                  </a:cubicBezTo>
                  <a:lnTo>
                    <a:pt x="20642" y="5250"/>
                  </a:lnTo>
                  <a:cubicBezTo>
                    <a:pt x="20585" y="5050"/>
                    <a:pt x="20500" y="4879"/>
                    <a:pt x="20328" y="4707"/>
                  </a:cubicBezTo>
                  <a:lnTo>
                    <a:pt x="17504" y="1683"/>
                  </a:lnTo>
                  <a:cubicBezTo>
                    <a:pt x="17475" y="1655"/>
                    <a:pt x="17418" y="1597"/>
                    <a:pt x="17361" y="1569"/>
                  </a:cubicBezTo>
                  <a:cubicBezTo>
                    <a:pt x="16974" y="1252"/>
                    <a:pt x="15228" y="1"/>
                    <a:pt x="130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54"/>
            <p:cNvSpPr/>
            <p:nvPr/>
          </p:nvSpPr>
          <p:spPr>
            <a:xfrm flipH="1">
              <a:off x="6683705" y="2482400"/>
              <a:ext cx="856645" cy="1289517"/>
            </a:xfrm>
            <a:custGeom>
              <a:avLst/>
              <a:gdLst/>
              <a:ahLst/>
              <a:cxnLst/>
              <a:rect l="l" t="t" r="r" b="b"/>
              <a:pathLst>
                <a:path w="17556" h="25735" extrusionOk="0">
                  <a:moveTo>
                    <a:pt x="13083" y="1"/>
                  </a:moveTo>
                  <a:cubicBezTo>
                    <a:pt x="11734" y="1"/>
                    <a:pt x="10222" y="485"/>
                    <a:pt x="8768" y="1982"/>
                  </a:cubicBezTo>
                  <a:cubicBezTo>
                    <a:pt x="4032" y="6833"/>
                    <a:pt x="3718" y="16020"/>
                    <a:pt x="2205" y="18246"/>
                  </a:cubicBezTo>
                  <a:cubicBezTo>
                    <a:pt x="722" y="20500"/>
                    <a:pt x="1264" y="20899"/>
                    <a:pt x="1549" y="22212"/>
                  </a:cubicBezTo>
                  <a:cubicBezTo>
                    <a:pt x="1806" y="23524"/>
                    <a:pt x="579" y="24209"/>
                    <a:pt x="94" y="25407"/>
                  </a:cubicBezTo>
                  <a:cubicBezTo>
                    <a:pt x="0" y="25646"/>
                    <a:pt x="13" y="25734"/>
                    <a:pt x="120" y="25734"/>
                  </a:cubicBezTo>
                  <a:cubicBezTo>
                    <a:pt x="372" y="25734"/>
                    <a:pt x="1142" y="25245"/>
                    <a:pt x="2263" y="25065"/>
                  </a:cubicBezTo>
                  <a:cubicBezTo>
                    <a:pt x="4716" y="21869"/>
                    <a:pt x="5858" y="12796"/>
                    <a:pt x="6086" y="11883"/>
                  </a:cubicBezTo>
                  <a:cubicBezTo>
                    <a:pt x="6286" y="10970"/>
                    <a:pt x="12306" y="1783"/>
                    <a:pt x="14246" y="1754"/>
                  </a:cubicBezTo>
                  <a:cubicBezTo>
                    <a:pt x="14276" y="1754"/>
                    <a:pt x="14306" y="1753"/>
                    <a:pt x="14336" y="1753"/>
                  </a:cubicBezTo>
                  <a:cubicBezTo>
                    <a:pt x="16256" y="1753"/>
                    <a:pt x="17556" y="2639"/>
                    <a:pt x="17556" y="2639"/>
                  </a:cubicBezTo>
                  <a:lnTo>
                    <a:pt x="17442" y="1754"/>
                  </a:lnTo>
                  <a:lnTo>
                    <a:pt x="17499" y="1669"/>
                  </a:lnTo>
                  <a:cubicBezTo>
                    <a:pt x="17442" y="1640"/>
                    <a:pt x="17413" y="1583"/>
                    <a:pt x="17385" y="1554"/>
                  </a:cubicBezTo>
                  <a:cubicBezTo>
                    <a:pt x="16997" y="1255"/>
                    <a:pt x="15253" y="1"/>
                    <a:pt x="1308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54"/>
            <p:cNvSpPr/>
            <p:nvPr/>
          </p:nvSpPr>
          <p:spPr>
            <a:xfrm flipH="1">
              <a:off x="6522253" y="2540098"/>
              <a:ext cx="167071" cy="245022"/>
            </a:xfrm>
            <a:custGeom>
              <a:avLst/>
              <a:gdLst/>
              <a:ahLst/>
              <a:cxnLst/>
              <a:rect l="l" t="t" r="r" b="b"/>
              <a:pathLst>
                <a:path w="3425" h="5023" extrusionOk="0">
                  <a:moveTo>
                    <a:pt x="1825" y="0"/>
                  </a:moveTo>
                  <a:cubicBezTo>
                    <a:pt x="1770" y="0"/>
                    <a:pt x="1713" y="10"/>
                    <a:pt x="1656" y="29"/>
                  </a:cubicBezTo>
                  <a:lnTo>
                    <a:pt x="1" y="571"/>
                  </a:lnTo>
                  <a:lnTo>
                    <a:pt x="429" y="4537"/>
                  </a:lnTo>
                  <a:cubicBezTo>
                    <a:pt x="429" y="4621"/>
                    <a:pt x="505" y="4674"/>
                    <a:pt x="580" y="4674"/>
                  </a:cubicBezTo>
                  <a:cubicBezTo>
                    <a:pt x="607" y="4674"/>
                    <a:pt x="634" y="4666"/>
                    <a:pt x="657" y="4651"/>
                  </a:cubicBezTo>
                  <a:cubicBezTo>
                    <a:pt x="1212" y="4253"/>
                    <a:pt x="1741" y="4069"/>
                    <a:pt x="2189" y="4069"/>
                  </a:cubicBezTo>
                  <a:cubicBezTo>
                    <a:pt x="2800" y="4069"/>
                    <a:pt x="3260" y="4413"/>
                    <a:pt x="3425" y="5022"/>
                  </a:cubicBezTo>
                  <a:lnTo>
                    <a:pt x="2255" y="571"/>
                  </a:lnTo>
                  <a:lnTo>
                    <a:pt x="2255" y="571"/>
                  </a:lnTo>
                  <a:lnTo>
                    <a:pt x="2882" y="1227"/>
                  </a:lnTo>
                  <a:lnTo>
                    <a:pt x="3054" y="1142"/>
                  </a:lnTo>
                  <a:lnTo>
                    <a:pt x="2112" y="115"/>
                  </a:lnTo>
                  <a:cubicBezTo>
                    <a:pt x="2036" y="39"/>
                    <a:pt x="1934" y="0"/>
                    <a:pt x="182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54"/>
            <p:cNvSpPr/>
            <p:nvPr/>
          </p:nvSpPr>
          <p:spPr>
            <a:xfrm flipH="1">
              <a:off x="6548690" y="2567952"/>
              <a:ext cx="30683" cy="44585"/>
            </a:xfrm>
            <a:custGeom>
              <a:avLst/>
              <a:gdLst/>
              <a:ahLst/>
              <a:cxnLst/>
              <a:rect l="l" t="t" r="r" b="b"/>
              <a:pathLst>
                <a:path w="629" h="914" extrusionOk="0">
                  <a:moveTo>
                    <a:pt x="1" y="0"/>
                  </a:moveTo>
                  <a:lnTo>
                    <a:pt x="229" y="913"/>
                  </a:lnTo>
                  <a:lnTo>
                    <a:pt x="628" y="65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E4D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54"/>
            <p:cNvSpPr/>
            <p:nvPr/>
          </p:nvSpPr>
          <p:spPr>
            <a:xfrm flipH="1">
              <a:off x="6188218" y="3121856"/>
              <a:ext cx="1071745" cy="302826"/>
            </a:xfrm>
            <a:custGeom>
              <a:avLst/>
              <a:gdLst/>
              <a:ahLst/>
              <a:cxnLst/>
              <a:rect l="l" t="t" r="r" b="b"/>
              <a:pathLst>
                <a:path w="21971" h="6208" extrusionOk="0">
                  <a:moveTo>
                    <a:pt x="628" y="1"/>
                  </a:moveTo>
                  <a:cubicBezTo>
                    <a:pt x="0" y="2426"/>
                    <a:pt x="543" y="4252"/>
                    <a:pt x="828" y="4994"/>
                  </a:cubicBezTo>
                  <a:cubicBezTo>
                    <a:pt x="942" y="5279"/>
                    <a:pt x="1142" y="5508"/>
                    <a:pt x="1427" y="5622"/>
                  </a:cubicBezTo>
                  <a:cubicBezTo>
                    <a:pt x="1797" y="5764"/>
                    <a:pt x="2280" y="5827"/>
                    <a:pt x="2845" y="5827"/>
                  </a:cubicBezTo>
                  <a:cubicBezTo>
                    <a:pt x="7152" y="5827"/>
                    <a:pt x="16206" y="2170"/>
                    <a:pt x="16207" y="2169"/>
                  </a:cubicBezTo>
                  <a:lnTo>
                    <a:pt x="16207" y="2169"/>
                  </a:lnTo>
                  <a:cubicBezTo>
                    <a:pt x="16036" y="3539"/>
                    <a:pt x="17890" y="3111"/>
                    <a:pt x="18147" y="3824"/>
                  </a:cubicBezTo>
                  <a:cubicBezTo>
                    <a:pt x="18404" y="4509"/>
                    <a:pt x="19288" y="4623"/>
                    <a:pt x="19288" y="4623"/>
                  </a:cubicBezTo>
                  <a:cubicBezTo>
                    <a:pt x="19317" y="4994"/>
                    <a:pt x="19631" y="5365"/>
                    <a:pt x="19631" y="5365"/>
                  </a:cubicBezTo>
                  <a:cubicBezTo>
                    <a:pt x="19459" y="5707"/>
                    <a:pt x="19574" y="5964"/>
                    <a:pt x="19716" y="6135"/>
                  </a:cubicBezTo>
                  <a:cubicBezTo>
                    <a:pt x="19754" y="6185"/>
                    <a:pt x="19808" y="6208"/>
                    <a:pt x="19861" y="6208"/>
                  </a:cubicBezTo>
                  <a:cubicBezTo>
                    <a:pt x="19930" y="6208"/>
                    <a:pt x="19998" y="6171"/>
                    <a:pt x="20030" y="6107"/>
                  </a:cubicBezTo>
                  <a:lnTo>
                    <a:pt x="20344" y="5336"/>
                  </a:lnTo>
                  <a:lnTo>
                    <a:pt x="20344" y="5336"/>
                  </a:lnTo>
                  <a:cubicBezTo>
                    <a:pt x="20287" y="5707"/>
                    <a:pt x="20401" y="5964"/>
                    <a:pt x="20515" y="6107"/>
                  </a:cubicBezTo>
                  <a:cubicBezTo>
                    <a:pt x="20551" y="6154"/>
                    <a:pt x="20606" y="6177"/>
                    <a:pt x="20661" y="6177"/>
                  </a:cubicBezTo>
                  <a:cubicBezTo>
                    <a:pt x="20738" y="6177"/>
                    <a:pt x="20812" y="6133"/>
                    <a:pt x="20829" y="6050"/>
                  </a:cubicBezTo>
                  <a:lnTo>
                    <a:pt x="21228" y="4395"/>
                  </a:lnTo>
                  <a:cubicBezTo>
                    <a:pt x="21343" y="4851"/>
                    <a:pt x="21542" y="5023"/>
                    <a:pt x="21713" y="5108"/>
                  </a:cubicBezTo>
                  <a:cubicBezTo>
                    <a:pt x="21738" y="5120"/>
                    <a:pt x="21764" y="5126"/>
                    <a:pt x="21789" y="5126"/>
                  </a:cubicBezTo>
                  <a:cubicBezTo>
                    <a:pt x="21882" y="5126"/>
                    <a:pt x="21970" y="5049"/>
                    <a:pt x="21970" y="4937"/>
                  </a:cubicBezTo>
                  <a:cubicBezTo>
                    <a:pt x="21913" y="4224"/>
                    <a:pt x="21400" y="2940"/>
                    <a:pt x="21171" y="2740"/>
                  </a:cubicBezTo>
                  <a:cubicBezTo>
                    <a:pt x="20943" y="2483"/>
                    <a:pt x="17862" y="1"/>
                    <a:pt x="16150" y="1"/>
                  </a:cubicBezTo>
                  <a:close/>
                </a:path>
              </a:pathLst>
            </a:custGeom>
            <a:solidFill>
              <a:srgbClr val="D25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54"/>
            <p:cNvSpPr/>
            <p:nvPr/>
          </p:nvSpPr>
          <p:spPr>
            <a:xfrm flipH="1">
              <a:off x="6779627" y="2492049"/>
              <a:ext cx="505410" cy="668823"/>
            </a:xfrm>
            <a:custGeom>
              <a:avLst/>
              <a:gdLst/>
              <a:ahLst/>
              <a:cxnLst/>
              <a:rect l="l" t="t" r="r" b="b"/>
              <a:pathLst>
                <a:path w="10361" h="13711" extrusionOk="0">
                  <a:moveTo>
                    <a:pt x="6637" y="0"/>
                  </a:moveTo>
                  <a:cubicBezTo>
                    <a:pt x="6429" y="0"/>
                    <a:pt x="6214" y="33"/>
                    <a:pt x="5993" y="101"/>
                  </a:cubicBezTo>
                  <a:cubicBezTo>
                    <a:pt x="2426" y="1214"/>
                    <a:pt x="914" y="5379"/>
                    <a:pt x="1" y="13711"/>
                  </a:cubicBezTo>
                  <a:lnTo>
                    <a:pt x="7105" y="12912"/>
                  </a:lnTo>
                  <a:cubicBezTo>
                    <a:pt x="8018" y="11771"/>
                    <a:pt x="9730" y="9174"/>
                    <a:pt x="10073" y="6264"/>
                  </a:cubicBezTo>
                  <a:cubicBezTo>
                    <a:pt x="10361" y="3961"/>
                    <a:pt x="8944" y="0"/>
                    <a:pt x="66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54"/>
            <p:cNvSpPr/>
            <p:nvPr/>
          </p:nvSpPr>
          <p:spPr>
            <a:xfrm flipH="1">
              <a:off x="6935626" y="3076295"/>
              <a:ext cx="349411" cy="84585"/>
            </a:xfrm>
            <a:custGeom>
              <a:avLst/>
              <a:gdLst/>
              <a:ahLst/>
              <a:cxnLst/>
              <a:rect l="l" t="t" r="r" b="b"/>
              <a:pathLst>
                <a:path w="7163" h="1734" extrusionOk="0">
                  <a:moveTo>
                    <a:pt x="4741" y="1"/>
                  </a:moveTo>
                  <a:cubicBezTo>
                    <a:pt x="2868" y="1"/>
                    <a:pt x="115" y="741"/>
                    <a:pt x="115" y="764"/>
                  </a:cubicBezTo>
                  <a:cubicBezTo>
                    <a:pt x="86" y="992"/>
                    <a:pt x="29" y="1506"/>
                    <a:pt x="1" y="1734"/>
                  </a:cubicBezTo>
                  <a:lnTo>
                    <a:pt x="7105" y="935"/>
                  </a:lnTo>
                  <a:lnTo>
                    <a:pt x="7162" y="878"/>
                  </a:lnTo>
                  <a:cubicBezTo>
                    <a:pt x="6192" y="621"/>
                    <a:pt x="6164" y="250"/>
                    <a:pt x="5850" y="136"/>
                  </a:cubicBezTo>
                  <a:cubicBezTo>
                    <a:pt x="5556" y="40"/>
                    <a:pt x="5172" y="1"/>
                    <a:pt x="474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54"/>
            <p:cNvSpPr/>
            <p:nvPr/>
          </p:nvSpPr>
          <p:spPr>
            <a:xfrm flipH="1">
              <a:off x="6932846" y="3082295"/>
              <a:ext cx="413508" cy="290582"/>
            </a:xfrm>
            <a:custGeom>
              <a:avLst/>
              <a:gdLst/>
              <a:ahLst/>
              <a:cxnLst/>
              <a:rect l="l" t="t" r="r" b="b"/>
              <a:pathLst>
                <a:path w="8477" h="5957" extrusionOk="0">
                  <a:moveTo>
                    <a:pt x="6917" y="1"/>
                  </a:moveTo>
                  <a:cubicBezTo>
                    <a:pt x="5208" y="1"/>
                    <a:pt x="0" y="1335"/>
                    <a:pt x="174" y="2153"/>
                  </a:cubicBezTo>
                  <a:cubicBezTo>
                    <a:pt x="402" y="3123"/>
                    <a:pt x="1172" y="3380"/>
                    <a:pt x="1429" y="4949"/>
                  </a:cubicBezTo>
                  <a:cubicBezTo>
                    <a:pt x="1565" y="5765"/>
                    <a:pt x="1885" y="5957"/>
                    <a:pt x="2156" y="5957"/>
                  </a:cubicBezTo>
                  <a:cubicBezTo>
                    <a:pt x="2397" y="5957"/>
                    <a:pt x="2599" y="5805"/>
                    <a:pt x="2599" y="5805"/>
                  </a:cubicBezTo>
                  <a:cubicBezTo>
                    <a:pt x="2570" y="4435"/>
                    <a:pt x="6108" y="812"/>
                    <a:pt x="8477" y="812"/>
                  </a:cubicBezTo>
                  <a:cubicBezTo>
                    <a:pt x="8477" y="812"/>
                    <a:pt x="7934" y="612"/>
                    <a:pt x="7421" y="99"/>
                  </a:cubicBezTo>
                  <a:cubicBezTo>
                    <a:pt x="7353" y="31"/>
                    <a:pt x="7175" y="1"/>
                    <a:pt x="691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54"/>
            <p:cNvSpPr/>
            <p:nvPr/>
          </p:nvSpPr>
          <p:spPr>
            <a:xfrm flipH="1">
              <a:off x="6232742" y="2551220"/>
              <a:ext cx="335509" cy="375850"/>
            </a:xfrm>
            <a:custGeom>
              <a:avLst/>
              <a:gdLst/>
              <a:ahLst/>
              <a:cxnLst/>
              <a:rect l="l" t="t" r="r" b="b"/>
              <a:pathLst>
                <a:path w="6878" h="7705" extrusionOk="0">
                  <a:moveTo>
                    <a:pt x="2226" y="1"/>
                  </a:moveTo>
                  <a:lnTo>
                    <a:pt x="1199" y="514"/>
                  </a:lnTo>
                  <a:lnTo>
                    <a:pt x="1" y="1256"/>
                  </a:lnTo>
                  <a:lnTo>
                    <a:pt x="1085" y="5365"/>
                  </a:lnTo>
                  <a:cubicBezTo>
                    <a:pt x="1171" y="5650"/>
                    <a:pt x="1171" y="5935"/>
                    <a:pt x="1142" y="6221"/>
                  </a:cubicBezTo>
                  <a:lnTo>
                    <a:pt x="914" y="7704"/>
                  </a:lnTo>
                  <a:lnTo>
                    <a:pt x="6877" y="4252"/>
                  </a:lnTo>
                  <a:lnTo>
                    <a:pt x="6335" y="514"/>
                  </a:lnTo>
                  <a:lnTo>
                    <a:pt x="2226" y="1"/>
                  </a:lnTo>
                  <a:close/>
                </a:path>
              </a:pathLst>
            </a:custGeom>
            <a:solidFill>
              <a:srgbClr val="D25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54"/>
            <p:cNvSpPr/>
            <p:nvPr/>
          </p:nvSpPr>
          <p:spPr>
            <a:xfrm flipH="1">
              <a:off x="6232742" y="2551220"/>
              <a:ext cx="335509" cy="271461"/>
            </a:xfrm>
            <a:custGeom>
              <a:avLst/>
              <a:gdLst/>
              <a:ahLst/>
              <a:cxnLst/>
              <a:rect l="l" t="t" r="r" b="b"/>
              <a:pathLst>
                <a:path w="6878" h="5565" extrusionOk="0">
                  <a:moveTo>
                    <a:pt x="2255" y="1"/>
                  </a:moveTo>
                  <a:lnTo>
                    <a:pt x="1199" y="514"/>
                  </a:lnTo>
                  <a:lnTo>
                    <a:pt x="1" y="1256"/>
                  </a:lnTo>
                  <a:lnTo>
                    <a:pt x="629" y="3681"/>
                  </a:lnTo>
                  <a:cubicBezTo>
                    <a:pt x="1656" y="3112"/>
                    <a:pt x="2868" y="1729"/>
                    <a:pt x="3690" y="1729"/>
                  </a:cubicBezTo>
                  <a:cubicBezTo>
                    <a:pt x="4353" y="1729"/>
                    <a:pt x="4763" y="2625"/>
                    <a:pt x="4623" y="5564"/>
                  </a:cubicBezTo>
                  <a:lnTo>
                    <a:pt x="6877" y="4252"/>
                  </a:lnTo>
                  <a:lnTo>
                    <a:pt x="6335" y="514"/>
                  </a:lnTo>
                  <a:lnTo>
                    <a:pt x="2255" y="1"/>
                  </a:lnTo>
                  <a:close/>
                </a:path>
              </a:pathLst>
            </a:custGeom>
            <a:solidFill>
              <a:srgbClr val="D25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54"/>
            <p:cNvSpPr/>
            <p:nvPr/>
          </p:nvSpPr>
          <p:spPr>
            <a:xfrm flipH="1">
              <a:off x="6158986" y="2455220"/>
              <a:ext cx="350777" cy="157169"/>
            </a:xfrm>
            <a:custGeom>
              <a:avLst/>
              <a:gdLst/>
              <a:ahLst/>
              <a:cxnLst/>
              <a:rect l="l" t="t" r="r" b="b"/>
              <a:pathLst>
                <a:path w="7191" h="3222" extrusionOk="0">
                  <a:moveTo>
                    <a:pt x="1627" y="0"/>
                  </a:moveTo>
                  <a:lnTo>
                    <a:pt x="0" y="2482"/>
                  </a:lnTo>
                  <a:cubicBezTo>
                    <a:pt x="0" y="2482"/>
                    <a:pt x="1199" y="2882"/>
                    <a:pt x="2112" y="3139"/>
                  </a:cubicBezTo>
                  <a:cubicBezTo>
                    <a:pt x="2321" y="3196"/>
                    <a:pt x="2548" y="3222"/>
                    <a:pt x="2778" y="3222"/>
                  </a:cubicBezTo>
                  <a:cubicBezTo>
                    <a:pt x="3581" y="3222"/>
                    <a:pt x="4426" y="2904"/>
                    <a:pt x="4737" y="2482"/>
                  </a:cubicBezTo>
                  <a:lnTo>
                    <a:pt x="7190" y="1027"/>
                  </a:lnTo>
                  <a:lnTo>
                    <a:pt x="162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54"/>
            <p:cNvSpPr/>
            <p:nvPr/>
          </p:nvSpPr>
          <p:spPr>
            <a:xfrm flipH="1">
              <a:off x="5946058" y="2503952"/>
              <a:ext cx="398094" cy="343850"/>
            </a:xfrm>
            <a:custGeom>
              <a:avLst/>
              <a:gdLst/>
              <a:ahLst/>
              <a:cxnLst/>
              <a:rect l="l" t="t" r="r" b="b"/>
              <a:pathLst>
                <a:path w="8161" h="7049" extrusionOk="0">
                  <a:moveTo>
                    <a:pt x="1916" y="0"/>
                  </a:moveTo>
                  <a:cubicBezTo>
                    <a:pt x="1500" y="0"/>
                    <a:pt x="1249" y="28"/>
                    <a:pt x="1256" y="28"/>
                  </a:cubicBezTo>
                  <a:cubicBezTo>
                    <a:pt x="486" y="399"/>
                    <a:pt x="1" y="1341"/>
                    <a:pt x="257" y="1769"/>
                  </a:cubicBezTo>
                  <a:cubicBezTo>
                    <a:pt x="414" y="2022"/>
                    <a:pt x="757" y="2062"/>
                    <a:pt x="958" y="2062"/>
                  </a:cubicBezTo>
                  <a:cubicBezTo>
                    <a:pt x="1051" y="2062"/>
                    <a:pt x="1113" y="2054"/>
                    <a:pt x="1113" y="2054"/>
                  </a:cubicBezTo>
                  <a:lnTo>
                    <a:pt x="1113" y="2054"/>
                  </a:lnTo>
                  <a:cubicBezTo>
                    <a:pt x="257" y="3652"/>
                    <a:pt x="29" y="6961"/>
                    <a:pt x="1456" y="7047"/>
                  </a:cubicBezTo>
                  <a:cubicBezTo>
                    <a:pt x="1470" y="7048"/>
                    <a:pt x="1485" y="7048"/>
                    <a:pt x="1501" y="7048"/>
                  </a:cubicBezTo>
                  <a:cubicBezTo>
                    <a:pt x="3016" y="7048"/>
                    <a:pt x="8161" y="2910"/>
                    <a:pt x="8161" y="2910"/>
                  </a:cubicBezTo>
                  <a:cubicBezTo>
                    <a:pt x="6474" y="303"/>
                    <a:pt x="3291" y="0"/>
                    <a:pt x="1916" y="0"/>
                  </a:cubicBezTo>
                  <a:close/>
                </a:path>
              </a:pathLst>
            </a:custGeom>
            <a:solidFill>
              <a:srgbClr val="DC8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54"/>
            <p:cNvSpPr/>
            <p:nvPr/>
          </p:nvSpPr>
          <p:spPr>
            <a:xfrm flipH="1">
              <a:off x="5713625" y="2413464"/>
              <a:ext cx="830967" cy="352582"/>
            </a:xfrm>
            <a:custGeom>
              <a:avLst/>
              <a:gdLst/>
              <a:ahLst/>
              <a:cxnLst/>
              <a:rect l="l" t="t" r="r" b="b"/>
              <a:pathLst>
                <a:path w="17035" h="7228" extrusionOk="0">
                  <a:moveTo>
                    <a:pt x="1" y="0"/>
                  </a:moveTo>
                  <a:cubicBezTo>
                    <a:pt x="1" y="0"/>
                    <a:pt x="7220" y="2083"/>
                    <a:pt x="9673" y="3681"/>
                  </a:cubicBezTo>
                  <a:cubicBezTo>
                    <a:pt x="11813" y="5065"/>
                    <a:pt x="13775" y="7227"/>
                    <a:pt x="15226" y="7227"/>
                  </a:cubicBezTo>
                  <a:cubicBezTo>
                    <a:pt x="15420" y="7227"/>
                    <a:pt x="15605" y="7189"/>
                    <a:pt x="15779" y="7105"/>
                  </a:cubicBezTo>
                  <a:cubicBezTo>
                    <a:pt x="17035" y="6505"/>
                    <a:pt x="13982" y="2739"/>
                    <a:pt x="8389" y="1227"/>
                  </a:cubicBezTo>
                  <a:cubicBezTo>
                    <a:pt x="4252" y="114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54"/>
            <p:cNvSpPr/>
            <p:nvPr/>
          </p:nvSpPr>
          <p:spPr>
            <a:xfrm flipH="1">
              <a:off x="5891767" y="2215219"/>
              <a:ext cx="526141" cy="454337"/>
            </a:xfrm>
            <a:custGeom>
              <a:avLst/>
              <a:gdLst/>
              <a:ahLst/>
              <a:cxnLst/>
              <a:rect l="l" t="t" r="r" b="b"/>
              <a:pathLst>
                <a:path w="10786" h="9314" extrusionOk="0">
                  <a:moveTo>
                    <a:pt x="3405" y="0"/>
                  </a:moveTo>
                  <a:cubicBezTo>
                    <a:pt x="3277" y="0"/>
                    <a:pt x="3195" y="14"/>
                    <a:pt x="3167" y="41"/>
                  </a:cubicBezTo>
                  <a:cubicBezTo>
                    <a:pt x="2882" y="355"/>
                    <a:pt x="0" y="4207"/>
                    <a:pt x="0" y="4207"/>
                  </a:cubicBezTo>
                  <a:lnTo>
                    <a:pt x="9502" y="9314"/>
                  </a:lnTo>
                  <a:lnTo>
                    <a:pt x="10700" y="2951"/>
                  </a:lnTo>
                  <a:cubicBezTo>
                    <a:pt x="10786" y="2580"/>
                    <a:pt x="10614" y="2181"/>
                    <a:pt x="10301" y="1981"/>
                  </a:cubicBezTo>
                  <a:cubicBezTo>
                    <a:pt x="8670" y="911"/>
                    <a:pt x="4469" y="0"/>
                    <a:pt x="34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54"/>
            <p:cNvSpPr/>
            <p:nvPr/>
          </p:nvSpPr>
          <p:spPr>
            <a:xfrm flipH="1">
              <a:off x="5920986" y="2354976"/>
              <a:ext cx="495556" cy="314582"/>
            </a:xfrm>
            <a:custGeom>
              <a:avLst/>
              <a:gdLst/>
              <a:ahLst/>
              <a:cxnLst/>
              <a:rect l="l" t="t" r="r" b="b"/>
              <a:pathLst>
                <a:path w="10159" h="6449" extrusionOk="0">
                  <a:moveTo>
                    <a:pt x="971" y="1"/>
                  </a:moveTo>
                  <a:cubicBezTo>
                    <a:pt x="486" y="657"/>
                    <a:pt x="87" y="1171"/>
                    <a:pt x="1" y="1285"/>
                  </a:cubicBezTo>
                  <a:lnTo>
                    <a:pt x="1" y="1342"/>
                  </a:lnTo>
                  <a:lnTo>
                    <a:pt x="9474" y="6449"/>
                  </a:lnTo>
                  <a:lnTo>
                    <a:pt x="10158" y="2911"/>
                  </a:lnTo>
                  <a:cubicBezTo>
                    <a:pt x="7619" y="1427"/>
                    <a:pt x="4652" y="1056"/>
                    <a:pt x="9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54"/>
            <p:cNvSpPr/>
            <p:nvPr/>
          </p:nvSpPr>
          <p:spPr>
            <a:xfrm flipH="1">
              <a:off x="5773479" y="2370683"/>
              <a:ext cx="819797" cy="395216"/>
            </a:xfrm>
            <a:custGeom>
              <a:avLst/>
              <a:gdLst/>
              <a:ahLst/>
              <a:cxnLst/>
              <a:rect l="l" t="t" r="r" b="b"/>
              <a:pathLst>
                <a:path w="16806" h="8102" extrusionOk="0">
                  <a:moveTo>
                    <a:pt x="2055" y="0"/>
                  </a:moveTo>
                  <a:cubicBezTo>
                    <a:pt x="364" y="0"/>
                    <a:pt x="0" y="506"/>
                    <a:pt x="0" y="506"/>
                  </a:cubicBezTo>
                  <a:cubicBezTo>
                    <a:pt x="514" y="1505"/>
                    <a:pt x="2197" y="2104"/>
                    <a:pt x="2939" y="2304"/>
                  </a:cubicBezTo>
                  <a:cubicBezTo>
                    <a:pt x="6021" y="3017"/>
                    <a:pt x="11071" y="5613"/>
                    <a:pt x="13553" y="7097"/>
                  </a:cubicBezTo>
                  <a:cubicBezTo>
                    <a:pt x="14911" y="7918"/>
                    <a:pt x="15762" y="8101"/>
                    <a:pt x="16251" y="8101"/>
                  </a:cubicBezTo>
                  <a:cubicBezTo>
                    <a:pt x="16646" y="8101"/>
                    <a:pt x="16806" y="7982"/>
                    <a:pt x="16806" y="7982"/>
                  </a:cubicBezTo>
                  <a:lnTo>
                    <a:pt x="16806" y="7982"/>
                  </a:lnTo>
                  <a:cubicBezTo>
                    <a:pt x="16806" y="7982"/>
                    <a:pt x="16769" y="8002"/>
                    <a:pt x="16680" y="8002"/>
                  </a:cubicBezTo>
                  <a:cubicBezTo>
                    <a:pt x="16401" y="8002"/>
                    <a:pt x="15611" y="7805"/>
                    <a:pt x="13838" y="6184"/>
                  </a:cubicBezTo>
                  <a:cubicBezTo>
                    <a:pt x="11527" y="4044"/>
                    <a:pt x="8218" y="849"/>
                    <a:pt x="4309" y="221"/>
                  </a:cubicBezTo>
                  <a:cubicBezTo>
                    <a:pt x="3374" y="60"/>
                    <a:pt x="2636" y="0"/>
                    <a:pt x="20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54"/>
            <p:cNvSpPr/>
            <p:nvPr/>
          </p:nvSpPr>
          <p:spPr>
            <a:xfrm flipH="1">
              <a:off x="6822900" y="3302832"/>
              <a:ext cx="769700" cy="857357"/>
            </a:xfrm>
            <a:custGeom>
              <a:avLst/>
              <a:gdLst/>
              <a:ahLst/>
              <a:cxnLst/>
              <a:rect l="l" t="t" r="r" b="b"/>
              <a:pathLst>
                <a:path w="15779" h="17576" extrusionOk="0">
                  <a:moveTo>
                    <a:pt x="15779" y="0"/>
                  </a:moveTo>
                  <a:cubicBezTo>
                    <a:pt x="10300" y="0"/>
                    <a:pt x="3411" y="9406"/>
                    <a:pt x="1244" y="9406"/>
                  </a:cubicBezTo>
                  <a:cubicBezTo>
                    <a:pt x="1187" y="9406"/>
                    <a:pt x="1134" y="9400"/>
                    <a:pt x="1084" y="9387"/>
                  </a:cubicBezTo>
                  <a:lnTo>
                    <a:pt x="1084" y="9387"/>
                  </a:lnTo>
                  <a:cubicBezTo>
                    <a:pt x="1084" y="9387"/>
                    <a:pt x="0" y="17576"/>
                    <a:pt x="10101" y="17576"/>
                  </a:cubicBezTo>
                  <a:lnTo>
                    <a:pt x="1577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54"/>
            <p:cNvSpPr/>
            <p:nvPr/>
          </p:nvSpPr>
          <p:spPr>
            <a:xfrm flipH="1">
              <a:off x="6868850" y="3411369"/>
              <a:ext cx="663896" cy="748822"/>
            </a:xfrm>
            <a:custGeom>
              <a:avLst/>
              <a:gdLst/>
              <a:ahLst/>
              <a:cxnLst/>
              <a:rect l="l" t="t" r="r" b="b"/>
              <a:pathLst>
                <a:path w="13610" h="15351" extrusionOk="0">
                  <a:moveTo>
                    <a:pt x="11213" y="1"/>
                  </a:moveTo>
                  <a:cubicBezTo>
                    <a:pt x="8602" y="2409"/>
                    <a:pt x="4369" y="9999"/>
                    <a:pt x="1155" y="9999"/>
                  </a:cubicBezTo>
                  <a:cubicBezTo>
                    <a:pt x="753" y="9999"/>
                    <a:pt x="366" y="9880"/>
                    <a:pt x="0" y="9616"/>
                  </a:cubicBezTo>
                  <a:lnTo>
                    <a:pt x="0" y="9616"/>
                  </a:lnTo>
                  <a:cubicBezTo>
                    <a:pt x="514" y="12013"/>
                    <a:pt x="2425" y="15351"/>
                    <a:pt x="8874" y="15351"/>
                  </a:cubicBezTo>
                  <a:lnTo>
                    <a:pt x="13610" y="657"/>
                  </a:lnTo>
                  <a:lnTo>
                    <a:pt x="1121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54"/>
            <p:cNvSpPr/>
            <p:nvPr/>
          </p:nvSpPr>
          <p:spPr>
            <a:xfrm flipH="1">
              <a:off x="6533384" y="3991761"/>
              <a:ext cx="652823" cy="677847"/>
            </a:xfrm>
            <a:custGeom>
              <a:avLst/>
              <a:gdLst/>
              <a:ahLst/>
              <a:cxnLst/>
              <a:rect l="l" t="t" r="r" b="b"/>
              <a:pathLst>
                <a:path w="13383" h="13896" extrusionOk="0">
                  <a:moveTo>
                    <a:pt x="1" y="1"/>
                  </a:moveTo>
                  <a:lnTo>
                    <a:pt x="2740" y="11128"/>
                  </a:lnTo>
                  <a:cubicBezTo>
                    <a:pt x="2740" y="11128"/>
                    <a:pt x="1941" y="12526"/>
                    <a:pt x="2369" y="13896"/>
                  </a:cubicBezTo>
                  <a:lnTo>
                    <a:pt x="13382" y="13896"/>
                  </a:lnTo>
                  <a:lnTo>
                    <a:pt x="13382" y="12697"/>
                  </a:lnTo>
                  <a:cubicBezTo>
                    <a:pt x="13382" y="12412"/>
                    <a:pt x="13268" y="12127"/>
                    <a:pt x="13068" y="11927"/>
                  </a:cubicBezTo>
                  <a:lnTo>
                    <a:pt x="8703" y="9816"/>
                  </a:lnTo>
                  <a:cubicBezTo>
                    <a:pt x="8446" y="9673"/>
                    <a:pt x="8304" y="9416"/>
                    <a:pt x="8304" y="9131"/>
                  </a:cubicBezTo>
                  <a:lnTo>
                    <a:pt x="873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54"/>
            <p:cNvSpPr/>
            <p:nvPr/>
          </p:nvSpPr>
          <p:spPr>
            <a:xfrm flipH="1">
              <a:off x="6533382" y="4668202"/>
              <a:ext cx="537312" cy="43170"/>
            </a:xfrm>
            <a:custGeom>
              <a:avLst/>
              <a:gdLst/>
              <a:ahLst/>
              <a:cxnLst/>
              <a:rect l="l" t="t" r="r" b="b"/>
              <a:pathLst>
                <a:path w="11015" h="885" extrusionOk="0">
                  <a:moveTo>
                    <a:pt x="1" y="0"/>
                  </a:moveTo>
                  <a:lnTo>
                    <a:pt x="1" y="885"/>
                  </a:lnTo>
                  <a:lnTo>
                    <a:pt x="11014" y="885"/>
                  </a:lnTo>
                  <a:lnTo>
                    <a:pt x="11014" y="0"/>
                  </a:lnTo>
                  <a:close/>
                </a:path>
              </a:pathLst>
            </a:custGeom>
            <a:solidFill>
              <a:srgbClr val="2019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54"/>
            <p:cNvSpPr/>
            <p:nvPr/>
          </p:nvSpPr>
          <p:spPr>
            <a:xfrm flipH="1">
              <a:off x="6557042" y="3301856"/>
              <a:ext cx="604092" cy="689944"/>
            </a:xfrm>
            <a:custGeom>
              <a:avLst/>
              <a:gdLst/>
              <a:ahLst/>
              <a:cxnLst/>
              <a:rect l="l" t="t" r="r" b="b"/>
              <a:pathLst>
                <a:path w="12384" h="14144" extrusionOk="0">
                  <a:moveTo>
                    <a:pt x="7088" y="0"/>
                  </a:moveTo>
                  <a:cubicBezTo>
                    <a:pt x="4857" y="0"/>
                    <a:pt x="2295" y="3437"/>
                    <a:pt x="1056" y="6668"/>
                  </a:cubicBezTo>
                  <a:cubicBezTo>
                    <a:pt x="0" y="9407"/>
                    <a:pt x="86" y="11347"/>
                    <a:pt x="1370" y="14144"/>
                  </a:cubicBezTo>
                  <a:lnTo>
                    <a:pt x="8218" y="14144"/>
                  </a:lnTo>
                  <a:cubicBezTo>
                    <a:pt x="8218" y="10377"/>
                    <a:pt x="12383" y="3016"/>
                    <a:pt x="8218" y="334"/>
                  </a:cubicBezTo>
                  <a:cubicBezTo>
                    <a:pt x="7857" y="105"/>
                    <a:pt x="7477" y="0"/>
                    <a:pt x="70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54"/>
            <p:cNvSpPr/>
            <p:nvPr/>
          </p:nvSpPr>
          <p:spPr>
            <a:xfrm flipH="1">
              <a:off x="6758844" y="3785760"/>
              <a:ext cx="386972" cy="206047"/>
            </a:xfrm>
            <a:custGeom>
              <a:avLst/>
              <a:gdLst/>
              <a:ahLst/>
              <a:cxnLst/>
              <a:rect l="l" t="t" r="r" b="b"/>
              <a:pathLst>
                <a:path w="7933" h="4224" extrusionOk="0">
                  <a:moveTo>
                    <a:pt x="29" y="1"/>
                  </a:moveTo>
                  <a:cubicBezTo>
                    <a:pt x="0" y="1342"/>
                    <a:pt x="342" y="2626"/>
                    <a:pt x="1056" y="4224"/>
                  </a:cubicBezTo>
                  <a:lnTo>
                    <a:pt x="7904" y="4224"/>
                  </a:lnTo>
                  <a:cubicBezTo>
                    <a:pt x="7904" y="4024"/>
                    <a:pt x="7904" y="3796"/>
                    <a:pt x="7932" y="3596"/>
                  </a:cubicBezTo>
                  <a:lnTo>
                    <a:pt x="3224" y="3596"/>
                  </a:lnTo>
                  <a:cubicBezTo>
                    <a:pt x="2397" y="3596"/>
                    <a:pt x="1626" y="3168"/>
                    <a:pt x="1170" y="2483"/>
                  </a:cubicBezTo>
                  <a:cubicBezTo>
                    <a:pt x="656" y="1713"/>
                    <a:pt x="57" y="714"/>
                    <a:pt x="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54"/>
            <p:cNvSpPr/>
            <p:nvPr/>
          </p:nvSpPr>
          <p:spPr>
            <a:xfrm flipH="1">
              <a:off x="5038585" y="4057175"/>
              <a:ext cx="236632" cy="324338"/>
            </a:xfrm>
            <a:custGeom>
              <a:avLst/>
              <a:gdLst/>
              <a:ahLst/>
              <a:cxnLst/>
              <a:rect l="l" t="t" r="r" b="b"/>
              <a:pathLst>
                <a:path w="4851" h="6649" extrusionOk="0">
                  <a:moveTo>
                    <a:pt x="4822" y="1"/>
                  </a:moveTo>
                  <a:cubicBezTo>
                    <a:pt x="3652" y="771"/>
                    <a:pt x="2397" y="2083"/>
                    <a:pt x="1598" y="3225"/>
                  </a:cubicBezTo>
                  <a:cubicBezTo>
                    <a:pt x="828" y="4280"/>
                    <a:pt x="400" y="5450"/>
                    <a:pt x="0" y="6649"/>
                  </a:cubicBezTo>
                  <a:lnTo>
                    <a:pt x="200" y="6649"/>
                  </a:lnTo>
                  <a:cubicBezTo>
                    <a:pt x="657" y="5450"/>
                    <a:pt x="1056" y="4252"/>
                    <a:pt x="1855" y="3168"/>
                  </a:cubicBezTo>
                  <a:cubicBezTo>
                    <a:pt x="2711" y="2026"/>
                    <a:pt x="3824" y="999"/>
                    <a:pt x="4822" y="29"/>
                  </a:cubicBezTo>
                  <a:cubicBezTo>
                    <a:pt x="4851" y="29"/>
                    <a:pt x="4822" y="1"/>
                    <a:pt x="48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54"/>
            <p:cNvSpPr/>
            <p:nvPr/>
          </p:nvSpPr>
          <p:spPr>
            <a:xfrm flipH="1">
              <a:off x="5459415" y="3959614"/>
              <a:ext cx="89999" cy="418630"/>
            </a:xfrm>
            <a:custGeom>
              <a:avLst/>
              <a:gdLst/>
              <a:ahLst/>
              <a:cxnLst/>
              <a:rect l="l" t="t" r="r" b="b"/>
              <a:pathLst>
                <a:path w="1845" h="8582" extrusionOk="0">
                  <a:moveTo>
                    <a:pt x="1789" y="1"/>
                  </a:moveTo>
                  <a:cubicBezTo>
                    <a:pt x="1771" y="1"/>
                    <a:pt x="1752" y="10"/>
                    <a:pt x="1741" y="32"/>
                  </a:cubicBezTo>
                  <a:cubicBezTo>
                    <a:pt x="343" y="2543"/>
                    <a:pt x="1" y="5710"/>
                    <a:pt x="343" y="8506"/>
                  </a:cubicBezTo>
                  <a:cubicBezTo>
                    <a:pt x="343" y="8559"/>
                    <a:pt x="380" y="8581"/>
                    <a:pt x="417" y="8581"/>
                  </a:cubicBezTo>
                  <a:cubicBezTo>
                    <a:pt x="459" y="8581"/>
                    <a:pt x="501" y="8552"/>
                    <a:pt x="486" y="8506"/>
                  </a:cubicBezTo>
                  <a:cubicBezTo>
                    <a:pt x="286" y="5481"/>
                    <a:pt x="714" y="2856"/>
                    <a:pt x="1827" y="60"/>
                  </a:cubicBezTo>
                  <a:cubicBezTo>
                    <a:pt x="1844" y="25"/>
                    <a:pt x="1818" y="1"/>
                    <a:pt x="178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54"/>
            <p:cNvSpPr/>
            <p:nvPr/>
          </p:nvSpPr>
          <p:spPr>
            <a:xfrm flipH="1">
              <a:off x="5095657" y="4246444"/>
              <a:ext cx="158681" cy="135072"/>
            </a:xfrm>
            <a:custGeom>
              <a:avLst/>
              <a:gdLst/>
              <a:ahLst/>
              <a:cxnLst/>
              <a:rect l="l" t="t" r="r" b="b"/>
              <a:pathLst>
                <a:path w="3253" h="2769" extrusionOk="0">
                  <a:moveTo>
                    <a:pt x="3224" y="1"/>
                  </a:moveTo>
                  <a:cubicBezTo>
                    <a:pt x="2369" y="201"/>
                    <a:pt x="1570" y="1028"/>
                    <a:pt x="970" y="1627"/>
                  </a:cubicBezTo>
                  <a:cubicBezTo>
                    <a:pt x="600" y="1970"/>
                    <a:pt x="286" y="2369"/>
                    <a:pt x="0" y="2769"/>
                  </a:cubicBezTo>
                  <a:lnTo>
                    <a:pt x="257" y="2769"/>
                  </a:lnTo>
                  <a:cubicBezTo>
                    <a:pt x="485" y="2426"/>
                    <a:pt x="742" y="2141"/>
                    <a:pt x="1028" y="1827"/>
                  </a:cubicBezTo>
                  <a:cubicBezTo>
                    <a:pt x="1598" y="1228"/>
                    <a:pt x="2454" y="343"/>
                    <a:pt x="3224" y="58"/>
                  </a:cubicBezTo>
                  <a:cubicBezTo>
                    <a:pt x="3253" y="29"/>
                    <a:pt x="3253" y="1"/>
                    <a:pt x="32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54"/>
            <p:cNvSpPr/>
            <p:nvPr/>
          </p:nvSpPr>
          <p:spPr>
            <a:xfrm flipH="1">
              <a:off x="5574442" y="3852590"/>
              <a:ext cx="190681" cy="528922"/>
            </a:xfrm>
            <a:custGeom>
              <a:avLst/>
              <a:gdLst/>
              <a:ahLst/>
              <a:cxnLst/>
              <a:rect l="l" t="t" r="r" b="b"/>
              <a:pathLst>
                <a:path w="3909" h="10843" extrusionOk="0">
                  <a:moveTo>
                    <a:pt x="29" y="0"/>
                  </a:moveTo>
                  <a:cubicBezTo>
                    <a:pt x="29" y="0"/>
                    <a:pt x="0" y="29"/>
                    <a:pt x="29" y="29"/>
                  </a:cubicBezTo>
                  <a:cubicBezTo>
                    <a:pt x="1084" y="714"/>
                    <a:pt x="1740" y="1398"/>
                    <a:pt x="2111" y="2597"/>
                  </a:cubicBezTo>
                  <a:cubicBezTo>
                    <a:pt x="2226" y="2968"/>
                    <a:pt x="2311" y="3339"/>
                    <a:pt x="2397" y="3709"/>
                  </a:cubicBezTo>
                  <a:cubicBezTo>
                    <a:pt x="2111" y="3310"/>
                    <a:pt x="1740" y="3025"/>
                    <a:pt x="1313" y="2939"/>
                  </a:cubicBezTo>
                  <a:lnTo>
                    <a:pt x="1313" y="2939"/>
                  </a:lnTo>
                  <a:cubicBezTo>
                    <a:pt x="1798" y="3196"/>
                    <a:pt x="2168" y="3595"/>
                    <a:pt x="2482" y="4080"/>
                  </a:cubicBezTo>
                  <a:cubicBezTo>
                    <a:pt x="2596" y="4680"/>
                    <a:pt x="2682" y="5279"/>
                    <a:pt x="2739" y="5878"/>
                  </a:cubicBezTo>
                  <a:cubicBezTo>
                    <a:pt x="2910" y="7533"/>
                    <a:pt x="2853" y="9188"/>
                    <a:pt x="2853" y="10843"/>
                  </a:cubicBezTo>
                  <a:lnTo>
                    <a:pt x="3139" y="10843"/>
                  </a:lnTo>
                  <a:cubicBezTo>
                    <a:pt x="3139" y="9872"/>
                    <a:pt x="3110" y="8874"/>
                    <a:pt x="3110" y="7932"/>
                  </a:cubicBezTo>
                  <a:cubicBezTo>
                    <a:pt x="3110" y="6877"/>
                    <a:pt x="3024" y="5849"/>
                    <a:pt x="2853" y="4822"/>
                  </a:cubicBezTo>
                  <a:lnTo>
                    <a:pt x="2853" y="4822"/>
                  </a:lnTo>
                  <a:cubicBezTo>
                    <a:pt x="3253" y="5764"/>
                    <a:pt x="3452" y="6819"/>
                    <a:pt x="3538" y="7675"/>
                  </a:cubicBezTo>
                  <a:cubicBezTo>
                    <a:pt x="3624" y="8731"/>
                    <a:pt x="3595" y="9787"/>
                    <a:pt x="3624" y="10843"/>
                  </a:cubicBezTo>
                  <a:lnTo>
                    <a:pt x="3909" y="10843"/>
                  </a:lnTo>
                  <a:cubicBezTo>
                    <a:pt x="3909" y="9302"/>
                    <a:pt x="3852" y="7733"/>
                    <a:pt x="3509" y="6277"/>
                  </a:cubicBezTo>
                  <a:cubicBezTo>
                    <a:pt x="3367" y="5707"/>
                    <a:pt x="3139" y="4908"/>
                    <a:pt x="2768" y="4252"/>
                  </a:cubicBezTo>
                  <a:cubicBezTo>
                    <a:pt x="2739" y="4195"/>
                    <a:pt x="2739" y="4166"/>
                    <a:pt x="2739" y="4137"/>
                  </a:cubicBezTo>
                  <a:cubicBezTo>
                    <a:pt x="2368" y="2368"/>
                    <a:pt x="1883" y="657"/>
                    <a:pt x="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Google Shape;1513;p54"/>
            <p:cNvSpPr/>
            <p:nvPr/>
          </p:nvSpPr>
          <p:spPr>
            <a:xfrm flipH="1">
              <a:off x="5799905" y="4268737"/>
              <a:ext cx="107218" cy="112779"/>
            </a:xfrm>
            <a:custGeom>
              <a:avLst/>
              <a:gdLst/>
              <a:ahLst/>
              <a:cxnLst/>
              <a:rect l="l" t="t" r="r" b="b"/>
              <a:pathLst>
                <a:path w="2198" h="2312" extrusionOk="0">
                  <a:moveTo>
                    <a:pt x="29" y="0"/>
                  </a:moveTo>
                  <a:cubicBezTo>
                    <a:pt x="29" y="0"/>
                    <a:pt x="1" y="29"/>
                    <a:pt x="29" y="29"/>
                  </a:cubicBezTo>
                  <a:cubicBezTo>
                    <a:pt x="743" y="771"/>
                    <a:pt x="1456" y="1484"/>
                    <a:pt x="1969" y="2312"/>
                  </a:cubicBezTo>
                  <a:lnTo>
                    <a:pt x="2198" y="2312"/>
                  </a:lnTo>
                  <a:cubicBezTo>
                    <a:pt x="1684" y="1398"/>
                    <a:pt x="885" y="657"/>
                    <a:pt x="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54"/>
            <p:cNvSpPr/>
            <p:nvPr/>
          </p:nvSpPr>
          <p:spPr>
            <a:xfrm flipH="1">
              <a:off x="5033036" y="4381469"/>
              <a:ext cx="932527" cy="350777"/>
            </a:xfrm>
            <a:custGeom>
              <a:avLst/>
              <a:gdLst/>
              <a:ahLst/>
              <a:cxnLst/>
              <a:rect l="l" t="t" r="r" b="b"/>
              <a:pathLst>
                <a:path w="19117" h="7191" extrusionOk="0">
                  <a:moveTo>
                    <a:pt x="0" y="1"/>
                  </a:moveTo>
                  <a:cubicBezTo>
                    <a:pt x="0" y="1"/>
                    <a:pt x="0" y="3966"/>
                    <a:pt x="3481" y="7191"/>
                  </a:cubicBezTo>
                  <a:lnTo>
                    <a:pt x="15493" y="7191"/>
                  </a:lnTo>
                  <a:cubicBezTo>
                    <a:pt x="15493" y="7162"/>
                    <a:pt x="19117" y="4737"/>
                    <a:pt x="190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54"/>
            <p:cNvSpPr/>
            <p:nvPr/>
          </p:nvSpPr>
          <p:spPr>
            <a:xfrm flipH="1">
              <a:off x="5894539" y="4440786"/>
              <a:ext cx="58487" cy="54390"/>
            </a:xfrm>
            <a:custGeom>
              <a:avLst/>
              <a:gdLst/>
              <a:ahLst/>
              <a:cxnLst/>
              <a:rect l="l" t="t" r="r" b="b"/>
              <a:pathLst>
                <a:path w="1199" h="1115" extrusionOk="0">
                  <a:moveTo>
                    <a:pt x="400" y="1"/>
                  </a:moveTo>
                  <a:cubicBezTo>
                    <a:pt x="314" y="1"/>
                    <a:pt x="228" y="33"/>
                    <a:pt x="143" y="97"/>
                  </a:cubicBezTo>
                  <a:cubicBezTo>
                    <a:pt x="57" y="183"/>
                    <a:pt x="0" y="325"/>
                    <a:pt x="0" y="439"/>
                  </a:cubicBezTo>
                  <a:cubicBezTo>
                    <a:pt x="0" y="554"/>
                    <a:pt x="29" y="639"/>
                    <a:pt x="57" y="725"/>
                  </a:cubicBezTo>
                  <a:cubicBezTo>
                    <a:pt x="183" y="935"/>
                    <a:pt x="387" y="1114"/>
                    <a:pt x="611" y="1114"/>
                  </a:cubicBezTo>
                  <a:cubicBezTo>
                    <a:pt x="691" y="1114"/>
                    <a:pt x="773" y="1091"/>
                    <a:pt x="856" y="1039"/>
                  </a:cubicBezTo>
                  <a:cubicBezTo>
                    <a:pt x="1199" y="810"/>
                    <a:pt x="1113" y="126"/>
                    <a:pt x="685" y="68"/>
                  </a:cubicBezTo>
                  <a:cubicBezTo>
                    <a:pt x="628" y="40"/>
                    <a:pt x="571" y="11"/>
                    <a:pt x="485" y="11"/>
                  </a:cubicBezTo>
                  <a:cubicBezTo>
                    <a:pt x="457" y="4"/>
                    <a:pt x="428" y="1"/>
                    <a:pt x="400" y="1"/>
                  </a:cubicBezTo>
                  <a:close/>
                </a:path>
              </a:pathLst>
            </a:custGeom>
            <a:solidFill>
              <a:srgbClr val="FFF0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54"/>
            <p:cNvSpPr/>
            <p:nvPr/>
          </p:nvSpPr>
          <p:spPr>
            <a:xfrm flipH="1">
              <a:off x="5596683" y="4381469"/>
              <a:ext cx="58487" cy="32487"/>
            </a:xfrm>
            <a:custGeom>
              <a:avLst/>
              <a:gdLst/>
              <a:ahLst/>
              <a:cxnLst/>
              <a:rect l="l" t="t" r="r" b="b"/>
              <a:pathLst>
                <a:path w="1199" h="666" extrusionOk="0">
                  <a:moveTo>
                    <a:pt x="29" y="1"/>
                  </a:moveTo>
                  <a:cubicBezTo>
                    <a:pt x="0" y="86"/>
                    <a:pt x="0" y="200"/>
                    <a:pt x="57" y="286"/>
                  </a:cubicBezTo>
                  <a:cubicBezTo>
                    <a:pt x="144" y="529"/>
                    <a:pt x="378" y="666"/>
                    <a:pt x="619" y="666"/>
                  </a:cubicBezTo>
                  <a:cubicBezTo>
                    <a:pt x="774" y="666"/>
                    <a:pt x="933" y="609"/>
                    <a:pt x="1056" y="486"/>
                  </a:cubicBezTo>
                  <a:cubicBezTo>
                    <a:pt x="1170" y="343"/>
                    <a:pt x="1198" y="143"/>
                    <a:pt x="1141" y="1"/>
                  </a:cubicBezTo>
                  <a:close/>
                </a:path>
              </a:pathLst>
            </a:custGeom>
            <a:solidFill>
              <a:srgbClr val="FFF0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1517;p54"/>
            <p:cNvSpPr/>
            <p:nvPr/>
          </p:nvSpPr>
          <p:spPr>
            <a:xfrm flipH="1">
              <a:off x="5680196" y="4449274"/>
              <a:ext cx="73804" cy="69121"/>
            </a:xfrm>
            <a:custGeom>
              <a:avLst/>
              <a:gdLst/>
              <a:ahLst/>
              <a:cxnLst/>
              <a:rect l="l" t="t" r="r" b="b"/>
              <a:pathLst>
                <a:path w="1513" h="1417" extrusionOk="0">
                  <a:moveTo>
                    <a:pt x="678" y="0"/>
                  </a:moveTo>
                  <a:cubicBezTo>
                    <a:pt x="614" y="0"/>
                    <a:pt x="549" y="12"/>
                    <a:pt x="485" y="37"/>
                  </a:cubicBezTo>
                  <a:cubicBezTo>
                    <a:pt x="143" y="151"/>
                    <a:pt x="0" y="608"/>
                    <a:pt x="114" y="922"/>
                  </a:cubicBezTo>
                  <a:cubicBezTo>
                    <a:pt x="143" y="979"/>
                    <a:pt x="143" y="1007"/>
                    <a:pt x="171" y="1036"/>
                  </a:cubicBezTo>
                  <a:cubicBezTo>
                    <a:pt x="229" y="1178"/>
                    <a:pt x="314" y="1293"/>
                    <a:pt x="457" y="1350"/>
                  </a:cubicBezTo>
                  <a:cubicBezTo>
                    <a:pt x="555" y="1394"/>
                    <a:pt x="664" y="1416"/>
                    <a:pt x="773" y="1416"/>
                  </a:cubicBezTo>
                  <a:cubicBezTo>
                    <a:pt x="1013" y="1416"/>
                    <a:pt x="1252" y="1309"/>
                    <a:pt x="1370" y="1093"/>
                  </a:cubicBezTo>
                  <a:cubicBezTo>
                    <a:pt x="1512" y="836"/>
                    <a:pt x="1455" y="522"/>
                    <a:pt x="1256" y="294"/>
                  </a:cubicBezTo>
                  <a:cubicBezTo>
                    <a:pt x="1123" y="139"/>
                    <a:pt x="903" y="0"/>
                    <a:pt x="678" y="0"/>
                  </a:cubicBezTo>
                  <a:close/>
                </a:path>
              </a:pathLst>
            </a:custGeom>
            <a:solidFill>
              <a:srgbClr val="FFF0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1518;p54"/>
            <p:cNvSpPr/>
            <p:nvPr/>
          </p:nvSpPr>
          <p:spPr>
            <a:xfrm flipH="1">
              <a:off x="5319706" y="4381469"/>
              <a:ext cx="68243" cy="29024"/>
            </a:xfrm>
            <a:custGeom>
              <a:avLst/>
              <a:gdLst/>
              <a:ahLst/>
              <a:cxnLst/>
              <a:rect l="l" t="t" r="r" b="b"/>
              <a:pathLst>
                <a:path w="1399" h="595" extrusionOk="0">
                  <a:moveTo>
                    <a:pt x="0" y="1"/>
                  </a:moveTo>
                  <a:cubicBezTo>
                    <a:pt x="0" y="58"/>
                    <a:pt x="29" y="143"/>
                    <a:pt x="57" y="200"/>
                  </a:cubicBezTo>
                  <a:cubicBezTo>
                    <a:pt x="86" y="229"/>
                    <a:pt x="86" y="229"/>
                    <a:pt x="114" y="257"/>
                  </a:cubicBezTo>
                  <a:cubicBezTo>
                    <a:pt x="143" y="371"/>
                    <a:pt x="257" y="486"/>
                    <a:pt x="400" y="543"/>
                  </a:cubicBezTo>
                  <a:cubicBezTo>
                    <a:pt x="478" y="578"/>
                    <a:pt x="562" y="594"/>
                    <a:pt x="646" y="594"/>
                  </a:cubicBezTo>
                  <a:cubicBezTo>
                    <a:pt x="899" y="594"/>
                    <a:pt x="1156" y="450"/>
                    <a:pt x="1284" y="257"/>
                  </a:cubicBezTo>
                  <a:cubicBezTo>
                    <a:pt x="1313" y="200"/>
                    <a:pt x="1341" y="115"/>
                    <a:pt x="1370" y="58"/>
                  </a:cubicBezTo>
                  <a:cubicBezTo>
                    <a:pt x="1370" y="29"/>
                    <a:pt x="1398" y="29"/>
                    <a:pt x="1398" y="1"/>
                  </a:cubicBezTo>
                  <a:close/>
                </a:path>
              </a:pathLst>
            </a:custGeom>
            <a:solidFill>
              <a:srgbClr val="FFF0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54"/>
            <p:cNvSpPr/>
            <p:nvPr/>
          </p:nvSpPr>
          <p:spPr>
            <a:xfrm flipH="1">
              <a:off x="5335025" y="3879809"/>
              <a:ext cx="157315" cy="501702"/>
            </a:xfrm>
            <a:custGeom>
              <a:avLst/>
              <a:gdLst/>
              <a:ahLst/>
              <a:cxnLst/>
              <a:rect l="l" t="t" r="r" b="b"/>
              <a:pathLst>
                <a:path w="3225" h="10285" extrusionOk="0">
                  <a:moveTo>
                    <a:pt x="3216" y="0"/>
                  </a:moveTo>
                  <a:cubicBezTo>
                    <a:pt x="3212" y="0"/>
                    <a:pt x="3205" y="3"/>
                    <a:pt x="3196" y="13"/>
                  </a:cubicBezTo>
                  <a:cubicBezTo>
                    <a:pt x="1941" y="1382"/>
                    <a:pt x="1142" y="3579"/>
                    <a:pt x="685" y="5377"/>
                  </a:cubicBezTo>
                  <a:cubicBezTo>
                    <a:pt x="257" y="6946"/>
                    <a:pt x="0" y="8630"/>
                    <a:pt x="29" y="10285"/>
                  </a:cubicBezTo>
                  <a:lnTo>
                    <a:pt x="257" y="10285"/>
                  </a:lnTo>
                  <a:cubicBezTo>
                    <a:pt x="571" y="6632"/>
                    <a:pt x="1170" y="3209"/>
                    <a:pt x="3224" y="13"/>
                  </a:cubicBezTo>
                  <a:cubicBezTo>
                    <a:pt x="3224" y="13"/>
                    <a:pt x="3224" y="0"/>
                    <a:pt x="32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1520;p54"/>
            <p:cNvSpPr/>
            <p:nvPr/>
          </p:nvSpPr>
          <p:spPr>
            <a:xfrm flipH="1">
              <a:off x="5566048" y="4224542"/>
              <a:ext cx="29317" cy="156974"/>
            </a:xfrm>
            <a:custGeom>
              <a:avLst/>
              <a:gdLst/>
              <a:ahLst/>
              <a:cxnLst/>
              <a:rect l="l" t="t" r="r" b="b"/>
              <a:pathLst>
                <a:path w="601" h="3218" extrusionOk="0">
                  <a:moveTo>
                    <a:pt x="472" y="1"/>
                  </a:moveTo>
                  <a:cubicBezTo>
                    <a:pt x="465" y="1"/>
                    <a:pt x="457" y="8"/>
                    <a:pt x="457" y="22"/>
                  </a:cubicBezTo>
                  <a:cubicBezTo>
                    <a:pt x="515" y="593"/>
                    <a:pt x="115" y="1334"/>
                    <a:pt x="58" y="1934"/>
                  </a:cubicBezTo>
                  <a:cubicBezTo>
                    <a:pt x="1" y="2362"/>
                    <a:pt x="1" y="2790"/>
                    <a:pt x="29" y="3218"/>
                  </a:cubicBezTo>
                  <a:lnTo>
                    <a:pt x="172" y="3218"/>
                  </a:lnTo>
                  <a:cubicBezTo>
                    <a:pt x="144" y="2533"/>
                    <a:pt x="172" y="1876"/>
                    <a:pt x="286" y="1192"/>
                  </a:cubicBezTo>
                  <a:cubicBezTo>
                    <a:pt x="343" y="849"/>
                    <a:pt x="600" y="364"/>
                    <a:pt x="486" y="22"/>
                  </a:cubicBezTo>
                  <a:cubicBezTo>
                    <a:pt x="486" y="8"/>
                    <a:pt x="479" y="1"/>
                    <a:pt x="472" y="1"/>
                  </a:cubicBezTo>
                  <a:close/>
                </a:path>
              </a:pathLst>
            </a:custGeom>
            <a:solidFill>
              <a:srgbClr val="6AA3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1521;p54"/>
            <p:cNvSpPr/>
            <p:nvPr/>
          </p:nvSpPr>
          <p:spPr>
            <a:xfrm flipH="1">
              <a:off x="5208390" y="4115615"/>
              <a:ext cx="168437" cy="265900"/>
            </a:xfrm>
            <a:custGeom>
              <a:avLst/>
              <a:gdLst/>
              <a:ahLst/>
              <a:cxnLst/>
              <a:rect l="l" t="t" r="r" b="b"/>
              <a:pathLst>
                <a:path w="3453" h="5451" extrusionOk="0">
                  <a:moveTo>
                    <a:pt x="3453" y="1"/>
                  </a:moveTo>
                  <a:lnTo>
                    <a:pt x="3453" y="1"/>
                  </a:lnTo>
                  <a:cubicBezTo>
                    <a:pt x="2255" y="543"/>
                    <a:pt x="1456" y="1884"/>
                    <a:pt x="828" y="2997"/>
                  </a:cubicBezTo>
                  <a:cubicBezTo>
                    <a:pt x="400" y="3796"/>
                    <a:pt x="143" y="4595"/>
                    <a:pt x="1" y="5451"/>
                  </a:cubicBezTo>
                  <a:lnTo>
                    <a:pt x="286" y="5451"/>
                  </a:lnTo>
                  <a:cubicBezTo>
                    <a:pt x="428" y="4652"/>
                    <a:pt x="628" y="3881"/>
                    <a:pt x="1028" y="3111"/>
                  </a:cubicBezTo>
                  <a:cubicBezTo>
                    <a:pt x="1655" y="1913"/>
                    <a:pt x="2454" y="885"/>
                    <a:pt x="345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1522;p54"/>
            <p:cNvSpPr/>
            <p:nvPr/>
          </p:nvSpPr>
          <p:spPr>
            <a:xfrm flipH="1">
              <a:off x="5522927" y="3792150"/>
              <a:ext cx="51560" cy="555702"/>
            </a:xfrm>
            <a:custGeom>
              <a:avLst/>
              <a:gdLst/>
              <a:ahLst/>
              <a:cxnLst/>
              <a:rect l="l" t="t" r="r" b="b"/>
              <a:pathLst>
                <a:path w="1057" h="11392" extrusionOk="0">
                  <a:moveTo>
                    <a:pt x="46" y="1"/>
                  </a:moveTo>
                  <a:cubicBezTo>
                    <a:pt x="29" y="1"/>
                    <a:pt x="1" y="21"/>
                    <a:pt x="1" y="41"/>
                  </a:cubicBezTo>
                  <a:cubicBezTo>
                    <a:pt x="1057" y="3665"/>
                    <a:pt x="743" y="7602"/>
                    <a:pt x="258" y="11311"/>
                  </a:cubicBezTo>
                  <a:cubicBezTo>
                    <a:pt x="258" y="11361"/>
                    <a:pt x="287" y="11391"/>
                    <a:pt x="316" y="11391"/>
                  </a:cubicBezTo>
                  <a:cubicBezTo>
                    <a:pt x="338" y="11391"/>
                    <a:pt x="360" y="11376"/>
                    <a:pt x="372" y="11340"/>
                  </a:cubicBezTo>
                  <a:cubicBezTo>
                    <a:pt x="828" y="9371"/>
                    <a:pt x="914" y="7488"/>
                    <a:pt x="828" y="5462"/>
                  </a:cubicBezTo>
                  <a:cubicBezTo>
                    <a:pt x="743" y="3550"/>
                    <a:pt x="657" y="1838"/>
                    <a:pt x="58" y="12"/>
                  </a:cubicBezTo>
                  <a:cubicBezTo>
                    <a:pt x="58" y="4"/>
                    <a:pt x="53" y="1"/>
                    <a:pt x="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54"/>
            <p:cNvSpPr/>
            <p:nvPr/>
          </p:nvSpPr>
          <p:spPr>
            <a:xfrm flipH="1">
              <a:off x="5548636" y="4192639"/>
              <a:ext cx="130194" cy="185754"/>
            </a:xfrm>
            <a:custGeom>
              <a:avLst/>
              <a:gdLst/>
              <a:ahLst/>
              <a:cxnLst/>
              <a:rect l="l" t="t" r="r" b="b"/>
              <a:pathLst>
                <a:path w="2669" h="3808" extrusionOk="0">
                  <a:moveTo>
                    <a:pt x="2593" y="1"/>
                  </a:moveTo>
                  <a:cubicBezTo>
                    <a:pt x="2578" y="1"/>
                    <a:pt x="2559" y="6"/>
                    <a:pt x="2539" y="20"/>
                  </a:cubicBezTo>
                  <a:cubicBezTo>
                    <a:pt x="1313" y="819"/>
                    <a:pt x="0" y="2217"/>
                    <a:pt x="29" y="3786"/>
                  </a:cubicBezTo>
                  <a:cubicBezTo>
                    <a:pt x="29" y="3800"/>
                    <a:pt x="36" y="3807"/>
                    <a:pt x="43" y="3807"/>
                  </a:cubicBezTo>
                  <a:cubicBezTo>
                    <a:pt x="50" y="3807"/>
                    <a:pt x="57" y="3800"/>
                    <a:pt x="57" y="3786"/>
                  </a:cubicBezTo>
                  <a:cubicBezTo>
                    <a:pt x="143" y="2188"/>
                    <a:pt x="1541" y="1075"/>
                    <a:pt x="2625" y="105"/>
                  </a:cubicBezTo>
                  <a:cubicBezTo>
                    <a:pt x="2669" y="61"/>
                    <a:pt x="2645" y="1"/>
                    <a:pt x="25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1524;p54"/>
            <p:cNvSpPr/>
            <p:nvPr/>
          </p:nvSpPr>
          <p:spPr>
            <a:xfrm flipH="1">
              <a:off x="5741418" y="4085029"/>
              <a:ext cx="140633" cy="296485"/>
            </a:xfrm>
            <a:custGeom>
              <a:avLst/>
              <a:gdLst/>
              <a:ahLst/>
              <a:cxnLst/>
              <a:rect l="l" t="t" r="r" b="b"/>
              <a:pathLst>
                <a:path w="2883" h="6078" extrusionOk="0">
                  <a:moveTo>
                    <a:pt x="0" y="0"/>
                  </a:moveTo>
                  <a:cubicBezTo>
                    <a:pt x="714" y="2140"/>
                    <a:pt x="2055" y="3938"/>
                    <a:pt x="2625" y="6078"/>
                  </a:cubicBezTo>
                  <a:lnTo>
                    <a:pt x="2882" y="6078"/>
                  </a:lnTo>
                  <a:cubicBezTo>
                    <a:pt x="2426" y="3909"/>
                    <a:pt x="999" y="1912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1525;p54"/>
            <p:cNvSpPr/>
            <p:nvPr/>
          </p:nvSpPr>
          <p:spPr>
            <a:xfrm flipH="1">
              <a:off x="5785956" y="4064054"/>
              <a:ext cx="243559" cy="279412"/>
            </a:xfrm>
            <a:custGeom>
              <a:avLst/>
              <a:gdLst/>
              <a:ahLst/>
              <a:cxnLst/>
              <a:rect l="l" t="t" r="r" b="b"/>
              <a:pathLst>
                <a:path w="4993" h="5728" extrusionOk="0">
                  <a:moveTo>
                    <a:pt x="2930" y="1"/>
                  </a:moveTo>
                  <a:cubicBezTo>
                    <a:pt x="2751" y="1"/>
                    <a:pt x="1" y="1528"/>
                    <a:pt x="113" y="3854"/>
                  </a:cubicBezTo>
                  <a:cubicBezTo>
                    <a:pt x="174" y="5140"/>
                    <a:pt x="1130" y="5727"/>
                    <a:pt x="2123" y="5727"/>
                  </a:cubicBezTo>
                  <a:cubicBezTo>
                    <a:pt x="2980" y="5727"/>
                    <a:pt x="3865" y="5289"/>
                    <a:pt x="4222" y="4482"/>
                  </a:cubicBezTo>
                  <a:cubicBezTo>
                    <a:pt x="4992" y="2713"/>
                    <a:pt x="3737" y="687"/>
                    <a:pt x="2938" y="2"/>
                  </a:cubicBezTo>
                  <a:cubicBezTo>
                    <a:pt x="2936" y="1"/>
                    <a:pt x="2934" y="1"/>
                    <a:pt x="29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1526;p54"/>
            <p:cNvSpPr/>
            <p:nvPr/>
          </p:nvSpPr>
          <p:spPr>
            <a:xfrm flipH="1">
              <a:off x="5366294" y="4178737"/>
              <a:ext cx="229071" cy="223949"/>
            </a:xfrm>
            <a:custGeom>
              <a:avLst/>
              <a:gdLst/>
              <a:ahLst/>
              <a:cxnLst/>
              <a:rect l="l" t="t" r="r" b="b"/>
              <a:pathLst>
                <a:path w="4696" h="4591" extrusionOk="0">
                  <a:moveTo>
                    <a:pt x="2241" y="0"/>
                  </a:moveTo>
                  <a:cubicBezTo>
                    <a:pt x="1345" y="0"/>
                    <a:pt x="457" y="533"/>
                    <a:pt x="457" y="533"/>
                  </a:cubicBezTo>
                  <a:cubicBezTo>
                    <a:pt x="457" y="533"/>
                    <a:pt x="1" y="3871"/>
                    <a:pt x="3168" y="4556"/>
                  </a:cubicBezTo>
                  <a:cubicBezTo>
                    <a:pt x="3263" y="4580"/>
                    <a:pt x="3357" y="4591"/>
                    <a:pt x="3450" y="4591"/>
                  </a:cubicBezTo>
                  <a:cubicBezTo>
                    <a:pt x="4131" y="4591"/>
                    <a:pt x="4695" y="3976"/>
                    <a:pt x="4595" y="3272"/>
                  </a:cubicBezTo>
                  <a:cubicBezTo>
                    <a:pt x="4481" y="2416"/>
                    <a:pt x="4195" y="1360"/>
                    <a:pt x="3482" y="533"/>
                  </a:cubicBezTo>
                  <a:cubicBezTo>
                    <a:pt x="3139" y="133"/>
                    <a:pt x="2689" y="0"/>
                    <a:pt x="22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1527;p54"/>
            <p:cNvSpPr/>
            <p:nvPr/>
          </p:nvSpPr>
          <p:spPr>
            <a:xfrm flipH="1">
              <a:off x="5564686" y="4323030"/>
              <a:ext cx="227315" cy="248924"/>
            </a:xfrm>
            <a:custGeom>
              <a:avLst/>
              <a:gdLst/>
              <a:ahLst/>
              <a:cxnLst/>
              <a:rect l="l" t="t" r="r" b="b"/>
              <a:pathLst>
                <a:path w="4660" h="5103" extrusionOk="0">
                  <a:moveTo>
                    <a:pt x="2805" y="0"/>
                  </a:moveTo>
                  <a:cubicBezTo>
                    <a:pt x="2805" y="0"/>
                    <a:pt x="494" y="571"/>
                    <a:pt x="209" y="2968"/>
                  </a:cubicBezTo>
                  <a:cubicBezTo>
                    <a:pt x="1" y="4553"/>
                    <a:pt x="867" y="5102"/>
                    <a:pt x="1808" y="5102"/>
                  </a:cubicBezTo>
                  <a:cubicBezTo>
                    <a:pt x="2289" y="5102"/>
                    <a:pt x="2790" y="4959"/>
                    <a:pt x="3176" y="4736"/>
                  </a:cubicBezTo>
                  <a:cubicBezTo>
                    <a:pt x="4203" y="4166"/>
                    <a:pt x="4232" y="3823"/>
                    <a:pt x="4374" y="2939"/>
                  </a:cubicBezTo>
                  <a:cubicBezTo>
                    <a:pt x="4660" y="1027"/>
                    <a:pt x="2805" y="0"/>
                    <a:pt x="28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8" name="Google Shape;1528;p54"/>
            <p:cNvSpPr/>
            <p:nvPr/>
          </p:nvSpPr>
          <p:spPr>
            <a:xfrm flipH="1">
              <a:off x="5650976" y="4323030"/>
              <a:ext cx="4195" cy="2829"/>
            </a:xfrm>
            <a:custGeom>
              <a:avLst/>
              <a:gdLst/>
              <a:ahLst/>
              <a:cxnLst/>
              <a:rect l="l" t="t" r="r" b="b"/>
              <a:pathLst>
                <a:path w="86" h="58" extrusionOk="0">
                  <a:moveTo>
                    <a:pt x="0" y="0"/>
                  </a:moveTo>
                  <a:cubicBezTo>
                    <a:pt x="0" y="0"/>
                    <a:pt x="29" y="29"/>
                    <a:pt x="86" y="57"/>
                  </a:cubicBezTo>
                  <a:cubicBezTo>
                    <a:pt x="57" y="29"/>
                    <a:pt x="29" y="0"/>
                    <a:pt x="29" y="0"/>
                  </a:cubicBezTo>
                  <a:close/>
                </a:path>
              </a:pathLst>
            </a:custGeom>
            <a:solidFill>
              <a:srgbClr val="6AA3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Google Shape;1529;p54"/>
            <p:cNvSpPr/>
            <p:nvPr/>
          </p:nvSpPr>
          <p:spPr>
            <a:xfrm flipH="1">
              <a:off x="5095949" y="4118395"/>
              <a:ext cx="130535" cy="146096"/>
            </a:xfrm>
            <a:custGeom>
              <a:avLst/>
              <a:gdLst/>
              <a:ahLst/>
              <a:cxnLst/>
              <a:rect l="l" t="t" r="r" b="b"/>
              <a:pathLst>
                <a:path w="2676" h="2995" extrusionOk="0">
                  <a:moveTo>
                    <a:pt x="285" y="1"/>
                  </a:moveTo>
                  <a:cubicBezTo>
                    <a:pt x="285" y="1"/>
                    <a:pt x="0" y="1856"/>
                    <a:pt x="1341" y="2854"/>
                  </a:cubicBezTo>
                  <a:cubicBezTo>
                    <a:pt x="1479" y="2951"/>
                    <a:pt x="1631" y="2994"/>
                    <a:pt x="1780" y="2994"/>
                  </a:cubicBezTo>
                  <a:cubicBezTo>
                    <a:pt x="2244" y="2994"/>
                    <a:pt x="2676" y="2574"/>
                    <a:pt x="2568" y="2055"/>
                  </a:cubicBezTo>
                  <a:cubicBezTo>
                    <a:pt x="2368" y="1199"/>
                    <a:pt x="1826" y="201"/>
                    <a:pt x="28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0" name="Google Shape;1530;p54"/>
            <p:cNvSpPr/>
            <p:nvPr/>
          </p:nvSpPr>
          <p:spPr>
            <a:xfrm flipH="1">
              <a:off x="5102585" y="3840687"/>
              <a:ext cx="253363" cy="244778"/>
            </a:xfrm>
            <a:custGeom>
              <a:avLst/>
              <a:gdLst/>
              <a:ahLst/>
              <a:cxnLst/>
              <a:rect l="l" t="t" r="r" b="b"/>
              <a:pathLst>
                <a:path w="5194" h="5018" extrusionOk="0">
                  <a:moveTo>
                    <a:pt x="1977" y="0"/>
                  </a:moveTo>
                  <a:cubicBezTo>
                    <a:pt x="869" y="0"/>
                    <a:pt x="58" y="786"/>
                    <a:pt x="58" y="786"/>
                  </a:cubicBezTo>
                  <a:cubicBezTo>
                    <a:pt x="58" y="786"/>
                    <a:pt x="0" y="3069"/>
                    <a:pt x="1427" y="4267"/>
                  </a:cubicBezTo>
                  <a:cubicBezTo>
                    <a:pt x="2158" y="4869"/>
                    <a:pt x="2937" y="5018"/>
                    <a:pt x="3534" y="5018"/>
                  </a:cubicBezTo>
                  <a:cubicBezTo>
                    <a:pt x="3729" y="5018"/>
                    <a:pt x="3904" y="5002"/>
                    <a:pt x="4052" y="4981"/>
                  </a:cubicBezTo>
                  <a:cubicBezTo>
                    <a:pt x="4366" y="4924"/>
                    <a:pt x="4623" y="4695"/>
                    <a:pt x="4708" y="4410"/>
                  </a:cubicBezTo>
                  <a:cubicBezTo>
                    <a:pt x="4965" y="3640"/>
                    <a:pt x="5193" y="2070"/>
                    <a:pt x="3795" y="786"/>
                  </a:cubicBezTo>
                  <a:cubicBezTo>
                    <a:pt x="3158" y="197"/>
                    <a:pt x="2530" y="0"/>
                    <a:pt x="19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1" name="Google Shape;1531;p54"/>
            <p:cNvSpPr/>
            <p:nvPr/>
          </p:nvSpPr>
          <p:spPr>
            <a:xfrm flipH="1">
              <a:off x="5489514" y="3746784"/>
              <a:ext cx="193510" cy="246437"/>
            </a:xfrm>
            <a:custGeom>
              <a:avLst/>
              <a:gdLst/>
              <a:ahLst/>
              <a:cxnLst/>
              <a:rect l="l" t="t" r="r" b="b"/>
              <a:pathLst>
                <a:path w="3967" h="5052" extrusionOk="0">
                  <a:moveTo>
                    <a:pt x="2226" y="1"/>
                  </a:moveTo>
                  <a:cubicBezTo>
                    <a:pt x="2226" y="1"/>
                    <a:pt x="0" y="942"/>
                    <a:pt x="172" y="3025"/>
                  </a:cubicBezTo>
                  <a:cubicBezTo>
                    <a:pt x="229" y="3653"/>
                    <a:pt x="457" y="4138"/>
                    <a:pt x="742" y="4480"/>
                  </a:cubicBezTo>
                  <a:cubicBezTo>
                    <a:pt x="1066" y="4867"/>
                    <a:pt x="1521" y="5052"/>
                    <a:pt x="1978" y="5052"/>
                  </a:cubicBezTo>
                  <a:cubicBezTo>
                    <a:pt x="2567" y="5052"/>
                    <a:pt x="3160" y="4745"/>
                    <a:pt x="3481" y="4167"/>
                  </a:cubicBezTo>
                  <a:cubicBezTo>
                    <a:pt x="3767" y="3653"/>
                    <a:pt x="3966" y="3025"/>
                    <a:pt x="3738" y="2312"/>
                  </a:cubicBezTo>
                  <a:cubicBezTo>
                    <a:pt x="3253" y="571"/>
                    <a:pt x="2226" y="1"/>
                    <a:pt x="22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54"/>
            <p:cNvSpPr/>
            <p:nvPr/>
          </p:nvSpPr>
          <p:spPr>
            <a:xfrm flipH="1">
              <a:off x="5823566" y="4258981"/>
              <a:ext cx="212973" cy="240583"/>
            </a:xfrm>
            <a:custGeom>
              <a:avLst/>
              <a:gdLst/>
              <a:ahLst/>
              <a:cxnLst/>
              <a:rect l="l" t="t" r="r" b="b"/>
              <a:pathLst>
                <a:path w="4366" h="4932" extrusionOk="0">
                  <a:moveTo>
                    <a:pt x="2654" y="1"/>
                  </a:moveTo>
                  <a:cubicBezTo>
                    <a:pt x="2654" y="1"/>
                    <a:pt x="799" y="172"/>
                    <a:pt x="314" y="2512"/>
                  </a:cubicBezTo>
                  <a:cubicBezTo>
                    <a:pt x="1" y="4119"/>
                    <a:pt x="1047" y="4931"/>
                    <a:pt x="2075" y="4931"/>
                  </a:cubicBezTo>
                  <a:cubicBezTo>
                    <a:pt x="2543" y="4931"/>
                    <a:pt x="3008" y="4763"/>
                    <a:pt x="3339" y="4423"/>
                  </a:cubicBezTo>
                  <a:cubicBezTo>
                    <a:pt x="4366" y="3339"/>
                    <a:pt x="3966" y="628"/>
                    <a:pt x="265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1533;p54"/>
            <p:cNvSpPr/>
            <p:nvPr/>
          </p:nvSpPr>
          <p:spPr>
            <a:xfrm flipH="1">
              <a:off x="5188880" y="4171468"/>
              <a:ext cx="329363" cy="305363"/>
            </a:xfrm>
            <a:custGeom>
              <a:avLst/>
              <a:gdLst/>
              <a:ahLst/>
              <a:cxnLst/>
              <a:rect l="l" t="t" r="r" b="b"/>
              <a:pathLst>
                <a:path w="6752" h="6260" extrusionOk="0">
                  <a:moveTo>
                    <a:pt x="2420" y="0"/>
                  </a:moveTo>
                  <a:cubicBezTo>
                    <a:pt x="1614" y="0"/>
                    <a:pt x="988" y="282"/>
                    <a:pt x="988" y="282"/>
                  </a:cubicBezTo>
                  <a:cubicBezTo>
                    <a:pt x="988" y="282"/>
                    <a:pt x="0" y="6259"/>
                    <a:pt x="4002" y="6259"/>
                  </a:cubicBezTo>
                  <a:cubicBezTo>
                    <a:pt x="4194" y="6259"/>
                    <a:pt x="4397" y="6246"/>
                    <a:pt x="4611" y="6217"/>
                  </a:cubicBezTo>
                  <a:cubicBezTo>
                    <a:pt x="5639" y="6075"/>
                    <a:pt x="6751" y="4448"/>
                    <a:pt x="5011" y="1538"/>
                  </a:cubicBezTo>
                  <a:cubicBezTo>
                    <a:pt x="4285" y="303"/>
                    <a:pt x="3256" y="0"/>
                    <a:pt x="24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54"/>
            <p:cNvSpPr/>
            <p:nvPr/>
          </p:nvSpPr>
          <p:spPr>
            <a:xfrm flipH="1">
              <a:off x="4947901" y="4244347"/>
              <a:ext cx="254924" cy="255997"/>
            </a:xfrm>
            <a:custGeom>
              <a:avLst/>
              <a:gdLst/>
              <a:ahLst/>
              <a:cxnLst/>
              <a:rect l="l" t="t" r="r" b="b"/>
              <a:pathLst>
                <a:path w="5226" h="5248" extrusionOk="0">
                  <a:moveTo>
                    <a:pt x="2367" y="1"/>
                  </a:moveTo>
                  <a:cubicBezTo>
                    <a:pt x="2243" y="1"/>
                    <a:pt x="2168" y="15"/>
                    <a:pt x="2168" y="15"/>
                  </a:cubicBezTo>
                  <a:cubicBezTo>
                    <a:pt x="0" y="3011"/>
                    <a:pt x="2197" y="5151"/>
                    <a:pt x="3082" y="5237"/>
                  </a:cubicBezTo>
                  <a:cubicBezTo>
                    <a:pt x="3150" y="5243"/>
                    <a:pt x="3221" y="5247"/>
                    <a:pt x="3294" y="5247"/>
                  </a:cubicBezTo>
                  <a:cubicBezTo>
                    <a:pt x="4157" y="5247"/>
                    <a:pt x="5225" y="4720"/>
                    <a:pt x="4594" y="2298"/>
                  </a:cubicBezTo>
                  <a:cubicBezTo>
                    <a:pt x="4051" y="216"/>
                    <a:pt x="2843" y="1"/>
                    <a:pt x="23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54"/>
            <p:cNvSpPr/>
            <p:nvPr/>
          </p:nvSpPr>
          <p:spPr>
            <a:xfrm flipH="1">
              <a:off x="5566053" y="3997322"/>
              <a:ext cx="286778" cy="280436"/>
            </a:xfrm>
            <a:custGeom>
              <a:avLst/>
              <a:gdLst/>
              <a:ahLst/>
              <a:cxnLst/>
              <a:rect l="l" t="t" r="r" b="b"/>
              <a:pathLst>
                <a:path w="5879" h="5749" extrusionOk="0">
                  <a:moveTo>
                    <a:pt x="2911" y="1"/>
                  </a:moveTo>
                  <a:cubicBezTo>
                    <a:pt x="2911" y="1"/>
                    <a:pt x="86" y="628"/>
                    <a:pt x="29" y="3054"/>
                  </a:cubicBezTo>
                  <a:cubicBezTo>
                    <a:pt x="0" y="4166"/>
                    <a:pt x="457" y="4880"/>
                    <a:pt x="971" y="5336"/>
                  </a:cubicBezTo>
                  <a:cubicBezTo>
                    <a:pt x="1308" y="5612"/>
                    <a:pt x="1728" y="5748"/>
                    <a:pt x="2151" y="5748"/>
                  </a:cubicBezTo>
                  <a:cubicBezTo>
                    <a:pt x="2515" y="5748"/>
                    <a:pt x="2880" y="5648"/>
                    <a:pt x="3196" y="5450"/>
                  </a:cubicBezTo>
                  <a:cubicBezTo>
                    <a:pt x="4052" y="4937"/>
                    <a:pt x="5193" y="3995"/>
                    <a:pt x="5450" y="2711"/>
                  </a:cubicBezTo>
                  <a:cubicBezTo>
                    <a:pt x="5878" y="600"/>
                    <a:pt x="2911" y="1"/>
                    <a:pt x="29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54"/>
            <p:cNvSpPr/>
            <p:nvPr/>
          </p:nvSpPr>
          <p:spPr>
            <a:xfrm flipH="1">
              <a:off x="5749809" y="3856931"/>
              <a:ext cx="215803" cy="174145"/>
            </a:xfrm>
            <a:custGeom>
              <a:avLst/>
              <a:gdLst/>
              <a:ahLst/>
              <a:cxnLst/>
              <a:rect l="l" t="t" r="r" b="b"/>
              <a:pathLst>
                <a:path w="4424" h="3570" extrusionOk="0">
                  <a:moveTo>
                    <a:pt x="3986" y="1"/>
                  </a:moveTo>
                  <a:cubicBezTo>
                    <a:pt x="3062" y="1"/>
                    <a:pt x="932" y="291"/>
                    <a:pt x="116" y="2850"/>
                  </a:cubicBezTo>
                  <a:cubicBezTo>
                    <a:pt x="0" y="3219"/>
                    <a:pt x="295" y="3570"/>
                    <a:pt x="639" y="3570"/>
                  </a:cubicBezTo>
                  <a:cubicBezTo>
                    <a:pt x="720" y="3570"/>
                    <a:pt x="804" y="3550"/>
                    <a:pt x="886" y="3506"/>
                  </a:cubicBezTo>
                  <a:cubicBezTo>
                    <a:pt x="1970" y="2964"/>
                    <a:pt x="3654" y="1880"/>
                    <a:pt x="4424" y="25"/>
                  </a:cubicBezTo>
                  <a:cubicBezTo>
                    <a:pt x="4424" y="25"/>
                    <a:pt x="4257" y="1"/>
                    <a:pt x="39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1537;p54"/>
            <p:cNvSpPr/>
            <p:nvPr/>
          </p:nvSpPr>
          <p:spPr>
            <a:xfrm flipH="1">
              <a:off x="5262635" y="3943761"/>
              <a:ext cx="231120" cy="184486"/>
            </a:xfrm>
            <a:custGeom>
              <a:avLst/>
              <a:gdLst/>
              <a:ahLst/>
              <a:cxnLst/>
              <a:rect l="l" t="t" r="r" b="b"/>
              <a:pathLst>
                <a:path w="4738" h="3782" extrusionOk="0">
                  <a:moveTo>
                    <a:pt x="2192" y="1"/>
                  </a:moveTo>
                  <a:cubicBezTo>
                    <a:pt x="1237" y="1"/>
                    <a:pt x="400" y="385"/>
                    <a:pt x="400" y="385"/>
                  </a:cubicBezTo>
                  <a:cubicBezTo>
                    <a:pt x="400" y="385"/>
                    <a:pt x="1" y="3524"/>
                    <a:pt x="3653" y="3781"/>
                  </a:cubicBezTo>
                  <a:cubicBezTo>
                    <a:pt x="3671" y="3782"/>
                    <a:pt x="3689" y="3782"/>
                    <a:pt x="3707" y="3782"/>
                  </a:cubicBezTo>
                  <a:cubicBezTo>
                    <a:pt x="4254" y="3782"/>
                    <a:pt x="4709" y="3362"/>
                    <a:pt x="4709" y="2782"/>
                  </a:cubicBezTo>
                  <a:cubicBezTo>
                    <a:pt x="4737" y="2097"/>
                    <a:pt x="4594" y="1184"/>
                    <a:pt x="3853" y="557"/>
                  </a:cubicBezTo>
                  <a:cubicBezTo>
                    <a:pt x="3356" y="134"/>
                    <a:pt x="2754" y="1"/>
                    <a:pt x="21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38" name="Google Shape;1538;p54"/>
          <p:cNvGrpSpPr/>
          <p:nvPr/>
        </p:nvGrpSpPr>
        <p:grpSpPr>
          <a:xfrm>
            <a:off x="6265550" y="907050"/>
            <a:ext cx="722700" cy="553650"/>
            <a:chOff x="7883375" y="3787050"/>
            <a:chExt cx="722700" cy="553650"/>
          </a:xfrm>
        </p:grpSpPr>
        <p:sp>
          <p:nvSpPr>
            <p:cNvPr id="1539" name="Google Shape;1539;p54"/>
            <p:cNvSpPr/>
            <p:nvPr/>
          </p:nvSpPr>
          <p:spPr>
            <a:xfrm>
              <a:off x="8065000" y="4023150"/>
              <a:ext cx="338925" cy="317550"/>
            </a:xfrm>
            <a:custGeom>
              <a:avLst/>
              <a:gdLst/>
              <a:ahLst/>
              <a:cxnLst/>
              <a:rect l="l" t="t" r="r" b="b"/>
              <a:pathLst>
                <a:path w="13557" h="12702" extrusionOk="0">
                  <a:moveTo>
                    <a:pt x="6720" y="1"/>
                  </a:moveTo>
                  <a:cubicBezTo>
                    <a:pt x="5013" y="1"/>
                    <a:pt x="3283" y="745"/>
                    <a:pt x="2067" y="2198"/>
                  </a:cubicBezTo>
                  <a:cubicBezTo>
                    <a:pt x="396" y="4235"/>
                    <a:pt x="0" y="7274"/>
                    <a:pt x="1277" y="9584"/>
                  </a:cubicBezTo>
                  <a:cubicBezTo>
                    <a:pt x="2292" y="11466"/>
                    <a:pt x="4416" y="12702"/>
                    <a:pt x="6532" y="12702"/>
                  </a:cubicBezTo>
                  <a:cubicBezTo>
                    <a:pt x="7014" y="12702"/>
                    <a:pt x="7496" y="12638"/>
                    <a:pt x="7964" y="12502"/>
                  </a:cubicBezTo>
                  <a:cubicBezTo>
                    <a:pt x="11885" y="11408"/>
                    <a:pt x="13557" y="5785"/>
                    <a:pt x="11399" y="2502"/>
                  </a:cubicBezTo>
                  <a:cubicBezTo>
                    <a:pt x="10278" y="821"/>
                    <a:pt x="8511" y="1"/>
                    <a:pt x="67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54"/>
            <p:cNvSpPr/>
            <p:nvPr/>
          </p:nvSpPr>
          <p:spPr>
            <a:xfrm>
              <a:off x="7883375" y="3787050"/>
              <a:ext cx="722700" cy="550200"/>
            </a:xfrm>
            <a:custGeom>
              <a:avLst/>
              <a:gdLst/>
              <a:ahLst/>
              <a:cxnLst/>
              <a:rect l="l" t="t" r="r" b="b"/>
              <a:pathLst>
                <a:path w="28908" h="22008" extrusionOk="0">
                  <a:moveTo>
                    <a:pt x="14469" y="1"/>
                  </a:moveTo>
                  <a:cubicBezTo>
                    <a:pt x="1" y="1"/>
                    <a:pt x="518" y="21095"/>
                    <a:pt x="518" y="21095"/>
                  </a:cubicBezTo>
                  <a:lnTo>
                    <a:pt x="4226" y="21095"/>
                  </a:lnTo>
                  <a:cubicBezTo>
                    <a:pt x="4226" y="21095"/>
                    <a:pt x="5502" y="4226"/>
                    <a:pt x="14591" y="4226"/>
                  </a:cubicBezTo>
                  <a:cubicBezTo>
                    <a:pt x="23679" y="4226"/>
                    <a:pt x="22646" y="22007"/>
                    <a:pt x="22646" y="22007"/>
                  </a:cubicBezTo>
                  <a:lnTo>
                    <a:pt x="26627" y="22007"/>
                  </a:lnTo>
                  <a:cubicBezTo>
                    <a:pt x="26627" y="22007"/>
                    <a:pt x="28907" y="1"/>
                    <a:pt x="1446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41" name="Google Shape;1541;p54"/>
          <p:cNvGrpSpPr/>
          <p:nvPr/>
        </p:nvGrpSpPr>
        <p:grpSpPr>
          <a:xfrm flipH="1">
            <a:off x="5227709" y="2943498"/>
            <a:ext cx="467000" cy="431100"/>
            <a:chOff x="1849650" y="1202325"/>
            <a:chExt cx="467000" cy="431100"/>
          </a:xfrm>
        </p:grpSpPr>
        <p:sp>
          <p:nvSpPr>
            <p:cNvPr id="1542" name="Google Shape;1542;p54"/>
            <p:cNvSpPr/>
            <p:nvPr/>
          </p:nvSpPr>
          <p:spPr>
            <a:xfrm>
              <a:off x="1880150" y="1400725"/>
              <a:ext cx="241525" cy="156500"/>
            </a:xfrm>
            <a:custGeom>
              <a:avLst/>
              <a:gdLst/>
              <a:ahLst/>
              <a:cxnLst/>
              <a:rect l="l" t="t" r="r" b="b"/>
              <a:pathLst>
                <a:path w="9661" h="6260" extrusionOk="0">
                  <a:moveTo>
                    <a:pt x="6275" y="0"/>
                  </a:moveTo>
                  <a:lnTo>
                    <a:pt x="6218" y="153"/>
                  </a:lnTo>
                  <a:cubicBezTo>
                    <a:pt x="4430" y="913"/>
                    <a:pt x="245" y="2701"/>
                    <a:pt x="36" y="5155"/>
                  </a:cubicBezTo>
                  <a:cubicBezTo>
                    <a:pt x="0" y="5983"/>
                    <a:pt x="417" y="6259"/>
                    <a:pt x="997" y="6259"/>
                  </a:cubicBezTo>
                  <a:cubicBezTo>
                    <a:pt x="1963" y="6259"/>
                    <a:pt x="3381" y="5493"/>
                    <a:pt x="3916" y="5231"/>
                  </a:cubicBezTo>
                  <a:cubicBezTo>
                    <a:pt x="5381" y="4413"/>
                    <a:pt x="9661" y="1085"/>
                    <a:pt x="627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54"/>
            <p:cNvSpPr/>
            <p:nvPr/>
          </p:nvSpPr>
          <p:spPr>
            <a:xfrm>
              <a:off x="1849650" y="1236200"/>
              <a:ext cx="216400" cy="208800"/>
            </a:xfrm>
            <a:custGeom>
              <a:avLst/>
              <a:gdLst/>
              <a:ahLst/>
              <a:cxnLst/>
              <a:rect l="l" t="t" r="r" b="b"/>
              <a:pathLst>
                <a:path w="8656" h="8352" extrusionOk="0">
                  <a:moveTo>
                    <a:pt x="2910" y="1"/>
                  </a:moveTo>
                  <a:cubicBezTo>
                    <a:pt x="2591" y="1"/>
                    <a:pt x="2279" y="72"/>
                    <a:pt x="1979" y="228"/>
                  </a:cubicBezTo>
                  <a:cubicBezTo>
                    <a:pt x="1" y="1275"/>
                    <a:pt x="400" y="4375"/>
                    <a:pt x="1351" y="5897"/>
                  </a:cubicBezTo>
                  <a:cubicBezTo>
                    <a:pt x="2131" y="7221"/>
                    <a:pt x="4158" y="8352"/>
                    <a:pt x="5946" y="8352"/>
                  </a:cubicBezTo>
                  <a:cubicBezTo>
                    <a:pt x="6906" y="8352"/>
                    <a:pt x="7797" y="8026"/>
                    <a:pt x="8389" y="7228"/>
                  </a:cubicBezTo>
                  <a:lnTo>
                    <a:pt x="8655" y="6125"/>
                  </a:lnTo>
                  <a:cubicBezTo>
                    <a:pt x="8251" y="4272"/>
                    <a:pt x="5384" y="1"/>
                    <a:pt x="291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54"/>
            <p:cNvSpPr/>
            <p:nvPr/>
          </p:nvSpPr>
          <p:spPr>
            <a:xfrm>
              <a:off x="2002225" y="1422750"/>
              <a:ext cx="168900" cy="210675"/>
            </a:xfrm>
            <a:custGeom>
              <a:avLst/>
              <a:gdLst/>
              <a:ahLst/>
              <a:cxnLst/>
              <a:rect l="l" t="t" r="r" b="b"/>
              <a:pathLst>
                <a:path w="6756" h="8427" extrusionOk="0">
                  <a:moveTo>
                    <a:pt x="2424" y="0"/>
                  </a:moveTo>
                  <a:cubicBezTo>
                    <a:pt x="1" y="0"/>
                    <a:pt x="1569" y="4431"/>
                    <a:pt x="2286" y="5777"/>
                  </a:cubicBezTo>
                  <a:cubicBezTo>
                    <a:pt x="2667" y="6422"/>
                    <a:pt x="3762" y="8427"/>
                    <a:pt x="4758" y="8427"/>
                  </a:cubicBezTo>
                  <a:cubicBezTo>
                    <a:pt x="5053" y="8427"/>
                    <a:pt x="5339" y="8251"/>
                    <a:pt x="5595" y="7812"/>
                  </a:cubicBezTo>
                  <a:cubicBezTo>
                    <a:pt x="6756" y="5663"/>
                    <a:pt x="4207" y="1877"/>
                    <a:pt x="3123" y="261"/>
                  </a:cubicBezTo>
                  <a:lnTo>
                    <a:pt x="3161" y="108"/>
                  </a:lnTo>
                  <a:cubicBezTo>
                    <a:pt x="2882" y="35"/>
                    <a:pt x="2638" y="0"/>
                    <a:pt x="24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54"/>
            <p:cNvSpPr/>
            <p:nvPr/>
          </p:nvSpPr>
          <p:spPr>
            <a:xfrm>
              <a:off x="2059825" y="1330725"/>
              <a:ext cx="256825" cy="166800"/>
            </a:xfrm>
            <a:custGeom>
              <a:avLst/>
              <a:gdLst/>
              <a:ahLst/>
              <a:cxnLst/>
              <a:rect l="l" t="t" r="r" b="b"/>
              <a:pathLst>
                <a:path w="10273" h="6672" extrusionOk="0">
                  <a:moveTo>
                    <a:pt x="6729" y="1"/>
                  </a:moveTo>
                  <a:cubicBezTo>
                    <a:pt x="4439" y="1"/>
                    <a:pt x="1416" y="1436"/>
                    <a:pt x="381" y="2458"/>
                  </a:cubicBezTo>
                  <a:lnTo>
                    <a:pt x="1" y="3542"/>
                  </a:lnTo>
                  <a:cubicBezTo>
                    <a:pt x="140" y="5616"/>
                    <a:pt x="2499" y="6671"/>
                    <a:pt x="4574" y="6671"/>
                  </a:cubicBezTo>
                  <a:cubicBezTo>
                    <a:pt x="5335" y="6671"/>
                    <a:pt x="6059" y="6529"/>
                    <a:pt x="6620" y="6243"/>
                  </a:cubicBezTo>
                  <a:cubicBezTo>
                    <a:pt x="8256" y="5482"/>
                    <a:pt x="10272" y="3086"/>
                    <a:pt x="9188" y="1146"/>
                  </a:cubicBezTo>
                  <a:cubicBezTo>
                    <a:pt x="8719" y="318"/>
                    <a:pt x="7805" y="1"/>
                    <a:pt x="67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54"/>
            <p:cNvSpPr/>
            <p:nvPr/>
          </p:nvSpPr>
          <p:spPr>
            <a:xfrm>
              <a:off x="2002300" y="1349400"/>
              <a:ext cx="114625" cy="210275"/>
            </a:xfrm>
            <a:custGeom>
              <a:avLst/>
              <a:gdLst/>
              <a:ahLst/>
              <a:cxnLst/>
              <a:rect l="l" t="t" r="r" b="b"/>
              <a:pathLst>
                <a:path w="4585" h="8411" extrusionOk="0">
                  <a:moveTo>
                    <a:pt x="2962" y="0"/>
                  </a:moveTo>
                  <a:cubicBezTo>
                    <a:pt x="1556" y="0"/>
                    <a:pt x="1" y="8281"/>
                    <a:pt x="324" y="8406"/>
                  </a:cubicBezTo>
                  <a:cubicBezTo>
                    <a:pt x="332" y="8409"/>
                    <a:pt x="340" y="8411"/>
                    <a:pt x="349" y="8411"/>
                  </a:cubicBezTo>
                  <a:cubicBezTo>
                    <a:pt x="996" y="8411"/>
                    <a:pt x="4584" y="1145"/>
                    <a:pt x="3215" y="94"/>
                  </a:cubicBezTo>
                  <a:cubicBezTo>
                    <a:pt x="3132" y="30"/>
                    <a:pt x="3047" y="0"/>
                    <a:pt x="29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54"/>
            <p:cNvSpPr/>
            <p:nvPr/>
          </p:nvSpPr>
          <p:spPr>
            <a:xfrm>
              <a:off x="2064600" y="1202325"/>
              <a:ext cx="118425" cy="158000"/>
            </a:xfrm>
            <a:custGeom>
              <a:avLst/>
              <a:gdLst/>
              <a:ahLst/>
              <a:cxnLst/>
              <a:rect l="l" t="t" r="r" b="b"/>
              <a:pathLst>
                <a:path w="4737" h="6320" extrusionOk="0">
                  <a:moveTo>
                    <a:pt x="497" y="0"/>
                  </a:moveTo>
                  <a:cubicBezTo>
                    <a:pt x="473" y="0"/>
                    <a:pt x="447" y="8"/>
                    <a:pt x="418" y="24"/>
                  </a:cubicBezTo>
                  <a:cubicBezTo>
                    <a:pt x="0" y="252"/>
                    <a:pt x="114" y="4246"/>
                    <a:pt x="171" y="6263"/>
                  </a:cubicBezTo>
                  <a:lnTo>
                    <a:pt x="495" y="6320"/>
                  </a:lnTo>
                  <a:cubicBezTo>
                    <a:pt x="1997" y="4741"/>
                    <a:pt x="4736" y="1583"/>
                    <a:pt x="4242" y="1108"/>
                  </a:cubicBezTo>
                  <a:cubicBezTo>
                    <a:pt x="4218" y="1086"/>
                    <a:pt x="4189" y="1076"/>
                    <a:pt x="4156" y="1076"/>
                  </a:cubicBezTo>
                  <a:cubicBezTo>
                    <a:pt x="3535" y="1076"/>
                    <a:pt x="1273" y="4577"/>
                    <a:pt x="552" y="5768"/>
                  </a:cubicBezTo>
                  <a:cubicBezTo>
                    <a:pt x="479" y="4072"/>
                    <a:pt x="1052" y="0"/>
                    <a:pt x="4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54"/>
            <p:cNvSpPr/>
            <p:nvPr/>
          </p:nvSpPr>
          <p:spPr>
            <a:xfrm>
              <a:off x="1875325" y="1263875"/>
              <a:ext cx="84200" cy="75450"/>
            </a:xfrm>
            <a:custGeom>
              <a:avLst/>
              <a:gdLst/>
              <a:ahLst/>
              <a:cxnLst/>
              <a:rect l="l" t="t" r="r" b="b"/>
              <a:pathLst>
                <a:path w="3368" h="3018" extrusionOk="0">
                  <a:moveTo>
                    <a:pt x="1479" y="0"/>
                  </a:moveTo>
                  <a:cubicBezTo>
                    <a:pt x="939" y="0"/>
                    <a:pt x="532" y="434"/>
                    <a:pt x="305" y="1024"/>
                  </a:cubicBezTo>
                  <a:cubicBezTo>
                    <a:pt x="1" y="1746"/>
                    <a:pt x="381" y="2602"/>
                    <a:pt x="1142" y="2907"/>
                  </a:cubicBezTo>
                  <a:cubicBezTo>
                    <a:pt x="1335" y="2982"/>
                    <a:pt x="1532" y="3017"/>
                    <a:pt x="1724" y="3017"/>
                  </a:cubicBezTo>
                  <a:cubicBezTo>
                    <a:pt x="2310" y="3017"/>
                    <a:pt x="2848" y="2685"/>
                    <a:pt x="3063" y="2127"/>
                  </a:cubicBezTo>
                  <a:cubicBezTo>
                    <a:pt x="3367" y="1404"/>
                    <a:pt x="2702" y="396"/>
                    <a:pt x="1922" y="91"/>
                  </a:cubicBezTo>
                  <a:cubicBezTo>
                    <a:pt x="1766" y="29"/>
                    <a:pt x="1618" y="0"/>
                    <a:pt x="14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54"/>
            <p:cNvSpPr/>
            <p:nvPr/>
          </p:nvSpPr>
          <p:spPr>
            <a:xfrm>
              <a:off x="1899100" y="1285300"/>
              <a:ext cx="37600" cy="34850"/>
            </a:xfrm>
            <a:custGeom>
              <a:avLst/>
              <a:gdLst/>
              <a:ahLst/>
              <a:cxnLst/>
              <a:rect l="l" t="t" r="r" b="b"/>
              <a:pathLst>
                <a:path w="1504" h="1394" extrusionOk="0">
                  <a:moveTo>
                    <a:pt x="725" y="1"/>
                  </a:moveTo>
                  <a:cubicBezTo>
                    <a:pt x="412" y="1"/>
                    <a:pt x="127" y="232"/>
                    <a:pt x="77" y="566"/>
                  </a:cubicBezTo>
                  <a:cubicBezTo>
                    <a:pt x="1" y="946"/>
                    <a:pt x="229" y="1308"/>
                    <a:pt x="590" y="1384"/>
                  </a:cubicBezTo>
                  <a:cubicBezTo>
                    <a:pt x="622" y="1390"/>
                    <a:pt x="654" y="1393"/>
                    <a:pt x="686" y="1393"/>
                  </a:cubicBezTo>
                  <a:cubicBezTo>
                    <a:pt x="1035" y="1393"/>
                    <a:pt x="1375" y="1029"/>
                    <a:pt x="1427" y="680"/>
                  </a:cubicBezTo>
                  <a:cubicBezTo>
                    <a:pt x="1503" y="300"/>
                    <a:pt x="1218" y="71"/>
                    <a:pt x="857" y="14"/>
                  </a:cubicBezTo>
                  <a:cubicBezTo>
                    <a:pt x="813" y="5"/>
                    <a:pt x="769" y="1"/>
                    <a:pt x="7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54"/>
            <p:cNvSpPr/>
            <p:nvPr/>
          </p:nvSpPr>
          <p:spPr>
            <a:xfrm>
              <a:off x="1895775" y="1499450"/>
              <a:ext cx="43775" cy="39150"/>
            </a:xfrm>
            <a:custGeom>
              <a:avLst/>
              <a:gdLst/>
              <a:ahLst/>
              <a:cxnLst/>
              <a:rect l="l" t="t" r="r" b="b"/>
              <a:pathLst>
                <a:path w="1751" h="1566" extrusionOk="0">
                  <a:moveTo>
                    <a:pt x="776" y="0"/>
                  </a:moveTo>
                  <a:cubicBezTo>
                    <a:pt x="491" y="0"/>
                    <a:pt x="274" y="219"/>
                    <a:pt x="153" y="521"/>
                  </a:cubicBezTo>
                  <a:cubicBezTo>
                    <a:pt x="1" y="902"/>
                    <a:pt x="210" y="1358"/>
                    <a:pt x="609" y="1510"/>
                  </a:cubicBezTo>
                  <a:cubicBezTo>
                    <a:pt x="708" y="1548"/>
                    <a:pt x="808" y="1566"/>
                    <a:pt x="906" y="1566"/>
                  </a:cubicBezTo>
                  <a:cubicBezTo>
                    <a:pt x="1207" y="1566"/>
                    <a:pt x="1484" y="1398"/>
                    <a:pt x="1598" y="1111"/>
                  </a:cubicBezTo>
                  <a:cubicBezTo>
                    <a:pt x="1751" y="730"/>
                    <a:pt x="1408" y="198"/>
                    <a:pt x="1009" y="46"/>
                  </a:cubicBezTo>
                  <a:cubicBezTo>
                    <a:pt x="927" y="15"/>
                    <a:pt x="849" y="0"/>
                    <a:pt x="7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54"/>
            <p:cNvSpPr/>
            <p:nvPr/>
          </p:nvSpPr>
          <p:spPr>
            <a:xfrm>
              <a:off x="1908150" y="1510400"/>
              <a:ext cx="20000" cy="18375"/>
            </a:xfrm>
            <a:custGeom>
              <a:avLst/>
              <a:gdLst/>
              <a:ahLst/>
              <a:cxnLst/>
              <a:rect l="l" t="t" r="r" b="b"/>
              <a:pathLst>
                <a:path w="800" h="735" extrusionOk="0">
                  <a:moveTo>
                    <a:pt x="391" y="1"/>
                  </a:moveTo>
                  <a:cubicBezTo>
                    <a:pt x="225" y="1"/>
                    <a:pt x="72" y="126"/>
                    <a:pt x="38" y="312"/>
                  </a:cubicBezTo>
                  <a:cubicBezTo>
                    <a:pt x="0" y="502"/>
                    <a:pt x="133" y="692"/>
                    <a:pt x="324" y="730"/>
                  </a:cubicBezTo>
                  <a:cubicBezTo>
                    <a:pt x="339" y="733"/>
                    <a:pt x="354" y="734"/>
                    <a:pt x="370" y="734"/>
                  </a:cubicBezTo>
                  <a:cubicBezTo>
                    <a:pt x="546" y="734"/>
                    <a:pt x="726" y="543"/>
                    <a:pt x="761" y="369"/>
                  </a:cubicBezTo>
                  <a:cubicBezTo>
                    <a:pt x="799" y="159"/>
                    <a:pt x="647" y="45"/>
                    <a:pt x="457" y="7"/>
                  </a:cubicBezTo>
                  <a:cubicBezTo>
                    <a:pt x="435" y="3"/>
                    <a:pt x="413" y="1"/>
                    <a:pt x="3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54"/>
            <p:cNvSpPr/>
            <p:nvPr/>
          </p:nvSpPr>
          <p:spPr>
            <a:xfrm>
              <a:off x="2089325" y="1563750"/>
              <a:ext cx="39950" cy="38675"/>
            </a:xfrm>
            <a:custGeom>
              <a:avLst/>
              <a:gdLst/>
              <a:ahLst/>
              <a:cxnLst/>
              <a:rect l="l" t="t" r="r" b="b"/>
              <a:pathLst>
                <a:path w="1598" h="1547" extrusionOk="0">
                  <a:moveTo>
                    <a:pt x="789" y="0"/>
                  </a:moveTo>
                  <a:cubicBezTo>
                    <a:pt x="400" y="0"/>
                    <a:pt x="74" y="311"/>
                    <a:pt x="38" y="707"/>
                  </a:cubicBezTo>
                  <a:cubicBezTo>
                    <a:pt x="0" y="1145"/>
                    <a:pt x="304" y="1525"/>
                    <a:pt x="723" y="1544"/>
                  </a:cubicBezTo>
                  <a:cubicBezTo>
                    <a:pt x="739" y="1546"/>
                    <a:pt x="754" y="1546"/>
                    <a:pt x="770" y="1546"/>
                  </a:cubicBezTo>
                  <a:cubicBezTo>
                    <a:pt x="1170" y="1546"/>
                    <a:pt x="1523" y="1090"/>
                    <a:pt x="1560" y="669"/>
                  </a:cubicBezTo>
                  <a:cubicBezTo>
                    <a:pt x="1598" y="251"/>
                    <a:pt x="1255" y="42"/>
                    <a:pt x="856" y="4"/>
                  </a:cubicBezTo>
                  <a:cubicBezTo>
                    <a:pt x="834" y="1"/>
                    <a:pt x="811" y="0"/>
                    <a:pt x="7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54"/>
            <p:cNvSpPr/>
            <p:nvPr/>
          </p:nvSpPr>
          <p:spPr>
            <a:xfrm>
              <a:off x="2099775" y="1574250"/>
              <a:ext cx="19050" cy="17700"/>
            </a:xfrm>
            <a:custGeom>
              <a:avLst/>
              <a:gdLst/>
              <a:ahLst/>
              <a:cxnLst/>
              <a:rect l="l" t="t" r="r" b="b"/>
              <a:pathLst>
                <a:path w="762" h="708" extrusionOk="0">
                  <a:moveTo>
                    <a:pt x="379" y="0"/>
                  </a:moveTo>
                  <a:cubicBezTo>
                    <a:pt x="367" y="0"/>
                    <a:pt x="355" y="1"/>
                    <a:pt x="343" y="2"/>
                  </a:cubicBezTo>
                  <a:cubicBezTo>
                    <a:pt x="134" y="21"/>
                    <a:pt x="1" y="192"/>
                    <a:pt x="20" y="401"/>
                  </a:cubicBezTo>
                  <a:cubicBezTo>
                    <a:pt x="37" y="579"/>
                    <a:pt x="272" y="708"/>
                    <a:pt x="458" y="708"/>
                  </a:cubicBezTo>
                  <a:cubicBezTo>
                    <a:pt x="471" y="708"/>
                    <a:pt x="483" y="707"/>
                    <a:pt x="495" y="706"/>
                  </a:cubicBezTo>
                  <a:cubicBezTo>
                    <a:pt x="704" y="687"/>
                    <a:pt x="761" y="496"/>
                    <a:pt x="742" y="306"/>
                  </a:cubicBezTo>
                  <a:cubicBezTo>
                    <a:pt x="725" y="128"/>
                    <a:pt x="557" y="0"/>
                    <a:pt x="3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54"/>
            <p:cNvSpPr/>
            <p:nvPr/>
          </p:nvSpPr>
          <p:spPr>
            <a:xfrm>
              <a:off x="2199625" y="1362050"/>
              <a:ext cx="84675" cy="73900"/>
            </a:xfrm>
            <a:custGeom>
              <a:avLst/>
              <a:gdLst/>
              <a:ahLst/>
              <a:cxnLst/>
              <a:rect l="l" t="t" r="r" b="b"/>
              <a:pathLst>
                <a:path w="3387" h="2956" extrusionOk="0">
                  <a:moveTo>
                    <a:pt x="1659" y="0"/>
                  </a:moveTo>
                  <a:cubicBezTo>
                    <a:pt x="1063" y="0"/>
                    <a:pt x="493" y="379"/>
                    <a:pt x="267" y="996"/>
                  </a:cubicBezTo>
                  <a:cubicBezTo>
                    <a:pt x="1" y="1776"/>
                    <a:pt x="362" y="2632"/>
                    <a:pt x="1104" y="2898"/>
                  </a:cubicBezTo>
                  <a:cubicBezTo>
                    <a:pt x="1214" y="2937"/>
                    <a:pt x="1328" y="2955"/>
                    <a:pt x="1445" y="2955"/>
                  </a:cubicBezTo>
                  <a:cubicBezTo>
                    <a:pt x="2122" y="2955"/>
                    <a:pt x="2877" y="2348"/>
                    <a:pt x="3120" y="1700"/>
                  </a:cubicBezTo>
                  <a:cubicBezTo>
                    <a:pt x="3387" y="920"/>
                    <a:pt x="2873" y="368"/>
                    <a:pt x="2131" y="83"/>
                  </a:cubicBezTo>
                  <a:cubicBezTo>
                    <a:pt x="1976" y="27"/>
                    <a:pt x="1816" y="0"/>
                    <a:pt x="16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54"/>
            <p:cNvSpPr/>
            <p:nvPr/>
          </p:nvSpPr>
          <p:spPr>
            <a:xfrm>
              <a:off x="2221975" y="1382450"/>
              <a:ext cx="37600" cy="34650"/>
            </a:xfrm>
            <a:custGeom>
              <a:avLst/>
              <a:gdLst/>
              <a:ahLst/>
              <a:cxnLst/>
              <a:rect l="l" t="t" r="r" b="b"/>
              <a:pathLst>
                <a:path w="1504" h="1386" extrusionOk="0">
                  <a:moveTo>
                    <a:pt x="747" y="0"/>
                  </a:moveTo>
                  <a:cubicBezTo>
                    <a:pt x="409" y="0"/>
                    <a:pt x="110" y="234"/>
                    <a:pt x="58" y="560"/>
                  </a:cubicBezTo>
                  <a:cubicBezTo>
                    <a:pt x="1" y="922"/>
                    <a:pt x="400" y="1321"/>
                    <a:pt x="781" y="1378"/>
                  </a:cubicBezTo>
                  <a:cubicBezTo>
                    <a:pt x="814" y="1383"/>
                    <a:pt x="845" y="1385"/>
                    <a:pt x="875" y="1385"/>
                  </a:cubicBezTo>
                  <a:cubicBezTo>
                    <a:pt x="1196" y="1385"/>
                    <a:pt x="1375" y="1119"/>
                    <a:pt x="1427" y="788"/>
                  </a:cubicBezTo>
                  <a:cubicBezTo>
                    <a:pt x="1504" y="427"/>
                    <a:pt x="1237" y="66"/>
                    <a:pt x="857" y="9"/>
                  </a:cubicBezTo>
                  <a:cubicBezTo>
                    <a:pt x="820" y="3"/>
                    <a:pt x="783" y="0"/>
                    <a:pt x="74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" name="Title 91"/>
          <p:cNvSpPr>
            <a:spLocks noGrp="1"/>
          </p:cNvSpPr>
          <p:nvPr>
            <p:ph type="title"/>
          </p:nvPr>
        </p:nvSpPr>
        <p:spPr>
          <a:xfrm>
            <a:off x="669683" y="336167"/>
            <a:ext cx="7717500" cy="572700"/>
          </a:xfrm>
        </p:spPr>
        <p:txBody>
          <a:bodyPr/>
          <a:lstStyle/>
          <a:p>
            <a:pPr algn="ctr"/>
            <a:r>
              <a:rPr lang="en-US" sz="2800" dirty="0" err="1" smtClean="0"/>
              <a:t>Kriteria</a:t>
            </a:r>
            <a:r>
              <a:rPr lang="en-US" sz="2800" dirty="0" smtClean="0"/>
              <a:t> </a:t>
            </a:r>
            <a:r>
              <a:rPr lang="en-US" sz="2800" dirty="0" err="1" smtClean="0"/>
              <a:t>petani</a:t>
            </a:r>
            <a:r>
              <a:rPr lang="en-US" sz="2800" dirty="0" smtClean="0"/>
              <a:t> </a:t>
            </a:r>
            <a:r>
              <a:rPr lang="en-US" sz="2800" dirty="0" err="1" smtClean="0"/>
              <a:t>milenial</a:t>
            </a:r>
            <a:endParaRPr lang="en-US" sz="2800" dirty="0"/>
          </a:p>
        </p:txBody>
      </p:sp>
      <p:sp>
        <p:nvSpPr>
          <p:cNvPr id="94" name="Subtitle 93"/>
          <p:cNvSpPr>
            <a:spLocks noGrp="1"/>
          </p:cNvSpPr>
          <p:nvPr>
            <p:ph type="subTitle" idx="3"/>
          </p:nvPr>
        </p:nvSpPr>
        <p:spPr>
          <a:xfrm>
            <a:off x="457547" y="1893240"/>
            <a:ext cx="4179765" cy="636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000" dirty="0" err="1" smtClean="0"/>
              <a:t>Dewasa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tanggung</a:t>
            </a:r>
            <a:r>
              <a:rPr lang="en-US" sz="2000" dirty="0" smtClean="0"/>
              <a:t> </a:t>
            </a:r>
            <a:r>
              <a:rPr lang="en-US" sz="2000" dirty="0" err="1" smtClean="0"/>
              <a:t>jawab</a:t>
            </a:r>
            <a:r>
              <a:rPr lang="en-US" sz="2000" dirty="0" smtClean="0"/>
              <a:t> ( </a:t>
            </a:r>
            <a:r>
              <a:rPr lang="en-US" sz="2000" dirty="0" err="1" smtClean="0"/>
              <a:t>usia</a:t>
            </a:r>
            <a:r>
              <a:rPr lang="en-US" sz="2000" dirty="0" smtClean="0"/>
              <a:t> 19 – 39 </a:t>
            </a:r>
            <a:r>
              <a:rPr lang="en-US" sz="2000" dirty="0" err="1" smtClean="0"/>
              <a:t>tahun</a:t>
            </a:r>
            <a:r>
              <a:rPr lang="en-US" sz="20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tekad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semangat</a:t>
            </a:r>
            <a:r>
              <a:rPr lang="en-US" sz="2000" dirty="0" smtClean="0"/>
              <a:t> </a:t>
            </a:r>
            <a:r>
              <a:rPr lang="en-US" sz="2000" dirty="0" err="1" smtClean="0"/>
              <a:t>terjun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pertanian</a:t>
            </a:r>
            <a:endParaRPr lang="en-US" sz="2000" dirty="0" smtClean="0"/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96" name="Subtitle 95"/>
          <p:cNvSpPr>
            <a:spLocks noGrp="1"/>
          </p:cNvSpPr>
          <p:nvPr>
            <p:ph type="subTitle" idx="4"/>
          </p:nvPr>
        </p:nvSpPr>
        <p:spPr>
          <a:xfrm>
            <a:off x="446664" y="3164901"/>
            <a:ext cx="4952650" cy="636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pengetahuan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 </a:t>
            </a:r>
            <a:r>
              <a:rPr lang="en-US" sz="2000" dirty="0" err="1" smtClean="0"/>
              <a:t>tani</a:t>
            </a:r>
            <a:endParaRPr lang="en-US" sz="2000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kemampuan</a:t>
            </a:r>
            <a:r>
              <a:rPr lang="en-US" sz="2000" dirty="0" smtClean="0"/>
              <a:t> </a:t>
            </a:r>
            <a:r>
              <a:rPr lang="en-US" sz="2000" dirty="0" err="1" smtClean="0"/>
              <a:t>adaptasi</a:t>
            </a:r>
            <a:r>
              <a:rPr lang="en-US" sz="2000" dirty="0" smtClean="0"/>
              <a:t> </a:t>
            </a:r>
            <a:r>
              <a:rPr lang="en-US" sz="2000" dirty="0" err="1" smtClean="0"/>
              <a:t>kemajuan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digital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jiwa</a:t>
            </a:r>
            <a:r>
              <a:rPr lang="en-US" sz="2000" dirty="0" smtClean="0"/>
              <a:t> </a:t>
            </a:r>
            <a:r>
              <a:rPr lang="en-US" sz="2000" dirty="0" err="1" smtClean="0"/>
              <a:t>kewirausaan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kreatifitas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0" name="Google Shape;1660;p57"/>
          <p:cNvPicPr preferRelativeResize="0"/>
          <p:nvPr/>
        </p:nvPicPr>
        <p:blipFill rotWithShape="1">
          <a:blip r:embed="rId3">
            <a:alphaModFix/>
          </a:blip>
          <a:srcRect l="14552" r="16510"/>
          <a:stretch/>
        </p:blipFill>
        <p:spPr>
          <a:xfrm>
            <a:off x="713225" y="1101000"/>
            <a:ext cx="3036900" cy="2941500"/>
          </a:xfrm>
          <a:prstGeom prst="ellipse">
            <a:avLst/>
          </a:prstGeom>
          <a:noFill/>
          <a:ln>
            <a:noFill/>
          </a:ln>
        </p:spPr>
      </p:pic>
      <p:grpSp>
        <p:nvGrpSpPr>
          <p:cNvPr id="1662" name="Google Shape;1662;p57"/>
          <p:cNvGrpSpPr/>
          <p:nvPr/>
        </p:nvGrpSpPr>
        <p:grpSpPr>
          <a:xfrm flipH="1">
            <a:off x="8196928" y="350045"/>
            <a:ext cx="467000" cy="431100"/>
            <a:chOff x="1849650" y="1202325"/>
            <a:chExt cx="467000" cy="431100"/>
          </a:xfrm>
        </p:grpSpPr>
        <p:sp>
          <p:nvSpPr>
            <p:cNvPr id="1663" name="Google Shape;1663;p57"/>
            <p:cNvSpPr/>
            <p:nvPr/>
          </p:nvSpPr>
          <p:spPr>
            <a:xfrm>
              <a:off x="1880150" y="1400725"/>
              <a:ext cx="241525" cy="156500"/>
            </a:xfrm>
            <a:custGeom>
              <a:avLst/>
              <a:gdLst/>
              <a:ahLst/>
              <a:cxnLst/>
              <a:rect l="l" t="t" r="r" b="b"/>
              <a:pathLst>
                <a:path w="9661" h="6260" extrusionOk="0">
                  <a:moveTo>
                    <a:pt x="6275" y="0"/>
                  </a:moveTo>
                  <a:lnTo>
                    <a:pt x="6218" y="153"/>
                  </a:lnTo>
                  <a:cubicBezTo>
                    <a:pt x="4430" y="913"/>
                    <a:pt x="245" y="2701"/>
                    <a:pt x="36" y="5155"/>
                  </a:cubicBezTo>
                  <a:cubicBezTo>
                    <a:pt x="0" y="5983"/>
                    <a:pt x="417" y="6259"/>
                    <a:pt x="997" y="6259"/>
                  </a:cubicBezTo>
                  <a:cubicBezTo>
                    <a:pt x="1963" y="6259"/>
                    <a:pt x="3381" y="5493"/>
                    <a:pt x="3916" y="5231"/>
                  </a:cubicBezTo>
                  <a:cubicBezTo>
                    <a:pt x="5381" y="4413"/>
                    <a:pt x="9661" y="1085"/>
                    <a:pt x="627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57"/>
            <p:cNvSpPr/>
            <p:nvPr/>
          </p:nvSpPr>
          <p:spPr>
            <a:xfrm>
              <a:off x="1849650" y="1236200"/>
              <a:ext cx="216400" cy="208800"/>
            </a:xfrm>
            <a:custGeom>
              <a:avLst/>
              <a:gdLst/>
              <a:ahLst/>
              <a:cxnLst/>
              <a:rect l="l" t="t" r="r" b="b"/>
              <a:pathLst>
                <a:path w="8656" h="8352" extrusionOk="0">
                  <a:moveTo>
                    <a:pt x="2910" y="1"/>
                  </a:moveTo>
                  <a:cubicBezTo>
                    <a:pt x="2591" y="1"/>
                    <a:pt x="2279" y="72"/>
                    <a:pt x="1979" y="228"/>
                  </a:cubicBezTo>
                  <a:cubicBezTo>
                    <a:pt x="1" y="1275"/>
                    <a:pt x="400" y="4375"/>
                    <a:pt x="1351" y="5897"/>
                  </a:cubicBezTo>
                  <a:cubicBezTo>
                    <a:pt x="2131" y="7221"/>
                    <a:pt x="4158" y="8352"/>
                    <a:pt x="5946" y="8352"/>
                  </a:cubicBezTo>
                  <a:cubicBezTo>
                    <a:pt x="6906" y="8352"/>
                    <a:pt x="7797" y="8026"/>
                    <a:pt x="8389" y="7228"/>
                  </a:cubicBezTo>
                  <a:lnTo>
                    <a:pt x="8655" y="6125"/>
                  </a:lnTo>
                  <a:cubicBezTo>
                    <a:pt x="8251" y="4272"/>
                    <a:pt x="5384" y="1"/>
                    <a:pt x="291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57"/>
            <p:cNvSpPr/>
            <p:nvPr/>
          </p:nvSpPr>
          <p:spPr>
            <a:xfrm>
              <a:off x="2002225" y="1422750"/>
              <a:ext cx="168900" cy="210675"/>
            </a:xfrm>
            <a:custGeom>
              <a:avLst/>
              <a:gdLst/>
              <a:ahLst/>
              <a:cxnLst/>
              <a:rect l="l" t="t" r="r" b="b"/>
              <a:pathLst>
                <a:path w="6756" h="8427" extrusionOk="0">
                  <a:moveTo>
                    <a:pt x="2424" y="0"/>
                  </a:moveTo>
                  <a:cubicBezTo>
                    <a:pt x="1" y="0"/>
                    <a:pt x="1569" y="4431"/>
                    <a:pt x="2286" y="5777"/>
                  </a:cubicBezTo>
                  <a:cubicBezTo>
                    <a:pt x="2667" y="6422"/>
                    <a:pt x="3762" y="8427"/>
                    <a:pt x="4758" y="8427"/>
                  </a:cubicBezTo>
                  <a:cubicBezTo>
                    <a:pt x="5053" y="8427"/>
                    <a:pt x="5339" y="8251"/>
                    <a:pt x="5595" y="7812"/>
                  </a:cubicBezTo>
                  <a:cubicBezTo>
                    <a:pt x="6756" y="5663"/>
                    <a:pt x="4207" y="1877"/>
                    <a:pt x="3123" y="261"/>
                  </a:cubicBezTo>
                  <a:lnTo>
                    <a:pt x="3161" y="108"/>
                  </a:lnTo>
                  <a:cubicBezTo>
                    <a:pt x="2882" y="35"/>
                    <a:pt x="2638" y="0"/>
                    <a:pt x="24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57"/>
            <p:cNvSpPr/>
            <p:nvPr/>
          </p:nvSpPr>
          <p:spPr>
            <a:xfrm>
              <a:off x="2059825" y="1330725"/>
              <a:ext cx="256825" cy="166800"/>
            </a:xfrm>
            <a:custGeom>
              <a:avLst/>
              <a:gdLst/>
              <a:ahLst/>
              <a:cxnLst/>
              <a:rect l="l" t="t" r="r" b="b"/>
              <a:pathLst>
                <a:path w="10273" h="6672" extrusionOk="0">
                  <a:moveTo>
                    <a:pt x="6729" y="1"/>
                  </a:moveTo>
                  <a:cubicBezTo>
                    <a:pt x="4439" y="1"/>
                    <a:pt x="1416" y="1436"/>
                    <a:pt x="381" y="2458"/>
                  </a:cubicBezTo>
                  <a:lnTo>
                    <a:pt x="1" y="3542"/>
                  </a:lnTo>
                  <a:cubicBezTo>
                    <a:pt x="140" y="5616"/>
                    <a:pt x="2499" y="6671"/>
                    <a:pt x="4574" y="6671"/>
                  </a:cubicBezTo>
                  <a:cubicBezTo>
                    <a:pt x="5335" y="6671"/>
                    <a:pt x="6059" y="6529"/>
                    <a:pt x="6620" y="6243"/>
                  </a:cubicBezTo>
                  <a:cubicBezTo>
                    <a:pt x="8256" y="5482"/>
                    <a:pt x="10272" y="3086"/>
                    <a:pt x="9188" y="1146"/>
                  </a:cubicBezTo>
                  <a:cubicBezTo>
                    <a:pt x="8719" y="318"/>
                    <a:pt x="7805" y="1"/>
                    <a:pt x="67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57"/>
            <p:cNvSpPr/>
            <p:nvPr/>
          </p:nvSpPr>
          <p:spPr>
            <a:xfrm>
              <a:off x="2002300" y="1349400"/>
              <a:ext cx="114625" cy="210275"/>
            </a:xfrm>
            <a:custGeom>
              <a:avLst/>
              <a:gdLst/>
              <a:ahLst/>
              <a:cxnLst/>
              <a:rect l="l" t="t" r="r" b="b"/>
              <a:pathLst>
                <a:path w="4585" h="8411" extrusionOk="0">
                  <a:moveTo>
                    <a:pt x="2962" y="0"/>
                  </a:moveTo>
                  <a:cubicBezTo>
                    <a:pt x="1556" y="0"/>
                    <a:pt x="1" y="8281"/>
                    <a:pt x="324" y="8406"/>
                  </a:cubicBezTo>
                  <a:cubicBezTo>
                    <a:pt x="332" y="8409"/>
                    <a:pt x="340" y="8411"/>
                    <a:pt x="349" y="8411"/>
                  </a:cubicBezTo>
                  <a:cubicBezTo>
                    <a:pt x="996" y="8411"/>
                    <a:pt x="4584" y="1145"/>
                    <a:pt x="3215" y="94"/>
                  </a:cubicBezTo>
                  <a:cubicBezTo>
                    <a:pt x="3132" y="30"/>
                    <a:pt x="3047" y="0"/>
                    <a:pt x="29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57"/>
            <p:cNvSpPr/>
            <p:nvPr/>
          </p:nvSpPr>
          <p:spPr>
            <a:xfrm>
              <a:off x="2064600" y="1202325"/>
              <a:ext cx="118425" cy="158000"/>
            </a:xfrm>
            <a:custGeom>
              <a:avLst/>
              <a:gdLst/>
              <a:ahLst/>
              <a:cxnLst/>
              <a:rect l="l" t="t" r="r" b="b"/>
              <a:pathLst>
                <a:path w="4737" h="6320" extrusionOk="0">
                  <a:moveTo>
                    <a:pt x="497" y="0"/>
                  </a:moveTo>
                  <a:cubicBezTo>
                    <a:pt x="473" y="0"/>
                    <a:pt x="447" y="8"/>
                    <a:pt x="418" y="24"/>
                  </a:cubicBezTo>
                  <a:cubicBezTo>
                    <a:pt x="0" y="252"/>
                    <a:pt x="114" y="4246"/>
                    <a:pt x="171" y="6263"/>
                  </a:cubicBezTo>
                  <a:lnTo>
                    <a:pt x="495" y="6320"/>
                  </a:lnTo>
                  <a:cubicBezTo>
                    <a:pt x="1997" y="4741"/>
                    <a:pt x="4736" y="1583"/>
                    <a:pt x="4242" y="1108"/>
                  </a:cubicBezTo>
                  <a:cubicBezTo>
                    <a:pt x="4218" y="1086"/>
                    <a:pt x="4189" y="1076"/>
                    <a:pt x="4156" y="1076"/>
                  </a:cubicBezTo>
                  <a:cubicBezTo>
                    <a:pt x="3535" y="1076"/>
                    <a:pt x="1273" y="4577"/>
                    <a:pt x="552" y="5768"/>
                  </a:cubicBezTo>
                  <a:cubicBezTo>
                    <a:pt x="479" y="4072"/>
                    <a:pt x="1052" y="0"/>
                    <a:pt x="4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57"/>
            <p:cNvSpPr/>
            <p:nvPr/>
          </p:nvSpPr>
          <p:spPr>
            <a:xfrm>
              <a:off x="1875325" y="1263875"/>
              <a:ext cx="84200" cy="75450"/>
            </a:xfrm>
            <a:custGeom>
              <a:avLst/>
              <a:gdLst/>
              <a:ahLst/>
              <a:cxnLst/>
              <a:rect l="l" t="t" r="r" b="b"/>
              <a:pathLst>
                <a:path w="3368" h="3018" extrusionOk="0">
                  <a:moveTo>
                    <a:pt x="1479" y="0"/>
                  </a:moveTo>
                  <a:cubicBezTo>
                    <a:pt x="939" y="0"/>
                    <a:pt x="532" y="434"/>
                    <a:pt x="305" y="1024"/>
                  </a:cubicBezTo>
                  <a:cubicBezTo>
                    <a:pt x="1" y="1746"/>
                    <a:pt x="381" y="2602"/>
                    <a:pt x="1142" y="2907"/>
                  </a:cubicBezTo>
                  <a:cubicBezTo>
                    <a:pt x="1335" y="2982"/>
                    <a:pt x="1532" y="3017"/>
                    <a:pt x="1724" y="3017"/>
                  </a:cubicBezTo>
                  <a:cubicBezTo>
                    <a:pt x="2310" y="3017"/>
                    <a:pt x="2848" y="2685"/>
                    <a:pt x="3063" y="2127"/>
                  </a:cubicBezTo>
                  <a:cubicBezTo>
                    <a:pt x="3367" y="1404"/>
                    <a:pt x="2702" y="396"/>
                    <a:pt x="1922" y="91"/>
                  </a:cubicBezTo>
                  <a:cubicBezTo>
                    <a:pt x="1766" y="29"/>
                    <a:pt x="1618" y="0"/>
                    <a:pt x="14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57"/>
            <p:cNvSpPr/>
            <p:nvPr/>
          </p:nvSpPr>
          <p:spPr>
            <a:xfrm>
              <a:off x="1899100" y="1285300"/>
              <a:ext cx="37600" cy="34850"/>
            </a:xfrm>
            <a:custGeom>
              <a:avLst/>
              <a:gdLst/>
              <a:ahLst/>
              <a:cxnLst/>
              <a:rect l="l" t="t" r="r" b="b"/>
              <a:pathLst>
                <a:path w="1504" h="1394" extrusionOk="0">
                  <a:moveTo>
                    <a:pt x="725" y="1"/>
                  </a:moveTo>
                  <a:cubicBezTo>
                    <a:pt x="412" y="1"/>
                    <a:pt x="127" y="232"/>
                    <a:pt x="77" y="566"/>
                  </a:cubicBezTo>
                  <a:cubicBezTo>
                    <a:pt x="1" y="946"/>
                    <a:pt x="229" y="1308"/>
                    <a:pt x="590" y="1384"/>
                  </a:cubicBezTo>
                  <a:cubicBezTo>
                    <a:pt x="622" y="1390"/>
                    <a:pt x="654" y="1393"/>
                    <a:pt x="686" y="1393"/>
                  </a:cubicBezTo>
                  <a:cubicBezTo>
                    <a:pt x="1035" y="1393"/>
                    <a:pt x="1375" y="1029"/>
                    <a:pt x="1427" y="680"/>
                  </a:cubicBezTo>
                  <a:cubicBezTo>
                    <a:pt x="1503" y="300"/>
                    <a:pt x="1218" y="71"/>
                    <a:pt x="857" y="14"/>
                  </a:cubicBezTo>
                  <a:cubicBezTo>
                    <a:pt x="813" y="5"/>
                    <a:pt x="769" y="1"/>
                    <a:pt x="7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57"/>
            <p:cNvSpPr/>
            <p:nvPr/>
          </p:nvSpPr>
          <p:spPr>
            <a:xfrm>
              <a:off x="1895775" y="1499450"/>
              <a:ext cx="43775" cy="39150"/>
            </a:xfrm>
            <a:custGeom>
              <a:avLst/>
              <a:gdLst/>
              <a:ahLst/>
              <a:cxnLst/>
              <a:rect l="l" t="t" r="r" b="b"/>
              <a:pathLst>
                <a:path w="1751" h="1566" extrusionOk="0">
                  <a:moveTo>
                    <a:pt x="776" y="0"/>
                  </a:moveTo>
                  <a:cubicBezTo>
                    <a:pt x="491" y="0"/>
                    <a:pt x="274" y="219"/>
                    <a:pt x="153" y="521"/>
                  </a:cubicBezTo>
                  <a:cubicBezTo>
                    <a:pt x="1" y="902"/>
                    <a:pt x="210" y="1358"/>
                    <a:pt x="609" y="1510"/>
                  </a:cubicBezTo>
                  <a:cubicBezTo>
                    <a:pt x="708" y="1548"/>
                    <a:pt x="808" y="1566"/>
                    <a:pt x="906" y="1566"/>
                  </a:cubicBezTo>
                  <a:cubicBezTo>
                    <a:pt x="1207" y="1566"/>
                    <a:pt x="1484" y="1398"/>
                    <a:pt x="1598" y="1111"/>
                  </a:cubicBezTo>
                  <a:cubicBezTo>
                    <a:pt x="1751" y="730"/>
                    <a:pt x="1408" y="198"/>
                    <a:pt x="1009" y="46"/>
                  </a:cubicBezTo>
                  <a:cubicBezTo>
                    <a:pt x="927" y="15"/>
                    <a:pt x="849" y="0"/>
                    <a:pt x="7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57"/>
            <p:cNvSpPr/>
            <p:nvPr/>
          </p:nvSpPr>
          <p:spPr>
            <a:xfrm>
              <a:off x="1908150" y="1510400"/>
              <a:ext cx="20000" cy="18375"/>
            </a:xfrm>
            <a:custGeom>
              <a:avLst/>
              <a:gdLst/>
              <a:ahLst/>
              <a:cxnLst/>
              <a:rect l="l" t="t" r="r" b="b"/>
              <a:pathLst>
                <a:path w="800" h="735" extrusionOk="0">
                  <a:moveTo>
                    <a:pt x="391" y="1"/>
                  </a:moveTo>
                  <a:cubicBezTo>
                    <a:pt x="225" y="1"/>
                    <a:pt x="72" y="126"/>
                    <a:pt x="38" y="312"/>
                  </a:cubicBezTo>
                  <a:cubicBezTo>
                    <a:pt x="0" y="502"/>
                    <a:pt x="133" y="692"/>
                    <a:pt x="324" y="730"/>
                  </a:cubicBezTo>
                  <a:cubicBezTo>
                    <a:pt x="339" y="733"/>
                    <a:pt x="354" y="734"/>
                    <a:pt x="370" y="734"/>
                  </a:cubicBezTo>
                  <a:cubicBezTo>
                    <a:pt x="546" y="734"/>
                    <a:pt x="726" y="543"/>
                    <a:pt x="761" y="369"/>
                  </a:cubicBezTo>
                  <a:cubicBezTo>
                    <a:pt x="799" y="159"/>
                    <a:pt x="647" y="45"/>
                    <a:pt x="457" y="7"/>
                  </a:cubicBezTo>
                  <a:cubicBezTo>
                    <a:pt x="435" y="3"/>
                    <a:pt x="413" y="1"/>
                    <a:pt x="3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57"/>
            <p:cNvSpPr/>
            <p:nvPr/>
          </p:nvSpPr>
          <p:spPr>
            <a:xfrm>
              <a:off x="2089325" y="1563750"/>
              <a:ext cx="39950" cy="38675"/>
            </a:xfrm>
            <a:custGeom>
              <a:avLst/>
              <a:gdLst/>
              <a:ahLst/>
              <a:cxnLst/>
              <a:rect l="l" t="t" r="r" b="b"/>
              <a:pathLst>
                <a:path w="1598" h="1547" extrusionOk="0">
                  <a:moveTo>
                    <a:pt x="789" y="0"/>
                  </a:moveTo>
                  <a:cubicBezTo>
                    <a:pt x="400" y="0"/>
                    <a:pt x="74" y="311"/>
                    <a:pt x="38" y="707"/>
                  </a:cubicBezTo>
                  <a:cubicBezTo>
                    <a:pt x="0" y="1145"/>
                    <a:pt x="304" y="1525"/>
                    <a:pt x="723" y="1544"/>
                  </a:cubicBezTo>
                  <a:cubicBezTo>
                    <a:pt x="739" y="1546"/>
                    <a:pt x="754" y="1546"/>
                    <a:pt x="770" y="1546"/>
                  </a:cubicBezTo>
                  <a:cubicBezTo>
                    <a:pt x="1170" y="1546"/>
                    <a:pt x="1523" y="1090"/>
                    <a:pt x="1560" y="669"/>
                  </a:cubicBezTo>
                  <a:cubicBezTo>
                    <a:pt x="1598" y="251"/>
                    <a:pt x="1255" y="42"/>
                    <a:pt x="856" y="4"/>
                  </a:cubicBezTo>
                  <a:cubicBezTo>
                    <a:pt x="834" y="1"/>
                    <a:pt x="811" y="0"/>
                    <a:pt x="7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57"/>
            <p:cNvSpPr/>
            <p:nvPr/>
          </p:nvSpPr>
          <p:spPr>
            <a:xfrm>
              <a:off x="2099775" y="1574250"/>
              <a:ext cx="19050" cy="17700"/>
            </a:xfrm>
            <a:custGeom>
              <a:avLst/>
              <a:gdLst/>
              <a:ahLst/>
              <a:cxnLst/>
              <a:rect l="l" t="t" r="r" b="b"/>
              <a:pathLst>
                <a:path w="762" h="708" extrusionOk="0">
                  <a:moveTo>
                    <a:pt x="379" y="0"/>
                  </a:moveTo>
                  <a:cubicBezTo>
                    <a:pt x="367" y="0"/>
                    <a:pt x="355" y="1"/>
                    <a:pt x="343" y="2"/>
                  </a:cubicBezTo>
                  <a:cubicBezTo>
                    <a:pt x="134" y="21"/>
                    <a:pt x="1" y="192"/>
                    <a:pt x="20" y="401"/>
                  </a:cubicBezTo>
                  <a:cubicBezTo>
                    <a:pt x="37" y="579"/>
                    <a:pt x="272" y="708"/>
                    <a:pt x="458" y="708"/>
                  </a:cubicBezTo>
                  <a:cubicBezTo>
                    <a:pt x="471" y="708"/>
                    <a:pt x="483" y="707"/>
                    <a:pt x="495" y="706"/>
                  </a:cubicBezTo>
                  <a:cubicBezTo>
                    <a:pt x="704" y="687"/>
                    <a:pt x="761" y="496"/>
                    <a:pt x="742" y="306"/>
                  </a:cubicBezTo>
                  <a:cubicBezTo>
                    <a:pt x="725" y="128"/>
                    <a:pt x="557" y="0"/>
                    <a:pt x="3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57"/>
            <p:cNvSpPr/>
            <p:nvPr/>
          </p:nvSpPr>
          <p:spPr>
            <a:xfrm>
              <a:off x="2199625" y="1362050"/>
              <a:ext cx="84675" cy="73900"/>
            </a:xfrm>
            <a:custGeom>
              <a:avLst/>
              <a:gdLst/>
              <a:ahLst/>
              <a:cxnLst/>
              <a:rect l="l" t="t" r="r" b="b"/>
              <a:pathLst>
                <a:path w="3387" h="2956" extrusionOk="0">
                  <a:moveTo>
                    <a:pt x="1659" y="0"/>
                  </a:moveTo>
                  <a:cubicBezTo>
                    <a:pt x="1063" y="0"/>
                    <a:pt x="493" y="379"/>
                    <a:pt x="267" y="996"/>
                  </a:cubicBezTo>
                  <a:cubicBezTo>
                    <a:pt x="1" y="1776"/>
                    <a:pt x="362" y="2632"/>
                    <a:pt x="1104" y="2898"/>
                  </a:cubicBezTo>
                  <a:cubicBezTo>
                    <a:pt x="1214" y="2937"/>
                    <a:pt x="1328" y="2955"/>
                    <a:pt x="1445" y="2955"/>
                  </a:cubicBezTo>
                  <a:cubicBezTo>
                    <a:pt x="2122" y="2955"/>
                    <a:pt x="2877" y="2348"/>
                    <a:pt x="3120" y="1700"/>
                  </a:cubicBezTo>
                  <a:cubicBezTo>
                    <a:pt x="3387" y="920"/>
                    <a:pt x="2873" y="368"/>
                    <a:pt x="2131" y="83"/>
                  </a:cubicBezTo>
                  <a:cubicBezTo>
                    <a:pt x="1976" y="27"/>
                    <a:pt x="1816" y="0"/>
                    <a:pt x="16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57"/>
            <p:cNvSpPr/>
            <p:nvPr/>
          </p:nvSpPr>
          <p:spPr>
            <a:xfrm>
              <a:off x="2221975" y="1382450"/>
              <a:ext cx="37600" cy="34650"/>
            </a:xfrm>
            <a:custGeom>
              <a:avLst/>
              <a:gdLst/>
              <a:ahLst/>
              <a:cxnLst/>
              <a:rect l="l" t="t" r="r" b="b"/>
              <a:pathLst>
                <a:path w="1504" h="1386" extrusionOk="0">
                  <a:moveTo>
                    <a:pt x="747" y="0"/>
                  </a:moveTo>
                  <a:cubicBezTo>
                    <a:pt x="409" y="0"/>
                    <a:pt x="110" y="234"/>
                    <a:pt x="58" y="560"/>
                  </a:cubicBezTo>
                  <a:cubicBezTo>
                    <a:pt x="1" y="922"/>
                    <a:pt x="400" y="1321"/>
                    <a:pt x="781" y="1378"/>
                  </a:cubicBezTo>
                  <a:cubicBezTo>
                    <a:pt x="814" y="1383"/>
                    <a:pt x="845" y="1385"/>
                    <a:pt x="875" y="1385"/>
                  </a:cubicBezTo>
                  <a:cubicBezTo>
                    <a:pt x="1196" y="1385"/>
                    <a:pt x="1375" y="1119"/>
                    <a:pt x="1427" y="788"/>
                  </a:cubicBezTo>
                  <a:cubicBezTo>
                    <a:pt x="1504" y="427"/>
                    <a:pt x="1237" y="66"/>
                    <a:pt x="857" y="9"/>
                  </a:cubicBezTo>
                  <a:cubicBezTo>
                    <a:pt x="820" y="3"/>
                    <a:pt x="783" y="0"/>
                    <a:pt x="74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51327" y="625061"/>
            <a:ext cx="5850936" cy="1014553"/>
          </a:xfrm>
        </p:spPr>
        <p:txBody>
          <a:bodyPr/>
          <a:lstStyle/>
          <a:p>
            <a:pPr algn="ctr"/>
            <a:r>
              <a:rPr lang="en-US" sz="2800" dirty="0" err="1" smtClean="0"/>
              <a:t>Peluang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digarap</a:t>
            </a:r>
            <a:r>
              <a:rPr lang="en-US" sz="2800" dirty="0" smtClean="0"/>
              <a:t> </a:t>
            </a:r>
            <a:r>
              <a:rPr lang="en-US" sz="2800" dirty="0" err="1" smtClean="0"/>
              <a:t>kaum</a:t>
            </a:r>
            <a:r>
              <a:rPr lang="en-US" sz="2800" dirty="0" smtClean="0"/>
              <a:t> </a:t>
            </a:r>
            <a:r>
              <a:rPr lang="en-US" sz="2800" dirty="0" err="1" smtClean="0"/>
              <a:t>milineal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pertanian</a:t>
            </a:r>
            <a:endParaRPr lang="en-US" sz="2800" dirty="0"/>
          </a:p>
        </p:txBody>
      </p:sp>
      <p:sp>
        <p:nvSpPr>
          <p:cNvPr id="21" name="Subtitle 20"/>
          <p:cNvSpPr>
            <a:spLocks noGrp="1"/>
          </p:cNvSpPr>
          <p:nvPr>
            <p:ph type="subTitle" idx="1"/>
          </p:nvPr>
        </p:nvSpPr>
        <p:spPr>
          <a:xfrm>
            <a:off x="4173368" y="1580675"/>
            <a:ext cx="4812976" cy="940800"/>
          </a:xfrm>
        </p:spPr>
        <p:txBody>
          <a:bodyPr/>
          <a:lstStyle/>
          <a:p>
            <a:pPr algn="l">
              <a:buFont typeface="Wingdings" pitchFamily="2" charset="2"/>
              <a:buChar char="§"/>
            </a:pPr>
            <a:r>
              <a:rPr lang="en-US" sz="2000" dirty="0" err="1" smtClean="0"/>
              <a:t>Kaum</a:t>
            </a:r>
            <a:r>
              <a:rPr lang="en-US" sz="2000" dirty="0" smtClean="0"/>
              <a:t> </a:t>
            </a:r>
            <a:r>
              <a:rPr lang="en-US" sz="2000" dirty="0" err="1" smtClean="0"/>
              <a:t>mileneal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enggan</a:t>
            </a:r>
            <a:r>
              <a:rPr lang="en-US" sz="2000" dirty="0" smtClean="0"/>
              <a:t> </a:t>
            </a:r>
            <a:r>
              <a:rPr lang="en-US" sz="2000" dirty="0" err="1" smtClean="0"/>
              <a:t>menyentuh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on </a:t>
            </a:r>
            <a:r>
              <a:rPr lang="en-US" sz="2000" dirty="0" err="1" smtClean="0"/>
              <a:t>farm,yang</a:t>
            </a:r>
            <a:r>
              <a:rPr lang="en-US" sz="2000" dirty="0" smtClean="0"/>
              <a:t> </a:t>
            </a:r>
            <a:r>
              <a:rPr lang="en-US" sz="2000" dirty="0" err="1" smtClean="0"/>
              <a:t>memungkinkan</a:t>
            </a:r>
            <a:r>
              <a:rPr lang="en-US" sz="2000" dirty="0" smtClean="0"/>
              <a:t> </a:t>
            </a:r>
            <a:r>
              <a:rPr lang="en-US" sz="2000" dirty="0" err="1" smtClean="0"/>
              <a:t>digarap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hulu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hilir</a:t>
            </a:r>
            <a:endParaRPr lang="en-US" sz="2000" dirty="0" smtClean="0"/>
          </a:p>
          <a:p>
            <a:pPr algn="l">
              <a:buFont typeface="Wingdings" pitchFamily="2" charset="2"/>
              <a:buChar char="§"/>
            </a:pPr>
            <a:r>
              <a:rPr lang="en-US" sz="2000" dirty="0" err="1" smtClean="0"/>
              <a:t>Memasok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pangan</a:t>
            </a:r>
            <a:r>
              <a:rPr lang="en-US" sz="2000" dirty="0" smtClean="0"/>
              <a:t> </a:t>
            </a:r>
            <a:r>
              <a:rPr lang="en-US" sz="2000" dirty="0" err="1" smtClean="0"/>
              <a:t>keseharian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kondisi</a:t>
            </a:r>
            <a:r>
              <a:rPr lang="en-US" sz="2000" dirty="0" smtClean="0"/>
              <a:t> </a:t>
            </a:r>
            <a:r>
              <a:rPr lang="en-US" sz="2000" dirty="0" err="1" smtClean="0"/>
              <a:t>pandemi</a:t>
            </a:r>
            <a:r>
              <a:rPr lang="en-US" sz="2000" dirty="0" smtClean="0"/>
              <a:t> </a:t>
            </a:r>
            <a:r>
              <a:rPr lang="en-US" sz="2000" dirty="0" err="1" smtClean="0"/>
              <a:t>Covid</a:t>
            </a:r>
            <a:r>
              <a:rPr lang="en-US" sz="2000" dirty="0" smtClean="0"/>
              <a:t> 19 (Stay at home)</a:t>
            </a:r>
          </a:p>
          <a:p>
            <a:pPr algn="l">
              <a:buFont typeface="Wingdings" pitchFamily="2" charset="2"/>
              <a:buChar char="§"/>
            </a:pPr>
            <a:r>
              <a:rPr lang="en-US" sz="2000" dirty="0" err="1" smtClean="0"/>
              <a:t>Memasarkan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 smtClean="0"/>
              <a:t>pertanian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digital</a:t>
            </a:r>
          </a:p>
          <a:p>
            <a:pPr algn="l">
              <a:buFont typeface="Wingdings" pitchFamily="2" charset="2"/>
              <a:buChar char="§"/>
            </a:pPr>
            <a:r>
              <a:rPr lang="en-US" sz="2000" dirty="0" err="1" smtClean="0"/>
              <a:t>Cerdas</a:t>
            </a:r>
            <a:r>
              <a:rPr lang="en-US" sz="2000" dirty="0" smtClean="0"/>
              <a:t> </a:t>
            </a:r>
            <a:r>
              <a:rPr lang="en-US" sz="2000" dirty="0" err="1" smtClean="0"/>
              <a:t>berwirausaha</a:t>
            </a:r>
            <a:r>
              <a:rPr lang="en-US" sz="2000" dirty="0" smtClean="0"/>
              <a:t> </a:t>
            </a:r>
            <a:r>
              <a:rPr lang="en-US" sz="2000" dirty="0" err="1" smtClean="0"/>
              <a:t>tani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memanfaatkan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digital </a:t>
            </a:r>
          </a:p>
          <a:p>
            <a:pPr algn="l"/>
            <a:endParaRPr lang="en-US" sz="20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1705" y="559748"/>
            <a:ext cx="5077977" cy="1027316"/>
          </a:xfrm>
        </p:spPr>
        <p:txBody>
          <a:bodyPr/>
          <a:lstStyle/>
          <a:p>
            <a:pPr algn="ctr"/>
            <a:r>
              <a:rPr lang="en-US" sz="2800" dirty="0" err="1" smtClean="0"/>
              <a:t>Mewujudkan</a:t>
            </a:r>
            <a:r>
              <a:rPr lang="en-US" sz="2800" dirty="0" smtClean="0"/>
              <a:t> </a:t>
            </a:r>
            <a:r>
              <a:rPr lang="en-US" sz="2800" dirty="0" err="1" smtClean="0"/>
              <a:t>regenerasi</a:t>
            </a:r>
            <a:r>
              <a:rPr lang="en-US" sz="2800" dirty="0" smtClean="0"/>
              <a:t> </a:t>
            </a:r>
            <a:r>
              <a:rPr lang="en-US" sz="2800" dirty="0" err="1" smtClean="0"/>
              <a:t>petani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872" y="1662403"/>
            <a:ext cx="5109507" cy="431100"/>
          </a:xfrm>
        </p:spPr>
        <p:txBody>
          <a:bodyPr/>
          <a:lstStyle/>
          <a:p>
            <a:r>
              <a:rPr lang="en-US" sz="2000" dirty="0" smtClean="0"/>
              <a:t>1. </a:t>
            </a:r>
            <a:r>
              <a:rPr lang="en-US" sz="2000" dirty="0" err="1" smtClean="0"/>
              <a:t>Kemudahan</a:t>
            </a:r>
            <a:r>
              <a:rPr lang="en-US" sz="2000" dirty="0" smtClean="0"/>
              <a:t> </a:t>
            </a:r>
            <a:r>
              <a:rPr lang="en-US" sz="2000" dirty="0" err="1" smtClean="0"/>
              <a:t>akses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lahan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2. </a:t>
            </a:r>
            <a:r>
              <a:rPr lang="en-US" sz="2000" dirty="0" err="1" smtClean="0"/>
              <a:t>Kemudahan</a:t>
            </a:r>
            <a:r>
              <a:rPr lang="en-US" sz="2000" dirty="0" smtClean="0"/>
              <a:t> </a:t>
            </a:r>
            <a:r>
              <a:rPr lang="en-US" sz="2000" dirty="0" err="1" smtClean="0"/>
              <a:t>akses</a:t>
            </a:r>
            <a:r>
              <a:rPr lang="en-US" sz="2000" dirty="0" smtClean="0"/>
              <a:t> modal</a:t>
            </a:r>
          </a:p>
          <a:p>
            <a:r>
              <a:rPr lang="en-US" sz="2000" dirty="0" smtClean="0"/>
              <a:t>3. </a:t>
            </a:r>
            <a:r>
              <a:rPr lang="en-US" sz="2000" dirty="0" err="1" smtClean="0"/>
              <a:t>Kemudahan</a:t>
            </a:r>
            <a:r>
              <a:rPr lang="en-US" sz="2000" dirty="0" smtClean="0"/>
              <a:t> </a:t>
            </a:r>
            <a:r>
              <a:rPr lang="en-US" sz="2000" dirty="0" err="1" smtClean="0"/>
              <a:t>akses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pertanian</a:t>
            </a:r>
            <a:r>
              <a:rPr lang="en-US" sz="2000" dirty="0" smtClean="0"/>
              <a:t> (</a:t>
            </a:r>
            <a:r>
              <a:rPr lang="en-US" sz="2000" dirty="0" err="1" smtClean="0"/>
              <a:t>perluasan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, water management, </a:t>
            </a:r>
            <a:r>
              <a:rPr lang="en-US" sz="2000" dirty="0" err="1" smtClean="0"/>
              <a:t>mekanisasi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pertanian</a:t>
            </a:r>
            <a:r>
              <a:rPr lang="en-US" sz="2000" dirty="0" smtClean="0"/>
              <a:t>,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pertanian</a:t>
            </a:r>
            <a:r>
              <a:rPr lang="en-US" sz="2000" dirty="0" smtClean="0"/>
              <a:t>, </a:t>
            </a:r>
            <a:r>
              <a:rPr lang="en-US" sz="2000" dirty="0" err="1" smtClean="0"/>
              <a:t>mudah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perkiaraan</a:t>
            </a:r>
            <a:r>
              <a:rPr lang="en-US" sz="2000" dirty="0" smtClean="0"/>
              <a:t> </a:t>
            </a:r>
            <a:r>
              <a:rPr lang="en-US" sz="2000" dirty="0" err="1" smtClean="0"/>
              <a:t>cuaca</a:t>
            </a:r>
            <a:r>
              <a:rPr lang="en-US" sz="2000" dirty="0" smtClean="0"/>
              <a:t>, </a:t>
            </a:r>
            <a:r>
              <a:rPr lang="en-US" sz="2000" dirty="0" err="1" smtClean="0"/>
              <a:t>pengukuran</a:t>
            </a:r>
            <a:r>
              <a:rPr lang="en-US" sz="2000" dirty="0" smtClean="0"/>
              <a:t> </a:t>
            </a:r>
            <a:r>
              <a:rPr lang="en-US" sz="2000" dirty="0" err="1" smtClean="0"/>
              <a:t>masa</a:t>
            </a:r>
            <a:r>
              <a:rPr lang="en-US" sz="2000" dirty="0" smtClean="0"/>
              <a:t> </a:t>
            </a:r>
            <a:r>
              <a:rPr lang="en-US" sz="2000" dirty="0" err="1" smtClean="0"/>
              <a:t>panen</a:t>
            </a:r>
            <a:r>
              <a:rPr lang="en-US" sz="2000" dirty="0" smtClean="0"/>
              <a:t>)</a:t>
            </a:r>
          </a:p>
          <a:p>
            <a:endParaRPr lang="en-US" sz="20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6" name="Google Shape;1726;p59"/>
          <p:cNvSpPr/>
          <p:nvPr/>
        </p:nvSpPr>
        <p:spPr>
          <a:xfrm>
            <a:off x="6062370" y="1439120"/>
            <a:ext cx="1839666" cy="417855"/>
          </a:xfrm>
          <a:custGeom>
            <a:avLst/>
            <a:gdLst/>
            <a:ahLst/>
            <a:cxnLst/>
            <a:rect l="l" t="t" r="r" b="b"/>
            <a:pathLst>
              <a:path w="84099" h="21467" extrusionOk="0">
                <a:moveTo>
                  <a:pt x="59366" y="1"/>
                </a:moveTo>
                <a:cubicBezTo>
                  <a:pt x="54907" y="1"/>
                  <a:pt x="50455" y="399"/>
                  <a:pt x="46061" y="968"/>
                </a:cubicBezTo>
                <a:cubicBezTo>
                  <a:pt x="38089" y="689"/>
                  <a:pt x="30091" y="487"/>
                  <a:pt x="22120" y="411"/>
                </a:cubicBezTo>
                <a:cubicBezTo>
                  <a:pt x="21595" y="406"/>
                  <a:pt x="21066" y="404"/>
                  <a:pt x="20533" y="404"/>
                </a:cubicBezTo>
                <a:cubicBezTo>
                  <a:pt x="14744" y="404"/>
                  <a:pt x="8589" y="738"/>
                  <a:pt x="4556" y="3195"/>
                </a:cubicBezTo>
                <a:cubicBezTo>
                  <a:pt x="1949" y="4789"/>
                  <a:pt x="684" y="7041"/>
                  <a:pt x="405" y="9268"/>
                </a:cubicBezTo>
                <a:cubicBezTo>
                  <a:pt x="254" y="10534"/>
                  <a:pt x="203" y="12002"/>
                  <a:pt x="608" y="13419"/>
                </a:cubicBezTo>
                <a:cubicBezTo>
                  <a:pt x="1" y="15747"/>
                  <a:pt x="1721" y="18303"/>
                  <a:pt x="4961" y="19518"/>
                </a:cubicBezTo>
                <a:cubicBezTo>
                  <a:pt x="7517" y="20480"/>
                  <a:pt x="10605" y="20632"/>
                  <a:pt x="13540" y="20758"/>
                </a:cubicBezTo>
                <a:cubicBezTo>
                  <a:pt x="14527" y="20783"/>
                  <a:pt x="15489" y="20834"/>
                  <a:pt x="16476" y="20859"/>
                </a:cubicBezTo>
                <a:cubicBezTo>
                  <a:pt x="18247" y="21087"/>
                  <a:pt x="20044" y="21264"/>
                  <a:pt x="21816" y="21340"/>
                </a:cubicBezTo>
                <a:cubicBezTo>
                  <a:pt x="23090" y="21402"/>
                  <a:pt x="24363" y="21430"/>
                  <a:pt x="25635" y="21430"/>
                </a:cubicBezTo>
                <a:cubicBezTo>
                  <a:pt x="27497" y="21430"/>
                  <a:pt x="29356" y="21370"/>
                  <a:pt x="31205" y="21264"/>
                </a:cubicBezTo>
                <a:cubicBezTo>
                  <a:pt x="37569" y="21403"/>
                  <a:pt x="43923" y="21467"/>
                  <a:pt x="50279" y="21467"/>
                </a:cubicBezTo>
                <a:cubicBezTo>
                  <a:pt x="54363" y="21467"/>
                  <a:pt x="58448" y="21440"/>
                  <a:pt x="62536" y="21391"/>
                </a:cubicBezTo>
                <a:cubicBezTo>
                  <a:pt x="68762" y="21315"/>
                  <a:pt x="75671" y="20986"/>
                  <a:pt x="79897" y="18126"/>
                </a:cubicBezTo>
                <a:cubicBezTo>
                  <a:pt x="82377" y="16456"/>
                  <a:pt x="83516" y="14128"/>
                  <a:pt x="83643" y="11825"/>
                </a:cubicBezTo>
                <a:cubicBezTo>
                  <a:pt x="83693" y="11065"/>
                  <a:pt x="83693" y="10230"/>
                  <a:pt x="83592" y="9370"/>
                </a:cubicBezTo>
                <a:cubicBezTo>
                  <a:pt x="84098" y="7269"/>
                  <a:pt x="82681" y="5017"/>
                  <a:pt x="79922" y="3751"/>
                </a:cubicBezTo>
                <a:cubicBezTo>
                  <a:pt x="79796" y="3675"/>
                  <a:pt x="79669" y="3600"/>
                  <a:pt x="79518" y="3549"/>
                </a:cubicBezTo>
                <a:cubicBezTo>
                  <a:pt x="74355" y="1246"/>
                  <a:pt x="67749" y="208"/>
                  <a:pt x="61473" y="31"/>
                </a:cubicBezTo>
                <a:cubicBezTo>
                  <a:pt x="60771" y="10"/>
                  <a:pt x="60068" y="1"/>
                  <a:pt x="5936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7" name="Google Shape;1727;p59"/>
          <p:cNvSpPr/>
          <p:nvPr/>
        </p:nvSpPr>
        <p:spPr>
          <a:xfrm>
            <a:off x="3691262" y="1460142"/>
            <a:ext cx="1839666" cy="417855"/>
          </a:xfrm>
          <a:custGeom>
            <a:avLst/>
            <a:gdLst/>
            <a:ahLst/>
            <a:cxnLst/>
            <a:rect l="l" t="t" r="r" b="b"/>
            <a:pathLst>
              <a:path w="84099" h="21467" extrusionOk="0">
                <a:moveTo>
                  <a:pt x="59366" y="1"/>
                </a:moveTo>
                <a:cubicBezTo>
                  <a:pt x="54907" y="1"/>
                  <a:pt x="50455" y="399"/>
                  <a:pt x="46061" y="968"/>
                </a:cubicBezTo>
                <a:cubicBezTo>
                  <a:pt x="38089" y="689"/>
                  <a:pt x="30091" y="487"/>
                  <a:pt x="22120" y="411"/>
                </a:cubicBezTo>
                <a:cubicBezTo>
                  <a:pt x="21595" y="406"/>
                  <a:pt x="21066" y="404"/>
                  <a:pt x="20533" y="404"/>
                </a:cubicBezTo>
                <a:cubicBezTo>
                  <a:pt x="14744" y="404"/>
                  <a:pt x="8589" y="738"/>
                  <a:pt x="4556" y="3195"/>
                </a:cubicBezTo>
                <a:cubicBezTo>
                  <a:pt x="1949" y="4789"/>
                  <a:pt x="684" y="7041"/>
                  <a:pt x="405" y="9268"/>
                </a:cubicBezTo>
                <a:cubicBezTo>
                  <a:pt x="254" y="10534"/>
                  <a:pt x="203" y="12002"/>
                  <a:pt x="608" y="13419"/>
                </a:cubicBezTo>
                <a:cubicBezTo>
                  <a:pt x="1" y="15747"/>
                  <a:pt x="1721" y="18303"/>
                  <a:pt x="4961" y="19518"/>
                </a:cubicBezTo>
                <a:cubicBezTo>
                  <a:pt x="7517" y="20480"/>
                  <a:pt x="10605" y="20632"/>
                  <a:pt x="13540" y="20758"/>
                </a:cubicBezTo>
                <a:cubicBezTo>
                  <a:pt x="14527" y="20783"/>
                  <a:pt x="15489" y="20834"/>
                  <a:pt x="16476" y="20859"/>
                </a:cubicBezTo>
                <a:cubicBezTo>
                  <a:pt x="18247" y="21087"/>
                  <a:pt x="20044" y="21264"/>
                  <a:pt x="21816" y="21340"/>
                </a:cubicBezTo>
                <a:cubicBezTo>
                  <a:pt x="23090" y="21402"/>
                  <a:pt x="24363" y="21430"/>
                  <a:pt x="25635" y="21430"/>
                </a:cubicBezTo>
                <a:cubicBezTo>
                  <a:pt x="27497" y="21430"/>
                  <a:pt x="29356" y="21370"/>
                  <a:pt x="31205" y="21264"/>
                </a:cubicBezTo>
                <a:cubicBezTo>
                  <a:pt x="37569" y="21403"/>
                  <a:pt x="43923" y="21467"/>
                  <a:pt x="50279" y="21467"/>
                </a:cubicBezTo>
                <a:cubicBezTo>
                  <a:pt x="54363" y="21467"/>
                  <a:pt x="58448" y="21440"/>
                  <a:pt x="62536" y="21391"/>
                </a:cubicBezTo>
                <a:cubicBezTo>
                  <a:pt x="68762" y="21315"/>
                  <a:pt x="75671" y="20986"/>
                  <a:pt x="79897" y="18126"/>
                </a:cubicBezTo>
                <a:cubicBezTo>
                  <a:pt x="82377" y="16456"/>
                  <a:pt x="83516" y="14128"/>
                  <a:pt x="83643" y="11825"/>
                </a:cubicBezTo>
                <a:cubicBezTo>
                  <a:pt x="83693" y="11065"/>
                  <a:pt x="83693" y="10230"/>
                  <a:pt x="83592" y="9370"/>
                </a:cubicBezTo>
                <a:cubicBezTo>
                  <a:pt x="84098" y="7269"/>
                  <a:pt x="82681" y="5017"/>
                  <a:pt x="79922" y="3751"/>
                </a:cubicBezTo>
                <a:cubicBezTo>
                  <a:pt x="79796" y="3675"/>
                  <a:pt x="79669" y="3600"/>
                  <a:pt x="79518" y="3549"/>
                </a:cubicBezTo>
                <a:cubicBezTo>
                  <a:pt x="74355" y="1246"/>
                  <a:pt x="67749" y="208"/>
                  <a:pt x="61473" y="31"/>
                </a:cubicBezTo>
                <a:cubicBezTo>
                  <a:pt x="60771" y="10"/>
                  <a:pt x="60068" y="1"/>
                  <a:pt x="5936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9" name="Google Shape;1729;p59"/>
          <p:cNvSpPr/>
          <p:nvPr/>
        </p:nvSpPr>
        <p:spPr>
          <a:xfrm>
            <a:off x="810950" y="1428611"/>
            <a:ext cx="1839666" cy="417855"/>
          </a:xfrm>
          <a:custGeom>
            <a:avLst/>
            <a:gdLst/>
            <a:ahLst/>
            <a:cxnLst/>
            <a:rect l="l" t="t" r="r" b="b"/>
            <a:pathLst>
              <a:path w="84099" h="21467" extrusionOk="0">
                <a:moveTo>
                  <a:pt x="59366" y="1"/>
                </a:moveTo>
                <a:cubicBezTo>
                  <a:pt x="54907" y="1"/>
                  <a:pt x="50455" y="399"/>
                  <a:pt x="46061" y="968"/>
                </a:cubicBezTo>
                <a:cubicBezTo>
                  <a:pt x="38089" y="689"/>
                  <a:pt x="30091" y="487"/>
                  <a:pt x="22120" y="411"/>
                </a:cubicBezTo>
                <a:cubicBezTo>
                  <a:pt x="21595" y="406"/>
                  <a:pt x="21066" y="404"/>
                  <a:pt x="20533" y="404"/>
                </a:cubicBezTo>
                <a:cubicBezTo>
                  <a:pt x="14744" y="404"/>
                  <a:pt x="8589" y="738"/>
                  <a:pt x="4556" y="3195"/>
                </a:cubicBezTo>
                <a:cubicBezTo>
                  <a:pt x="1949" y="4789"/>
                  <a:pt x="684" y="7041"/>
                  <a:pt x="405" y="9268"/>
                </a:cubicBezTo>
                <a:cubicBezTo>
                  <a:pt x="254" y="10534"/>
                  <a:pt x="203" y="12002"/>
                  <a:pt x="608" y="13419"/>
                </a:cubicBezTo>
                <a:cubicBezTo>
                  <a:pt x="1" y="15747"/>
                  <a:pt x="1721" y="18303"/>
                  <a:pt x="4961" y="19518"/>
                </a:cubicBezTo>
                <a:cubicBezTo>
                  <a:pt x="7517" y="20480"/>
                  <a:pt x="10605" y="20632"/>
                  <a:pt x="13540" y="20758"/>
                </a:cubicBezTo>
                <a:cubicBezTo>
                  <a:pt x="14527" y="20783"/>
                  <a:pt x="15489" y="20834"/>
                  <a:pt x="16476" y="20859"/>
                </a:cubicBezTo>
                <a:cubicBezTo>
                  <a:pt x="18247" y="21087"/>
                  <a:pt x="20044" y="21264"/>
                  <a:pt x="21816" y="21340"/>
                </a:cubicBezTo>
                <a:cubicBezTo>
                  <a:pt x="23090" y="21402"/>
                  <a:pt x="24363" y="21430"/>
                  <a:pt x="25635" y="21430"/>
                </a:cubicBezTo>
                <a:cubicBezTo>
                  <a:pt x="27497" y="21430"/>
                  <a:pt x="29356" y="21370"/>
                  <a:pt x="31205" y="21264"/>
                </a:cubicBezTo>
                <a:cubicBezTo>
                  <a:pt x="37569" y="21403"/>
                  <a:pt x="43923" y="21467"/>
                  <a:pt x="50279" y="21467"/>
                </a:cubicBezTo>
                <a:cubicBezTo>
                  <a:pt x="54363" y="21467"/>
                  <a:pt x="58448" y="21440"/>
                  <a:pt x="62536" y="21391"/>
                </a:cubicBezTo>
                <a:cubicBezTo>
                  <a:pt x="68762" y="21315"/>
                  <a:pt x="75671" y="20986"/>
                  <a:pt x="79897" y="18126"/>
                </a:cubicBezTo>
                <a:cubicBezTo>
                  <a:pt x="82377" y="16456"/>
                  <a:pt x="83516" y="14128"/>
                  <a:pt x="83643" y="11825"/>
                </a:cubicBezTo>
                <a:cubicBezTo>
                  <a:pt x="83693" y="11065"/>
                  <a:pt x="83693" y="10230"/>
                  <a:pt x="83592" y="9370"/>
                </a:cubicBezTo>
                <a:cubicBezTo>
                  <a:pt x="84098" y="7269"/>
                  <a:pt x="82681" y="5017"/>
                  <a:pt x="79922" y="3751"/>
                </a:cubicBezTo>
                <a:cubicBezTo>
                  <a:pt x="79796" y="3675"/>
                  <a:pt x="79669" y="3600"/>
                  <a:pt x="79518" y="3549"/>
                </a:cubicBezTo>
                <a:cubicBezTo>
                  <a:pt x="74355" y="1246"/>
                  <a:pt x="67749" y="208"/>
                  <a:pt x="61473" y="31"/>
                </a:cubicBezTo>
                <a:cubicBezTo>
                  <a:pt x="60771" y="10"/>
                  <a:pt x="60068" y="1"/>
                  <a:pt x="5936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42" name="Google Shape;1742;p59"/>
          <p:cNvGrpSpPr/>
          <p:nvPr/>
        </p:nvGrpSpPr>
        <p:grpSpPr>
          <a:xfrm>
            <a:off x="7938735" y="2551721"/>
            <a:ext cx="467000" cy="431100"/>
            <a:chOff x="1849650" y="1202325"/>
            <a:chExt cx="467000" cy="431100"/>
          </a:xfrm>
        </p:grpSpPr>
        <p:sp>
          <p:nvSpPr>
            <p:cNvPr id="1743" name="Google Shape;1743;p59"/>
            <p:cNvSpPr/>
            <p:nvPr/>
          </p:nvSpPr>
          <p:spPr>
            <a:xfrm>
              <a:off x="1880150" y="1400725"/>
              <a:ext cx="241525" cy="156500"/>
            </a:xfrm>
            <a:custGeom>
              <a:avLst/>
              <a:gdLst/>
              <a:ahLst/>
              <a:cxnLst/>
              <a:rect l="l" t="t" r="r" b="b"/>
              <a:pathLst>
                <a:path w="9661" h="6260" extrusionOk="0">
                  <a:moveTo>
                    <a:pt x="6275" y="0"/>
                  </a:moveTo>
                  <a:lnTo>
                    <a:pt x="6218" y="153"/>
                  </a:lnTo>
                  <a:cubicBezTo>
                    <a:pt x="4430" y="913"/>
                    <a:pt x="245" y="2701"/>
                    <a:pt x="36" y="5155"/>
                  </a:cubicBezTo>
                  <a:cubicBezTo>
                    <a:pt x="0" y="5983"/>
                    <a:pt x="417" y="6259"/>
                    <a:pt x="997" y="6259"/>
                  </a:cubicBezTo>
                  <a:cubicBezTo>
                    <a:pt x="1963" y="6259"/>
                    <a:pt x="3381" y="5493"/>
                    <a:pt x="3916" y="5231"/>
                  </a:cubicBezTo>
                  <a:cubicBezTo>
                    <a:pt x="5381" y="4413"/>
                    <a:pt x="9661" y="1085"/>
                    <a:pt x="627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59"/>
            <p:cNvSpPr/>
            <p:nvPr/>
          </p:nvSpPr>
          <p:spPr>
            <a:xfrm>
              <a:off x="1849650" y="1236200"/>
              <a:ext cx="216400" cy="208800"/>
            </a:xfrm>
            <a:custGeom>
              <a:avLst/>
              <a:gdLst/>
              <a:ahLst/>
              <a:cxnLst/>
              <a:rect l="l" t="t" r="r" b="b"/>
              <a:pathLst>
                <a:path w="8656" h="8352" extrusionOk="0">
                  <a:moveTo>
                    <a:pt x="2910" y="1"/>
                  </a:moveTo>
                  <a:cubicBezTo>
                    <a:pt x="2591" y="1"/>
                    <a:pt x="2279" y="72"/>
                    <a:pt x="1979" y="228"/>
                  </a:cubicBezTo>
                  <a:cubicBezTo>
                    <a:pt x="1" y="1275"/>
                    <a:pt x="400" y="4375"/>
                    <a:pt x="1351" y="5897"/>
                  </a:cubicBezTo>
                  <a:cubicBezTo>
                    <a:pt x="2131" y="7221"/>
                    <a:pt x="4158" y="8352"/>
                    <a:pt x="5946" y="8352"/>
                  </a:cubicBezTo>
                  <a:cubicBezTo>
                    <a:pt x="6906" y="8352"/>
                    <a:pt x="7797" y="8026"/>
                    <a:pt x="8389" y="7228"/>
                  </a:cubicBezTo>
                  <a:lnTo>
                    <a:pt x="8655" y="6125"/>
                  </a:lnTo>
                  <a:cubicBezTo>
                    <a:pt x="8251" y="4272"/>
                    <a:pt x="5384" y="1"/>
                    <a:pt x="291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59"/>
            <p:cNvSpPr/>
            <p:nvPr/>
          </p:nvSpPr>
          <p:spPr>
            <a:xfrm>
              <a:off x="2002225" y="1422750"/>
              <a:ext cx="168900" cy="210675"/>
            </a:xfrm>
            <a:custGeom>
              <a:avLst/>
              <a:gdLst/>
              <a:ahLst/>
              <a:cxnLst/>
              <a:rect l="l" t="t" r="r" b="b"/>
              <a:pathLst>
                <a:path w="6756" h="8427" extrusionOk="0">
                  <a:moveTo>
                    <a:pt x="2424" y="0"/>
                  </a:moveTo>
                  <a:cubicBezTo>
                    <a:pt x="1" y="0"/>
                    <a:pt x="1569" y="4431"/>
                    <a:pt x="2286" y="5777"/>
                  </a:cubicBezTo>
                  <a:cubicBezTo>
                    <a:pt x="2667" y="6422"/>
                    <a:pt x="3762" y="8427"/>
                    <a:pt x="4758" y="8427"/>
                  </a:cubicBezTo>
                  <a:cubicBezTo>
                    <a:pt x="5053" y="8427"/>
                    <a:pt x="5339" y="8251"/>
                    <a:pt x="5595" y="7812"/>
                  </a:cubicBezTo>
                  <a:cubicBezTo>
                    <a:pt x="6756" y="5663"/>
                    <a:pt x="4207" y="1877"/>
                    <a:pt x="3123" y="261"/>
                  </a:cubicBezTo>
                  <a:lnTo>
                    <a:pt x="3161" y="108"/>
                  </a:lnTo>
                  <a:cubicBezTo>
                    <a:pt x="2882" y="35"/>
                    <a:pt x="2638" y="0"/>
                    <a:pt x="24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59"/>
            <p:cNvSpPr/>
            <p:nvPr/>
          </p:nvSpPr>
          <p:spPr>
            <a:xfrm>
              <a:off x="2059825" y="1330725"/>
              <a:ext cx="256825" cy="166800"/>
            </a:xfrm>
            <a:custGeom>
              <a:avLst/>
              <a:gdLst/>
              <a:ahLst/>
              <a:cxnLst/>
              <a:rect l="l" t="t" r="r" b="b"/>
              <a:pathLst>
                <a:path w="10273" h="6672" extrusionOk="0">
                  <a:moveTo>
                    <a:pt x="6729" y="1"/>
                  </a:moveTo>
                  <a:cubicBezTo>
                    <a:pt x="4439" y="1"/>
                    <a:pt x="1416" y="1436"/>
                    <a:pt x="381" y="2458"/>
                  </a:cubicBezTo>
                  <a:lnTo>
                    <a:pt x="1" y="3542"/>
                  </a:lnTo>
                  <a:cubicBezTo>
                    <a:pt x="140" y="5616"/>
                    <a:pt x="2499" y="6671"/>
                    <a:pt x="4574" y="6671"/>
                  </a:cubicBezTo>
                  <a:cubicBezTo>
                    <a:pt x="5335" y="6671"/>
                    <a:pt x="6059" y="6529"/>
                    <a:pt x="6620" y="6243"/>
                  </a:cubicBezTo>
                  <a:cubicBezTo>
                    <a:pt x="8256" y="5482"/>
                    <a:pt x="10272" y="3086"/>
                    <a:pt x="9188" y="1146"/>
                  </a:cubicBezTo>
                  <a:cubicBezTo>
                    <a:pt x="8719" y="318"/>
                    <a:pt x="7805" y="1"/>
                    <a:pt x="67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59"/>
            <p:cNvSpPr/>
            <p:nvPr/>
          </p:nvSpPr>
          <p:spPr>
            <a:xfrm>
              <a:off x="2002300" y="1349400"/>
              <a:ext cx="114625" cy="210275"/>
            </a:xfrm>
            <a:custGeom>
              <a:avLst/>
              <a:gdLst/>
              <a:ahLst/>
              <a:cxnLst/>
              <a:rect l="l" t="t" r="r" b="b"/>
              <a:pathLst>
                <a:path w="4585" h="8411" extrusionOk="0">
                  <a:moveTo>
                    <a:pt x="2962" y="0"/>
                  </a:moveTo>
                  <a:cubicBezTo>
                    <a:pt x="1556" y="0"/>
                    <a:pt x="1" y="8281"/>
                    <a:pt x="324" y="8406"/>
                  </a:cubicBezTo>
                  <a:cubicBezTo>
                    <a:pt x="332" y="8409"/>
                    <a:pt x="340" y="8411"/>
                    <a:pt x="349" y="8411"/>
                  </a:cubicBezTo>
                  <a:cubicBezTo>
                    <a:pt x="996" y="8411"/>
                    <a:pt x="4584" y="1145"/>
                    <a:pt x="3215" y="94"/>
                  </a:cubicBezTo>
                  <a:cubicBezTo>
                    <a:pt x="3132" y="30"/>
                    <a:pt x="3047" y="0"/>
                    <a:pt x="29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59"/>
            <p:cNvSpPr/>
            <p:nvPr/>
          </p:nvSpPr>
          <p:spPr>
            <a:xfrm>
              <a:off x="2064600" y="1202325"/>
              <a:ext cx="118425" cy="158000"/>
            </a:xfrm>
            <a:custGeom>
              <a:avLst/>
              <a:gdLst/>
              <a:ahLst/>
              <a:cxnLst/>
              <a:rect l="l" t="t" r="r" b="b"/>
              <a:pathLst>
                <a:path w="4737" h="6320" extrusionOk="0">
                  <a:moveTo>
                    <a:pt x="497" y="0"/>
                  </a:moveTo>
                  <a:cubicBezTo>
                    <a:pt x="473" y="0"/>
                    <a:pt x="447" y="8"/>
                    <a:pt x="418" y="24"/>
                  </a:cubicBezTo>
                  <a:cubicBezTo>
                    <a:pt x="0" y="252"/>
                    <a:pt x="114" y="4246"/>
                    <a:pt x="171" y="6263"/>
                  </a:cubicBezTo>
                  <a:lnTo>
                    <a:pt x="495" y="6320"/>
                  </a:lnTo>
                  <a:cubicBezTo>
                    <a:pt x="1997" y="4741"/>
                    <a:pt x="4736" y="1583"/>
                    <a:pt x="4242" y="1108"/>
                  </a:cubicBezTo>
                  <a:cubicBezTo>
                    <a:pt x="4218" y="1086"/>
                    <a:pt x="4189" y="1076"/>
                    <a:pt x="4156" y="1076"/>
                  </a:cubicBezTo>
                  <a:cubicBezTo>
                    <a:pt x="3535" y="1076"/>
                    <a:pt x="1273" y="4577"/>
                    <a:pt x="552" y="5768"/>
                  </a:cubicBezTo>
                  <a:cubicBezTo>
                    <a:pt x="479" y="4072"/>
                    <a:pt x="1052" y="0"/>
                    <a:pt x="4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59"/>
            <p:cNvSpPr/>
            <p:nvPr/>
          </p:nvSpPr>
          <p:spPr>
            <a:xfrm>
              <a:off x="1875325" y="1263875"/>
              <a:ext cx="84200" cy="75450"/>
            </a:xfrm>
            <a:custGeom>
              <a:avLst/>
              <a:gdLst/>
              <a:ahLst/>
              <a:cxnLst/>
              <a:rect l="l" t="t" r="r" b="b"/>
              <a:pathLst>
                <a:path w="3368" h="3018" extrusionOk="0">
                  <a:moveTo>
                    <a:pt x="1479" y="0"/>
                  </a:moveTo>
                  <a:cubicBezTo>
                    <a:pt x="939" y="0"/>
                    <a:pt x="532" y="434"/>
                    <a:pt x="305" y="1024"/>
                  </a:cubicBezTo>
                  <a:cubicBezTo>
                    <a:pt x="1" y="1746"/>
                    <a:pt x="381" y="2602"/>
                    <a:pt x="1142" y="2907"/>
                  </a:cubicBezTo>
                  <a:cubicBezTo>
                    <a:pt x="1335" y="2982"/>
                    <a:pt x="1532" y="3017"/>
                    <a:pt x="1724" y="3017"/>
                  </a:cubicBezTo>
                  <a:cubicBezTo>
                    <a:pt x="2310" y="3017"/>
                    <a:pt x="2848" y="2685"/>
                    <a:pt x="3063" y="2127"/>
                  </a:cubicBezTo>
                  <a:cubicBezTo>
                    <a:pt x="3367" y="1404"/>
                    <a:pt x="2702" y="396"/>
                    <a:pt x="1922" y="91"/>
                  </a:cubicBezTo>
                  <a:cubicBezTo>
                    <a:pt x="1766" y="29"/>
                    <a:pt x="1618" y="0"/>
                    <a:pt x="14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59"/>
            <p:cNvSpPr/>
            <p:nvPr/>
          </p:nvSpPr>
          <p:spPr>
            <a:xfrm>
              <a:off x="1899100" y="1285300"/>
              <a:ext cx="37600" cy="34850"/>
            </a:xfrm>
            <a:custGeom>
              <a:avLst/>
              <a:gdLst/>
              <a:ahLst/>
              <a:cxnLst/>
              <a:rect l="l" t="t" r="r" b="b"/>
              <a:pathLst>
                <a:path w="1504" h="1394" extrusionOk="0">
                  <a:moveTo>
                    <a:pt x="725" y="1"/>
                  </a:moveTo>
                  <a:cubicBezTo>
                    <a:pt x="412" y="1"/>
                    <a:pt x="127" y="232"/>
                    <a:pt x="77" y="566"/>
                  </a:cubicBezTo>
                  <a:cubicBezTo>
                    <a:pt x="1" y="946"/>
                    <a:pt x="229" y="1308"/>
                    <a:pt x="590" y="1384"/>
                  </a:cubicBezTo>
                  <a:cubicBezTo>
                    <a:pt x="622" y="1390"/>
                    <a:pt x="654" y="1393"/>
                    <a:pt x="686" y="1393"/>
                  </a:cubicBezTo>
                  <a:cubicBezTo>
                    <a:pt x="1035" y="1393"/>
                    <a:pt x="1375" y="1029"/>
                    <a:pt x="1427" y="680"/>
                  </a:cubicBezTo>
                  <a:cubicBezTo>
                    <a:pt x="1503" y="300"/>
                    <a:pt x="1218" y="71"/>
                    <a:pt x="857" y="14"/>
                  </a:cubicBezTo>
                  <a:cubicBezTo>
                    <a:pt x="813" y="5"/>
                    <a:pt x="769" y="1"/>
                    <a:pt x="7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59"/>
            <p:cNvSpPr/>
            <p:nvPr/>
          </p:nvSpPr>
          <p:spPr>
            <a:xfrm>
              <a:off x="1895775" y="1499450"/>
              <a:ext cx="43775" cy="39150"/>
            </a:xfrm>
            <a:custGeom>
              <a:avLst/>
              <a:gdLst/>
              <a:ahLst/>
              <a:cxnLst/>
              <a:rect l="l" t="t" r="r" b="b"/>
              <a:pathLst>
                <a:path w="1751" h="1566" extrusionOk="0">
                  <a:moveTo>
                    <a:pt x="776" y="0"/>
                  </a:moveTo>
                  <a:cubicBezTo>
                    <a:pt x="491" y="0"/>
                    <a:pt x="274" y="219"/>
                    <a:pt x="153" y="521"/>
                  </a:cubicBezTo>
                  <a:cubicBezTo>
                    <a:pt x="1" y="902"/>
                    <a:pt x="210" y="1358"/>
                    <a:pt x="609" y="1510"/>
                  </a:cubicBezTo>
                  <a:cubicBezTo>
                    <a:pt x="708" y="1548"/>
                    <a:pt x="808" y="1566"/>
                    <a:pt x="906" y="1566"/>
                  </a:cubicBezTo>
                  <a:cubicBezTo>
                    <a:pt x="1207" y="1566"/>
                    <a:pt x="1484" y="1398"/>
                    <a:pt x="1598" y="1111"/>
                  </a:cubicBezTo>
                  <a:cubicBezTo>
                    <a:pt x="1751" y="730"/>
                    <a:pt x="1408" y="198"/>
                    <a:pt x="1009" y="46"/>
                  </a:cubicBezTo>
                  <a:cubicBezTo>
                    <a:pt x="927" y="15"/>
                    <a:pt x="849" y="0"/>
                    <a:pt x="7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59"/>
            <p:cNvSpPr/>
            <p:nvPr/>
          </p:nvSpPr>
          <p:spPr>
            <a:xfrm>
              <a:off x="1908150" y="1510400"/>
              <a:ext cx="20000" cy="18375"/>
            </a:xfrm>
            <a:custGeom>
              <a:avLst/>
              <a:gdLst/>
              <a:ahLst/>
              <a:cxnLst/>
              <a:rect l="l" t="t" r="r" b="b"/>
              <a:pathLst>
                <a:path w="800" h="735" extrusionOk="0">
                  <a:moveTo>
                    <a:pt x="391" y="1"/>
                  </a:moveTo>
                  <a:cubicBezTo>
                    <a:pt x="225" y="1"/>
                    <a:pt x="72" y="126"/>
                    <a:pt x="38" y="312"/>
                  </a:cubicBezTo>
                  <a:cubicBezTo>
                    <a:pt x="0" y="502"/>
                    <a:pt x="133" y="692"/>
                    <a:pt x="324" y="730"/>
                  </a:cubicBezTo>
                  <a:cubicBezTo>
                    <a:pt x="339" y="733"/>
                    <a:pt x="354" y="734"/>
                    <a:pt x="370" y="734"/>
                  </a:cubicBezTo>
                  <a:cubicBezTo>
                    <a:pt x="546" y="734"/>
                    <a:pt x="726" y="543"/>
                    <a:pt x="761" y="369"/>
                  </a:cubicBezTo>
                  <a:cubicBezTo>
                    <a:pt x="799" y="159"/>
                    <a:pt x="647" y="45"/>
                    <a:pt x="457" y="7"/>
                  </a:cubicBezTo>
                  <a:cubicBezTo>
                    <a:pt x="435" y="3"/>
                    <a:pt x="413" y="1"/>
                    <a:pt x="3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59"/>
            <p:cNvSpPr/>
            <p:nvPr/>
          </p:nvSpPr>
          <p:spPr>
            <a:xfrm>
              <a:off x="2089325" y="1563750"/>
              <a:ext cx="39950" cy="38675"/>
            </a:xfrm>
            <a:custGeom>
              <a:avLst/>
              <a:gdLst/>
              <a:ahLst/>
              <a:cxnLst/>
              <a:rect l="l" t="t" r="r" b="b"/>
              <a:pathLst>
                <a:path w="1598" h="1547" extrusionOk="0">
                  <a:moveTo>
                    <a:pt x="789" y="0"/>
                  </a:moveTo>
                  <a:cubicBezTo>
                    <a:pt x="400" y="0"/>
                    <a:pt x="74" y="311"/>
                    <a:pt x="38" y="707"/>
                  </a:cubicBezTo>
                  <a:cubicBezTo>
                    <a:pt x="0" y="1145"/>
                    <a:pt x="304" y="1525"/>
                    <a:pt x="723" y="1544"/>
                  </a:cubicBezTo>
                  <a:cubicBezTo>
                    <a:pt x="739" y="1546"/>
                    <a:pt x="754" y="1546"/>
                    <a:pt x="770" y="1546"/>
                  </a:cubicBezTo>
                  <a:cubicBezTo>
                    <a:pt x="1170" y="1546"/>
                    <a:pt x="1523" y="1090"/>
                    <a:pt x="1560" y="669"/>
                  </a:cubicBezTo>
                  <a:cubicBezTo>
                    <a:pt x="1598" y="251"/>
                    <a:pt x="1255" y="42"/>
                    <a:pt x="856" y="4"/>
                  </a:cubicBezTo>
                  <a:cubicBezTo>
                    <a:pt x="834" y="1"/>
                    <a:pt x="811" y="0"/>
                    <a:pt x="7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59"/>
            <p:cNvSpPr/>
            <p:nvPr/>
          </p:nvSpPr>
          <p:spPr>
            <a:xfrm>
              <a:off x="2099775" y="1574250"/>
              <a:ext cx="19050" cy="17700"/>
            </a:xfrm>
            <a:custGeom>
              <a:avLst/>
              <a:gdLst/>
              <a:ahLst/>
              <a:cxnLst/>
              <a:rect l="l" t="t" r="r" b="b"/>
              <a:pathLst>
                <a:path w="762" h="708" extrusionOk="0">
                  <a:moveTo>
                    <a:pt x="379" y="0"/>
                  </a:moveTo>
                  <a:cubicBezTo>
                    <a:pt x="367" y="0"/>
                    <a:pt x="355" y="1"/>
                    <a:pt x="343" y="2"/>
                  </a:cubicBezTo>
                  <a:cubicBezTo>
                    <a:pt x="134" y="21"/>
                    <a:pt x="1" y="192"/>
                    <a:pt x="20" y="401"/>
                  </a:cubicBezTo>
                  <a:cubicBezTo>
                    <a:pt x="37" y="579"/>
                    <a:pt x="272" y="708"/>
                    <a:pt x="458" y="708"/>
                  </a:cubicBezTo>
                  <a:cubicBezTo>
                    <a:pt x="471" y="708"/>
                    <a:pt x="483" y="707"/>
                    <a:pt x="495" y="706"/>
                  </a:cubicBezTo>
                  <a:cubicBezTo>
                    <a:pt x="704" y="687"/>
                    <a:pt x="761" y="496"/>
                    <a:pt x="742" y="306"/>
                  </a:cubicBezTo>
                  <a:cubicBezTo>
                    <a:pt x="725" y="128"/>
                    <a:pt x="557" y="0"/>
                    <a:pt x="3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59"/>
            <p:cNvSpPr/>
            <p:nvPr/>
          </p:nvSpPr>
          <p:spPr>
            <a:xfrm>
              <a:off x="2199625" y="1362050"/>
              <a:ext cx="84675" cy="73900"/>
            </a:xfrm>
            <a:custGeom>
              <a:avLst/>
              <a:gdLst/>
              <a:ahLst/>
              <a:cxnLst/>
              <a:rect l="l" t="t" r="r" b="b"/>
              <a:pathLst>
                <a:path w="3387" h="2956" extrusionOk="0">
                  <a:moveTo>
                    <a:pt x="1659" y="0"/>
                  </a:moveTo>
                  <a:cubicBezTo>
                    <a:pt x="1063" y="0"/>
                    <a:pt x="493" y="379"/>
                    <a:pt x="267" y="996"/>
                  </a:cubicBezTo>
                  <a:cubicBezTo>
                    <a:pt x="1" y="1776"/>
                    <a:pt x="362" y="2632"/>
                    <a:pt x="1104" y="2898"/>
                  </a:cubicBezTo>
                  <a:cubicBezTo>
                    <a:pt x="1214" y="2937"/>
                    <a:pt x="1328" y="2955"/>
                    <a:pt x="1445" y="2955"/>
                  </a:cubicBezTo>
                  <a:cubicBezTo>
                    <a:pt x="2122" y="2955"/>
                    <a:pt x="2877" y="2348"/>
                    <a:pt x="3120" y="1700"/>
                  </a:cubicBezTo>
                  <a:cubicBezTo>
                    <a:pt x="3387" y="920"/>
                    <a:pt x="2873" y="368"/>
                    <a:pt x="2131" y="83"/>
                  </a:cubicBezTo>
                  <a:cubicBezTo>
                    <a:pt x="1976" y="27"/>
                    <a:pt x="1816" y="0"/>
                    <a:pt x="16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59"/>
            <p:cNvSpPr/>
            <p:nvPr/>
          </p:nvSpPr>
          <p:spPr>
            <a:xfrm>
              <a:off x="2221975" y="1382450"/>
              <a:ext cx="37600" cy="34650"/>
            </a:xfrm>
            <a:custGeom>
              <a:avLst/>
              <a:gdLst/>
              <a:ahLst/>
              <a:cxnLst/>
              <a:rect l="l" t="t" r="r" b="b"/>
              <a:pathLst>
                <a:path w="1504" h="1386" extrusionOk="0">
                  <a:moveTo>
                    <a:pt x="747" y="0"/>
                  </a:moveTo>
                  <a:cubicBezTo>
                    <a:pt x="409" y="0"/>
                    <a:pt x="110" y="234"/>
                    <a:pt x="58" y="560"/>
                  </a:cubicBezTo>
                  <a:cubicBezTo>
                    <a:pt x="1" y="922"/>
                    <a:pt x="400" y="1321"/>
                    <a:pt x="781" y="1378"/>
                  </a:cubicBezTo>
                  <a:cubicBezTo>
                    <a:pt x="814" y="1383"/>
                    <a:pt x="845" y="1385"/>
                    <a:pt x="875" y="1385"/>
                  </a:cubicBezTo>
                  <a:cubicBezTo>
                    <a:pt x="1196" y="1385"/>
                    <a:pt x="1375" y="1119"/>
                    <a:pt x="1427" y="788"/>
                  </a:cubicBezTo>
                  <a:cubicBezTo>
                    <a:pt x="1504" y="427"/>
                    <a:pt x="1237" y="66"/>
                    <a:pt x="857" y="9"/>
                  </a:cubicBezTo>
                  <a:cubicBezTo>
                    <a:pt x="820" y="3"/>
                    <a:pt x="783" y="0"/>
                    <a:pt x="74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Title 35"/>
          <p:cNvSpPr>
            <a:spLocks noGrp="1"/>
          </p:cNvSpPr>
          <p:nvPr>
            <p:ph type="title"/>
          </p:nvPr>
        </p:nvSpPr>
        <p:spPr>
          <a:xfrm>
            <a:off x="702715" y="329412"/>
            <a:ext cx="7717500" cy="572700"/>
          </a:xfrm>
        </p:spPr>
        <p:txBody>
          <a:bodyPr/>
          <a:lstStyle/>
          <a:p>
            <a:r>
              <a:rPr lang="en-US" sz="2800" dirty="0" err="1" smtClean="0"/>
              <a:t>Dukungan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perguruan</a:t>
            </a:r>
            <a:r>
              <a:rPr lang="en-US" sz="2800" dirty="0" smtClean="0"/>
              <a:t> </a:t>
            </a:r>
            <a:r>
              <a:rPr lang="en-US" sz="2800" dirty="0" err="1" smtClean="0"/>
              <a:t>tinggi</a:t>
            </a:r>
            <a:endParaRPr lang="en-US" sz="2800" dirty="0"/>
          </a:p>
        </p:txBody>
      </p:sp>
      <p:sp>
        <p:nvSpPr>
          <p:cNvPr id="38" name="Subtitle 37"/>
          <p:cNvSpPr>
            <a:spLocks noGrp="1"/>
          </p:cNvSpPr>
          <p:nvPr>
            <p:ph type="subTitle" idx="2"/>
          </p:nvPr>
        </p:nvSpPr>
        <p:spPr>
          <a:xfrm>
            <a:off x="783572" y="1436543"/>
            <a:ext cx="3010662" cy="636600"/>
          </a:xfrm>
        </p:spPr>
        <p:txBody>
          <a:bodyPr/>
          <a:lstStyle/>
          <a:p>
            <a:pPr algn="l"/>
            <a:r>
              <a:rPr lang="en-US" sz="2000" dirty="0" smtClean="0"/>
              <a:t>1. </a:t>
            </a:r>
            <a:r>
              <a:rPr lang="en-US" sz="2000" dirty="0" err="1" smtClean="0"/>
              <a:t>Melibatkan</a:t>
            </a:r>
            <a:r>
              <a:rPr lang="en-US" sz="2000" dirty="0" smtClean="0"/>
              <a:t> </a:t>
            </a:r>
            <a:r>
              <a:rPr lang="en-US" sz="2000" dirty="0" err="1" smtClean="0"/>
              <a:t>mahasiswa</a:t>
            </a:r>
            <a:r>
              <a:rPr lang="en-US" sz="2000" dirty="0" smtClean="0"/>
              <a:t>/alumni/</a:t>
            </a:r>
            <a:r>
              <a:rPr lang="en-US" sz="2000" dirty="0" err="1" smtClean="0"/>
              <a:t>pemuda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mengintensifkan</a:t>
            </a:r>
            <a:r>
              <a:rPr lang="en-US" sz="2000" dirty="0" smtClean="0"/>
              <a:t> program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pengawalan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pertanian</a:t>
            </a:r>
            <a:endParaRPr lang="en-US" sz="2000" dirty="0" smtClean="0"/>
          </a:p>
          <a:p>
            <a:pPr algn="l"/>
            <a:endParaRPr lang="en-US" sz="2000" dirty="0"/>
          </a:p>
        </p:txBody>
      </p:sp>
      <p:sp>
        <p:nvSpPr>
          <p:cNvPr id="42" name="Subtitle 41"/>
          <p:cNvSpPr>
            <a:spLocks noGrp="1"/>
          </p:cNvSpPr>
          <p:nvPr>
            <p:ph type="subTitle" idx="4"/>
          </p:nvPr>
        </p:nvSpPr>
        <p:spPr>
          <a:xfrm>
            <a:off x="3648715" y="1447054"/>
            <a:ext cx="3161989" cy="636600"/>
          </a:xfrm>
        </p:spPr>
        <p:txBody>
          <a:bodyPr/>
          <a:lstStyle/>
          <a:p>
            <a:pPr algn="l"/>
            <a:r>
              <a:rPr lang="en-US" sz="2000" dirty="0" smtClean="0"/>
              <a:t>2.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pendampingan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petani</a:t>
            </a:r>
            <a:r>
              <a:rPr lang="en-US" sz="2000" dirty="0" smtClean="0"/>
              <a:t> </a:t>
            </a:r>
            <a:r>
              <a:rPr lang="en-US" sz="2000" dirty="0" err="1" smtClean="0"/>
              <a:t>milenial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berproses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hulu</a:t>
            </a:r>
            <a:r>
              <a:rPr lang="en-US" sz="2000" dirty="0" smtClean="0"/>
              <a:t>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</a:t>
            </a:r>
            <a:r>
              <a:rPr lang="en-US" sz="2000" dirty="0" err="1" smtClean="0"/>
              <a:t>hilir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6" name="Subtitle 45"/>
          <p:cNvSpPr>
            <a:spLocks noGrp="1"/>
          </p:cNvSpPr>
          <p:nvPr>
            <p:ph type="subTitle" idx="6"/>
          </p:nvPr>
        </p:nvSpPr>
        <p:spPr>
          <a:xfrm>
            <a:off x="6066598" y="1415524"/>
            <a:ext cx="2415250" cy="636600"/>
          </a:xfrm>
        </p:spPr>
        <p:txBody>
          <a:bodyPr/>
          <a:lstStyle/>
          <a:p>
            <a:pPr algn="l"/>
            <a:r>
              <a:rPr lang="en-US" sz="2000" dirty="0" smtClean="0"/>
              <a:t>3. </a:t>
            </a:r>
            <a:r>
              <a:rPr lang="en-US" sz="2000" dirty="0" err="1" smtClean="0"/>
              <a:t>Riset</a:t>
            </a:r>
            <a:r>
              <a:rPr lang="en-US" sz="2000" dirty="0" smtClean="0"/>
              <a:t> </a:t>
            </a:r>
            <a:r>
              <a:rPr lang="en-US" sz="2000" dirty="0" err="1" smtClean="0"/>
              <a:t>riset</a:t>
            </a:r>
            <a:r>
              <a:rPr lang="en-US" sz="2000" dirty="0" smtClean="0"/>
              <a:t> </a:t>
            </a:r>
            <a:r>
              <a:rPr lang="en-US" sz="2000" dirty="0" err="1" smtClean="0"/>
              <a:t>aplikatif</a:t>
            </a:r>
            <a:r>
              <a:rPr lang="en-US" sz="2000" dirty="0" smtClean="0"/>
              <a:t> </a:t>
            </a:r>
            <a:r>
              <a:rPr lang="en-US" sz="2000" dirty="0" err="1" smtClean="0"/>
              <a:t>berkelajutan</a:t>
            </a:r>
            <a:endParaRPr lang="en-US" sz="2000" dirty="0" smtClean="0"/>
          </a:p>
          <a:p>
            <a:pPr algn="l"/>
            <a:endParaRPr lang="en-US" sz="20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6" name="Google Shape;1876;p62"/>
          <p:cNvSpPr/>
          <p:nvPr/>
        </p:nvSpPr>
        <p:spPr>
          <a:xfrm flipH="1">
            <a:off x="545048" y="3450966"/>
            <a:ext cx="3165104" cy="1047462"/>
          </a:xfrm>
          <a:custGeom>
            <a:avLst/>
            <a:gdLst/>
            <a:ahLst/>
            <a:cxnLst/>
            <a:rect l="l" t="t" r="r" b="b"/>
            <a:pathLst>
              <a:path w="84099" h="21467" extrusionOk="0">
                <a:moveTo>
                  <a:pt x="59366" y="1"/>
                </a:moveTo>
                <a:cubicBezTo>
                  <a:pt x="54907" y="1"/>
                  <a:pt x="50455" y="399"/>
                  <a:pt x="46061" y="968"/>
                </a:cubicBezTo>
                <a:cubicBezTo>
                  <a:pt x="38089" y="689"/>
                  <a:pt x="30091" y="487"/>
                  <a:pt x="22120" y="411"/>
                </a:cubicBezTo>
                <a:cubicBezTo>
                  <a:pt x="21595" y="406"/>
                  <a:pt x="21066" y="404"/>
                  <a:pt x="20533" y="404"/>
                </a:cubicBezTo>
                <a:cubicBezTo>
                  <a:pt x="14744" y="404"/>
                  <a:pt x="8589" y="738"/>
                  <a:pt x="4556" y="3195"/>
                </a:cubicBezTo>
                <a:cubicBezTo>
                  <a:pt x="1949" y="4789"/>
                  <a:pt x="684" y="7041"/>
                  <a:pt x="405" y="9268"/>
                </a:cubicBezTo>
                <a:cubicBezTo>
                  <a:pt x="254" y="10534"/>
                  <a:pt x="203" y="12002"/>
                  <a:pt x="608" y="13419"/>
                </a:cubicBezTo>
                <a:cubicBezTo>
                  <a:pt x="1" y="15747"/>
                  <a:pt x="1721" y="18303"/>
                  <a:pt x="4961" y="19518"/>
                </a:cubicBezTo>
                <a:cubicBezTo>
                  <a:pt x="7517" y="20480"/>
                  <a:pt x="10605" y="20632"/>
                  <a:pt x="13540" y="20758"/>
                </a:cubicBezTo>
                <a:cubicBezTo>
                  <a:pt x="14527" y="20783"/>
                  <a:pt x="15489" y="20834"/>
                  <a:pt x="16476" y="20859"/>
                </a:cubicBezTo>
                <a:cubicBezTo>
                  <a:pt x="18247" y="21087"/>
                  <a:pt x="20044" y="21264"/>
                  <a:pt x="21816" y="21340"/>
                </a:cubicBezTo>
                <a:cubicBezTo>
                  <a:pt x="23090" y="21402"/>
                  <a:pt x="24363" y="21430"/>
                  <a:pt x="25635" y="21430"/>
                </a:cubicBezTo>
                <a:cubicBezTo>
                  <a:pt x="27497" y="21430"/>
                  <a:pt x="29356" y="21370"/>
                  <a:pt x="31205" y="21264"/>
                </a:cubicBezTo>
                <a:cubicBezTo>
                  <a:pt x="37569" y="21403"/>
                  <a:pt x="43923" y="21467"/>
                  <a:pt x="50279" y="21467"/>
                </a:cubicBezTo>
                <a:cubicBezTo>
                  <a:pt x="54363" y="21467"/>
                  <a:pt x="58448" y="21440"/>
                  <a:pt x="62536" y="21391"/>
                </a:cubicBezTo>
                <a:cubicBezTo>
                  <a:pt x="68762" y="21315"/>
                  <a:pt x="75671" y="20986"/>
                  <a:pt x="79897" y="18126"/>
                </a:cubicBezTo>
                <a:cubicBezTo>
                  <a:pt x="82377" y="16456"/>
                  <a:pt x="83516" y="14128"/>
                  <a:pt x="83643" y="11825"/>
                </a:cubicBezTo>
                <a:cubicBezTo>
                  <a:pt x="83693" y="11065"/>
                  <a:pt x="83693" y="10230"/>
                  <a:pt x="83592" y="9370"/>
                </a:cubicBezTo>
                <a:cubicBezTo>
                  <a:pt x="84098" y="7269"/>
                  <a:pt x="82681" y="5017"/>
                  <a:pt x="79922" y="3751"/>
                </a:cubicBezTo>
                <a:cubicBezTo>
                  <a:pt x="79796" y="3675"/>
                  <a:pt x="79669" y="3600"/>
                  <a:pt x="79518" y="3549"/>
                </a:cubicBezTo>
                <a:cubicBezTo>
                  <a:pt x="74355" y="1246"/>
                  <a:pt x="67749" y="208"/>
                  <a:pt x="61473" y="31"/>
                </a:cubicBezTo>
                <a:cubicBezTo>
                  <a:pt x="60771" y="10"/>
                  <a:pt x="60068" y="1"/>
                  <a:pt x="5936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8" name="Google Shape;1878;p62"/>
          <p:cNvSpPr/>
          <p:nvPr/>
        </p:nvSpPr>
        <p:spPr>
          <a:xfrm>
            <a:off x="566079" y="2285847"/>
            <a:ext cx="3270197" cy="961850"/>
          </a:xfrm>
          <a:custGeom>
            <a:avLst/>
            <a:gdLst/>
            <a:ahLst/>
            <a:cxnLst/>
            <a:rect l="l" t="t" r="r" b="b"/>
            <a:pathLst>
              <a:path w="84099" h="21467" extrusionOk="0">
                <a:moveTo>
                  <a:pt x="59366" y="1"/>
                </a:moveTo>
                <a:cubicBezTo>
                  <a:pt x="54907" y="1"/>
                  <a:pt x="50455" y="399"/>
                  <a:pt x="46061" y="968"/>
                </a:cubicBezTo>
                <a:cubicBezTo>
                  <a:pt x="38089" y="689"/>
                  <a:pt x="30091" y="487"/>
                  <a:pt x="22120" y="411"/>
                </a:cubicBezTo>
                <a:cubicBezTo>
                  <a:pt x="21595" y="406"/>
                  <a:pt x="21066" y="404"/>
                  <a:pt x="20533" y="404"/>
                </a:cubicBezTo>
                <a:cubicBezTo>
                  <a:pt x="14744" y="404"/>
                  <a:pt x="8589" y="738"/>
                  <a:pt x="4556" y="3195"/>
                </a:cubicBezTo>
                <a:cubicBezTo>
                  <a:pt x="1949" y="4789"/>
                  <a:pt x="684" y="7041"/>
                  <a:pt x="405" y="9268"/>
                </a:cubicBezTo>
                <a:cubicBezTo>
                  <a:pt x="254" y="10534"/>
                  <a:pt x="203" y="12002"/>
                  <a:pt x="608" y="13419"/>
                </a:cubicBezTo>
                <a:cubicBezTo>
                  <a:pt x="1" y="15747"/>
                  <a:pt x="1721" y="18303"/>
                  <a:pt x="4961" y="19518"/>
                </a:cubicBezTo>
                <a:cubicBezTo>
                  <a:pt x="7517" y="20480"/>
                  <a:pt x="10605" y="20632"/>
                  <a:pt x="13540" y="20758"/>
                </a:cubicBezTo>
                <a:cubicBezTo>
                  <a:pt x="14527" y="20783"/>
                  <a:pt x="15489" y="20834"/>
                  <a:pt x="16476" y="20859"/>
                </a:cubicBezTo>
                <a:cubicBezTo>
                  <a:pt x="18247" y="21087"/>
                  <a:pt x="20044" y="21264"/>
                  <a:pt x="21816" y="21340"/>
                </a:cubicBezTo>
                <a:cubicBezTo>
                  <a:pt x="23090" y="21402"/>
                  <a:pt x="24363" y="21430"/>
                  <a:pt x="25635" y="21430"/>
                </a:cubicBezTo>
                <a:cubicBezTo>
                  <a:pt x="27497" y="21430"/>
                  <a:pt x="29356" y="21370"/>
                  <a:pt x="31205" y="21264"/>
                </a:cubicBezTo>
                <a:cubicBezTo>
                  <a:pt x="37569" y="21403"/>
                  <a:pt x="43923" y="21467"/>
                  <a:pt x="50279" y="21467"/>
                </a:cubicBezTo>
                <a:cubicBezTo>
                  <a:pt x="54363" y="21467"/>
                  <a:pt x="58448" y="21440"/>
                  <a:pt x="62536" y="21391"/>
                </a:cubicBezTo>
                <a:cubicBezTo>
                  <a:pt x="68762" y="21315"/>
                  <a:pt x="75671" y="20986"/>
                  <a:pt x="79897" y="18126"/>
                </a:cubicBezTo>
                <a:cubicBezTo>
                  <a:pt x="82377" y="16456"/>
                  <a:pt x="83516" y="14128"/>
                  <a:pt x="83643" y="11825"/>
                </a:cubicBezTo>
                <a:cubicBezTo>
                  <a:pt x="83693" y="11065"/>
                  <a:pt x="83693" y="10230"/>
                  <a:pt x="83592" y="9370"/>
                </a:cubicBezTo>
                <a:cubicBezTo>
                  <a:pt x="84098" y="7269"/>
                  <a:pt x="82681" y="5017"/>
                  <a:pt x="79922" y="3751"/>
                </a:cubicBezTo>
                <a:cubicBezTo>
                  <a:pt x="79796" y="3675"/>
                  <a:pt x="79669" y="3600"/>
                  <a:pt x="79518" y="3549"/>
                </a:cubicBezTo>
                <a:cubicBezTo>
                  <a:pt x="74355" y="1246"/>
                  <a:pt x="67749" y="208"/>
                  <a:pt x="61473" y="31"/>
                </a:cubicBezTo>
                <a:cubicBezTo>
                  <a:pt x="60771" y="10"/>
                  <a:pt x="60068" y="1"/>
                  <a:pt x="5936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9" name="Google Shape;1879;p62"/>
          <p:cNvSpPr/>
          <p:nvPr/>
        </p:nvSpPr>
        <p:spPr>
          <a:xfrm>
            <a:off x="492506" y="1180729"/>
            <a:ext cx="3312238" cy="889809"/>
          </a:xfrm>
          <a:custGeom>
            <a:avLst/>
            <a:gdLst/>
            <a:ahLst/>
            <a:cxnLst/>
            <a:rect l="l" t="t" r="r" b="b"/>
            <a:pathLst>
              <a:path w="84099" h="21467" extrusionOk="0">
                <a:moveTo>
                  <a:pt x="59366" y="1"/>
                </a:moveTo>
                <a:cubicBezTo>
                  <a:pt x="54907" y="1"/>
                  <a:pt x="50455" y="399"/>
                  <a:pt x="46061" y="968"/>
                </a:cubicBezTo>
                <a:cubicBezTo>
                  <a:pt x="38089" y="689"/>
                  <a:pt x="30091" y="487"/>
                  <a:pt x="22120" y="411"/>
                </a:cubicBezTo>
                <a:cubicBezTo>
                  <a:pt x="21595" y="406"/>
                  <a:pt x="21066" y="404"/>
                  <a:pt x="20533" y="404"/>
                </a:cubicBezTo>
                <a:cubicBezTo>
                  <a:pt x="14744" y="404"/>
                  <a:pt x="8589" y="738"/>
                  <a:pt x="4556" y="3195"/>
                </a:cubicBezTo>
                <a:cubicBezTo>
                  <a:pt x="1949" y="4789"/>
                  <a:pt x="684" y="7041"/>
                  <a:pt x="405" y="9268"/>
                </a:cubicBezTo>
                <a:cubicBezTo>
                  <a:pt x="254" y="10534"/>
                  <a:pt x="203" y="12002"/>
                  <a:pt x="608" y="13419"/>
                </a:cubicBezTo>
                <a:cubicBezTo>
                  <a:pt x="1" y="15747"/>
                  <a:pt x="1721" y="18303"/>
                  <a:pt x="4961" y="19518"/>
                </a:cubicBezTo>
                <a:cubicBezTo>
                  <a:pt x="7517" y="20480"/>
                  <a:pt x="10605" y="20632"/>
                  <a:pt x="13540" y="20758"/>
                </a:cubicBezTo>
                <a:cubicBezTo>
                  <a:pt x="14527" y="20783"/>
                  <a:pt x="15489" y="20834"/>
                  <a:pt x="16476" y="20859"/>
                </a:cubicBezTo>
                <a:cubicBezTo>
                  <a:pt x="18247" y="21087"/>
                  <a:pt x="20044" y="21264"/>
                  <a:pt x="21816" y="21340"/>
                </a:cubicBezTo>
                <a:cubicBezTo>
                  <a:pt x="23090" y="21402"/>
                  <a:pt x="24363" y="21430"/>
                  <a:pt x="25635" y="21430"/>
                </a:cubicBezTo>
                <a:cubicBezTo>
                  <a:pt x="27497" y="21430"/>
                  <a:pt x="29356" y="21370"/>
                  <a:pt x="31205" y="21264"/>
                </a:cubicBezTo>
                <a:cubicBezTo>
                  <a:pt x="37569" y="21403"/>
                  <a:pt x="43923" y="21467"/>
                  <a:pt x="50279" y="21467"/>
                </a:cubicBezTo>
                <a:cubicBezTo>
                  <a:pt x="54363" y="21467"/>
                  <a:pt x="58448" y="21440"/>
                  <a:pt x="62536" y="21391"/>
                </a:cubicBezTo>
                <a:cubicBezTo>
                  <a:pt x="68762" y="21315"/>
                  <a:pt x="75671" y="20986"/>
                  <a:pt x="79897" y="18126"/>
                </a:cubicBezTo>
                <a:cubicBezTo>
                  <a:pt x="82377" y="16456"/>
                  <a:pt x="83516" y="14128"/>
                  <a:pt x="83643" y="11825"/>
                </a:cubicBezTo>
                <a:cubicBezTo>
                  <a:pt x="83693" y="11065"/>
                  <a:pt x="83693" y="10230"/>
                  <a:pt x="83592" y="9370"/>
                </a:cubicBezTo>
                <a:cubicBezTo>
                  <a:pt x="84098" y="7269"/>
                  <a:pt x="82681" y="5017"/>
                  <a:pt x="79922" y="3751"/>
                </a:cubicBezTo>
                <a:cubicBezTo>
                  <a:pt x="79796" y="3675"/>
                  <a:pt x="79669" y="3600"/>
                  <a:pt x="79518" y="3549"/>
                </a:cubicBezTo>
                <a:cubicBezTo>
                  <a:pt x="74355" y="1246"/>
                  <a:pt x="67749" y="208"/>
                  <a:pt x="61473" y="31"/>
                </a:cubicBezTo>
                <a:cubicBezTo>
                  <a:pt x="60771" y="10"/>
                  <a:pt x="60068" y="1"/>
                  <a:pt x="5936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0" name="Google Shape;1880;p62"/>
          <p:cNvSpPr txBox="1">
            <a:spLocks noGrp="1"/>
          </p:cNvSpPr>
          <p:nvPr>
            <p:ph type="title"/>
          </p:nvPr>
        </p:nvSpPr>
        <p:spPr>
          <a:xfrm>
            <a:off x="881392" y="371452"/>
            <a:ext cx="7526885" cy="47988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2800" dirty="0" err="1" smtClean="0"/>
              <a:t>Peran</a:t>
            </a:r>
            <a:r>
              <a:rPr lang="en-US" sz="2800" dirty="0" smtClean="0"/>
              <a:t> </a:t>
            </a:r>
            <a:r>
              <a:rPr lang="en-US" sz="2800" dirty="0" err="1" smtClean="0"/>
              <a:t>generasi</a:t>
            </a:r>
            <a:r>
              <a:rPr lang="en-US" sz="2800" dirty="0" smtClean="0"/>
              <a:t> </a:t>
            </a:r>
            <a:r>
              <a:rPr lang="en-US" sz="2800" dirty="0" err="1" smtClean="0"/>
              <a:t>petani</a:t>
            </a:r>
            <a:r>
              <a:rPr lang="en-US" sz="2800" dirty="0" smtClean="0"/>
              <a:t> </a:t>
            </a:r>
            <a:r>
              <a:rPr lang="en-US" sz="2800" dirty="0" err="1" smtClean="0"/>
              <a:t>milenial</a:t>
            </a:r>
            <a:endParaRPr sz="2800"/>
          </a:p>
        </p:txBody>
      </p:sp>
      <p:sp>
        <p:nvSpPr>
          <p:cNvPr id="1881" name="Google Shape;1881;p62"/>
          <p:cNvSpPr txBox="1"/>
          <p:nvPr/>
        </p:nvSpPr>
        <p:spPr>
          <a:xfrm>
            <a:off x="550177" y="1208287"/>
            <a:ext cx="3948250" cy="420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pertanian</a:t>
            </a:r>
            <a:r>
              <a:rPr lang="en-US" sz="2000" dirty="0" smtClean="0"/>
              <a:t> </a:t>
            </a:r>
            <a:r>
              <a:rPr lang="en-US" sz="2000" dirty="0" err="1" smtClean="0"/>
              <a:t>presesi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hulu</a:t>
            </a:r>
            <a:r>
              <a:rPr lang="en-US" sz="2000" dirty="0" smtClean="0"/>
              <a:t> </a:t>
            </a:r>
            <a:r>
              <a:rPr lang="en-US" sz="2000" dirty="0" err="1" smtClean="0"/>
              <a:t>hingga</a:t>
            </a:r>
            <a:r>
              <a:rPr lang="en-US" sz="2000" dirty="0" smtClean="0"/>
              <a:t> </a:t>
            </a:r>
            <a:r>
              <a:rPr lang="en-US" sz="2000" dirty="0" err="1" smtClean="0"/>
              <a:t>hilir</a:t>
            </a:r>
            <a:endParaRPr lang="en-US" sz="2000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1882" name="Google Shape;1882;p62"/>
          <p:cNvSpPr txBox="1"/>
          <p:nvPr/>
        </p:nvSpPr>
        <p:spPr>
          <a:xfrm>
            <a:off x="560689" y="2425960"/>
            <a:ext cx="3275587" cy="4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agrifood</a:t>
            </a:r>
            <a:r>
              <a:rPr lang="en-US" sz="2000" dirty="0" smtClean="0"/>
              <a:t> e – </a:t>
            </a:r>
            <a:r>
              <a:rPr lang="en-US" sz="2000" dirty="0" err="1" smtClean="0"/>
              <a:t>commmerce</a:t>
            </a:r>
            <a:endParaRPr lang="en-US" sz="2000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1884" name="Google Shape;1884;p62"/>
          <p:cNvSpPr txBox="1"/>
          <p:nvPr/>
        </p:nvSpPr>
        <p:spPr>
          <a:xfrm flipH="1">
            <a:off x="749880" y="3433423"/>
            <a:ext cx="2939251" cy="4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korporasi</a:t>
            </a:r>
            <a:r>
              <a:rPr lang="en-US" sz="2000" dirty="0" smtClean="0"/>
              <a:t> </a:t>
            </a:r>
            <a:r>
              <a:rPr lang="en-US" sz="2000" dirty="0" err="1" smtClean="0"/>
              <a:t>petani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kawasan</a:t>
            </a:r>
            <a:r>
              <a:rPr lang="en-US" sz="2000" dirty="0" smtClean="0"/>
              <a:t> </a:t>
            </a:r>
            <a:r>
              <a:rPr lang="en-US" sz="2000" dirty="0" err="1" smtClean="0"/>
              <a:t>pertanian</a:t>
            </a:r>
            <a:endParaRPr lang="en-US" sz="2000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grpSp>
        <p:nvGrpSpPr>
          <p:cNvPr id="1886" name="Google Shape;1886;p62"/>
          <p:cNvGrpSpPr/>
          <p:nvPr/>
        </p:nvGrpSpPr>
        <p:grpSpPr>
          <a:xfrm>
            <a:off x="4946080" y="1684749"/>
            <a:ext cx="2985593" cy="3038066"/>
            <a:chOff x="4851950" y="1652700"/>
            <a:chExt cx="2904839" cy="2955892"/>
          </a:xfrm>
        </p:grpSpPr>
        <p:sp>
          <p:nvSpPr>
            <p:cNvPr id="1887" name="Google Shape;1887;p62"/>
            <p:cNvSpPr/>
            <p:nvPr/>
          </p:nvSpPr>
          <p:spPr>
            <a:xfrm>
              <a:off x="6727809" y="3838236"/>
              <a:ext cx="620112" cy="564700"/>
            </a:xfrm>
            <a:custGeom>
              <a:avLst/>
              <a:gdLst/>
              <a:ahLst/>
              <a:cxnLst/>
              <a:rect l="l" t="t" r="r" b="b"/>
              <a:pathLst>
                <a:path w="14470" h="13177" extrusionOk="0">
                  <a:moveTo>
                    <a:pt x="4129" y="0"/>
                  </a:moveTo>
                  <a:cubicBezTo>
                    <a:pt x="3490" y="0"/>
                    <a:pt x="2846" y="19"/>
                    <a:pt x="2194" y="57"/>
                  </a:cubicBezTo>
                  <a:cubicBezTo>
                    <a:pt x="860" y="124"/>
                    <a:pt x="427" y="324"/>
                    <a:pt x="260" y="1158"/>
                  </a:cubicBezTo>
                  <a:cubicBezTo>
                    <a:pt x="236" y="1150"/>
                    <a:pt x="209" y="1146"/>
                    <a:pt x="181" y="1146"/>
                  </a:cubicBezTo>
                  <a:cubicBezTo>
                    <a:pt x="92" y="1146"/>
                    <a:pt x="1" y="1190"/>
                    <a:pt x="26" y="1292"/>
                  </a:cubicBezTo>
                  <a:cubicBezTo>
                    <a:pt x="126" y="3860"/>
                    <a:pt x="260" y="6429"/>
                    <a:pt x="627" y="8964"/>
                  </a:cubicBezTo>
                  <a:cubicBezTo>
                    <a:pt x="927" y="10965"/>
                    <a:pt x="2028" y="11999"/>
                    <a:pt x="3896" y="12566"/>
                  </a:cubicBezTo>
                  <a:cubicBezTo>
                    <a:pt x="5042" y="12930"/>
                    <a:pt x="6436" y="13177"/>
                    <a:pt x="7815" y="13177"/>
                  </a:cubicBezTo>
                  <a:cubicBezTo>
                    <a:pt x="10489" y="13177"/>
                    <a:pt x="13109" y="12247"/>
                    <a:pt x="13769" y="9431"/>
                  </a:cubicBezTo>
                  <a:cubicBezTo>
                    <a:pt x="14036" y="8330"/>
                    <a:pt x="14070" y="7129"/>
                    <a:pt x="14170" y="5995"/>
                  </a:cubicBezTo>
                  <a:cubicBezTo>
                    <a:pt x="14270" y="4894"/>
                    <a:pt x="14470" y="3793"/>
                    <a:pt x="14403" y="2659"/>
                  </a:cubicBezTo>
                  <a:cubicBezTo>
                    <a:pt x="14303" y="1058"/>
                    <a:pt x="11635" y="858"/>
                    <a:pt x="10500" y="624"/>
                  </a:cubicBezTo>
                  <a:cubicBezTo>
                    <a:pt x="8368" y="213"/>
                    <a:pt x="6274" y="0"/>
                    <a:pt x="41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8" name="Google Shape;1888;p62"/>
            <p:cNvSpPr/>
            <p:nvPr/>
          </p:nvSpPr>
          <p:spPr>
            <a:xfrm>
              <a:off x="6618828" y="3658372"/>
              <a:ext cx="823459" cy="388566"/>
            </a:xfrm>
            <a:custGeom>
              <a:avLst/>
              <a:gdLst/>
              <a:ahLst/>
              <a:cxnLst/>
              <a:rect l="l" t="t" r="r" b="b"/>
              <a:pathLst>
                <a:path w="19215" h="9067" extrusionOk="0">
                  <a:moveTo>
                    <a:pt x="17396" y="0"/>
                  </a:moveTo>
                  <a:cubicBezTo>
                    <a:pt x="16623" y="0"/>
                    <a:pt x="15513" y="570"/>
                    <a:pt x="14845" y="752"/>
                  </a:cubicBezTo>
                  <a:cubicBezTo>
                    <a:pt x="13160" y="1252"/>
                    <a:pt x="11392" y="1502"/>
                    <a:pt x="9620" y="1502"/>
                  </a:cubicBezTo>
                  <a:cubicBezTo>
                    <a:pt x="7848" y="1502"/>
                    <a:pt x="6072" y="1252"/>
                    <a:pt x="4371" y="752"/>
                  </a:cubicBezTo>
                  <a:cubicBezTo>
                    <a:pt x="3732" y="578"/>
                    <a:pt x="2688" y="226"/>
                    <a:pt x="1923" y="226"/>
                  </a:cubicBezTo>
                  <a:cubicBezTo>
                    <a:pt x="1809" y="226"/>
                    <a:pt x="1701" y="234"/>
                    <a:pt x="1602" y="251"/>
                  </a:cubicBezTo>
                  <a:cubicBezTo>
                    <a:pt x="1" y="518"/>
                    <a:pt x="134" y="2787"/>
                    <a:pt x="134" y="4121"/>
                  </a:cubicBezTo>
                  <a:cubicBezTo>
                    <a:pt x="134" y="5855"/>
                    <a:pt x="768" y="7390"/>
                    <a:pt x="2402" y="8124"/>
                  </a:cubicBezTo>
                  <a:cubicBezTo>
                    <a:pt x="3537" y="8591"/>
                    <a:pt x="4871" y="8691"/>
                    <a:pt x="6072" y="8791"/>
                  </a:cubicBezTo>
                  <a:cubicBezTo>
                    <a:pt x="6672" y="8824"/>
                    <a:pt x="7273" y="8924"/>
                    <a:pt x="7873" y="8991"/>
                  </a:cubicBezTo>
                  <a:cubicBezTo>
                    <a:pt x="8457" y="9041"/>
                    <a:pt x="9024" y="9066"/>
                    <a:pt x="9591" y="9066"/>
                  </a:cubicBezTo>
                  <a:cubicBezTo>
                    <a:pt x="10158" y="9066"/>
                    <a:pt x="10725" y="9041"/>
                    <a:pt x="11309" y="8991"/>
                  </a:cubicBezTo>
                  <a:cubicBezTo>
                    <a:pt x="11909" y="8924"/>
                    <a:pt x="12510" y="8824"/>
                    <a:pt x="13143" y="8791"/>
                  </a:cubicBezTo>
                  <a:cubicBezTo>
                    <a:pt x="14344" y="8657"/>
                    <a:pt x="15679" y="8591"/>
                    <a:pt x="16779" y="8090"/>
                  </a:cubicBezTo>
                  <a:cubicBezTo>
                    <a:pt x="18447" y="7390"/>
                    <a:pt x="19114" y="5855"/>
                    <a:pt x="19114" y="4121"/>
                  </a:cubicBezTo>
                  <a:cubicBezTo>
                    <a:pt x="19114" y="2787"/>
                    <a:pt x="19214" y="285"/>
                    <a:pt x="17613" y="18"/>
                  </a:cubicBezTo>
                  <a:cubicBezTo>
                    <a:pt x="17545" y="6"/>
                    <a:pt x="17472" y="0"/>
                    <a:pt x="173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9" name="Google Shape;1889;p62"/>
            <p:cNvSpPr/>
            <p:nvPr/>
          </p:nvSpPr>
          <p:spPr>
            <a:xfrm>
              <a:off x="6651698" y="3610417"/>
              <a:ext cx="826330" cy="150592"/>
            </a:xfrm>
            <a:custGeom>
              <a:avLst/>
              <a:gdLst/>
              <a:ahLst/>
              <a:cxnLst/>
              <a:rect l="l" t="t" r="r" b="b"/>
              <a:pathLst>
                <a:path w="19282" h="3514" extrusionOk="0">
                  <a:moveTo>
                    <a:pt x="10721" y="0"/>
                  </a:moveTo>
                  <a:cubicBezTo>
                    <a:pt x="9115" y="0"/>
                    <a:pt x="7502" y="17"/>
                    <a:pt x="5905" y="136"/>
                  </a:cubicBezTo>
                  <a:cubicBezTo>
                    <a:pt x="4804" y="236"/>
                    <a:pt x="3137" y="3"/>
                    <a:pt x="802" y="737"/>
                  </a:cubicBezTo>
                  <a:cubicBezTo>
                    <a:pt x="401" y="870"/>
                    <a:pt x="1" y="1470"/>
                    <a:pt x="1" y="1737"/>
                  </a:cubicBezTo>
                  <a:cubicBezTo>
                    <a:pt x="34" y="2071"/>
                    <a:pt x="234" y="2204"/>
                    <a:pt x="568" y="2304"/>
                  </a:cubicBezTo>
                  <a:cubicBezTo>
                    <a:pt x="2036" y="2705"/>
                    <a:pt x="3470" y="3105"/>
                    <a:pt x="4971" y="3305"/>
                  </a:cubicBezTo>
                  <a:cubicBezTo>
                    <a:pt x="6250" y="3444"/>
                    <a:pt x="7529" y="3514"/>
                    <a:pt x="8807" y="3514"/>
                  </a:cubicBezTo>
                  <a:cubicBezTo>
                    <a:pt x="9063" y="3514"/>
                    <a:pt x="9319" y="3511"/>
                    <a:pt x="9574" y="3505"/>
                  </a:cubicBezTo>
                  <a:cubicBezTo>
                    <a:pt x="10408" y="3472"/>
                    <a:pt x="11242" y="3439"/>
                    <a:pt x="12076" y="3372"/>
                  </a:cubicBezTo>
                  <a:cubicBezTo>
                    <a:pt x="12710" y="3339"/>
                    <a:pt x="19281" y="2538"/>
                    <a:pt x="17147" y="870"/>
                  </a:cubicBezTo>
                  <a:cubicBezTo>
                    <a:pt x="16125" y="53"/>
                    <a:pt x="14516" y="2"/>
                    <a:pt x="13191" y="2"/>
                  </a:cubicBezTo>
                  <a:cubicBezTo>
                    <a:pt x="13002" y="2"/>
                    <a:pt x="12818" y="3"/>
                    <a:pt x="12643" y="3"/>
                  </a:cubicBezTo>
                  <a:cubicBezTo>
                    <a:pt x="12005" y="3"/>
                    <a:pt x="11364" y="0"/>
                    <a:pt x="1072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0" name="Google Shape;1890;p62"/>
            <p:cNvSpPr/>
            <p:nvPr/>
          </p:nvSpPr>
          <p:spPr>
            <a:xfrm>
              <a:off x="6743194" y="3645301"/>
              <a:ext cx="559001" cy="83096"/>
            </a:xfrm>
            <a:custGeom>
              <a:avLst/>
              <a:gdLst/>
              <a:ahLst/>
              <a:cxnLst/>
              <a:rect l="l" t="t" r="r" b="b"/>
              <a:pathLst>
                <a:path w="13044" h="1939" extrusionOk="0">
                  <a:moveTo>
                    <a:pt x="6864" y="1"/>
                  </a:moveTo>
                  <a:cubicBezTo>
                    <a:pt x="4615" y="1"/>
                    <a:pt x="2408" y="178"/>
                    <a:pt x="201" y="723"/>
                  </a:cubicBezTo>
                  <a:cubicBezTo>
                    <a:pt x="34" y="757"/>
                    <a:pt x="1" y="923"/>
                    <a:pt x="68" y="1057"/>
                  </a:cubicBezTo>
                  <a:cubicBezTo>
                    <a:pt x="1" y="1157"/>
                    <a:pt x="68" y="1357"/>
                    <a:pt x="201" y="1390"/>
                  </a:cubicBezTo>
                  <a:cubicBezTo>
                    <a:pt x="1469" y="1835"/>
                    <a:pt x="2899" y="1939"/>
                    <a:pt x="4305" y="1939"/>
                  </a:cubicBezTo>
                  <a:cubicBezTo>
                    <a:pt x="5008" y="1939"/>
                    <a:pt x="5705" y="1913"/>
                    <a:pt x="6372" y="1891"/>
                  </a:cubicBezTo>
                  <a:cubicBezTo>
                    <a:pt x="8540" y="1824"/>
                    <a:pt x="10708" y="1524"/>
                    <a:pt x="12843" y="1123"/>
                  </a:cubicBezTo>
                  <a:cubicBezTo>
                    <a:pt x="12977" y="1090"/>
                    <a:pt x="13043" y="923"/>
                    <a:pt x="13010" y="823"/>
                  </a:cubicBezTo>
                  <a:cubicBezTo>
                    <a:pt x="12776" y="143"/>
                    <a:pt x="11636" y="32"/>
                    <a:pt x="10624" y="32"/>
                  </a:cubicBezTo>
                  <a:cubicBezTo>
                    <a:pt x="10129" y="32"/>
                    <a:pt x="9664" y="59"/>
                    <a:pt x="9351" y="59"/>
                  </a:cubicBezTo>
                  <a:cubicBezTo>
                    <a:pt x="9299" y="59"/>
                    <a:pt x="9251" y="58"/>
                    <a:pt x="9207" y="56"/>
                  </a:cubicBezTo>
                  <a:cubicBezTo>
                    <a:pt x="8420" y="22"/>
                    <a:pt x="7639" y="1"/>
                    <a:pt x="68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1" name="Google Shape;1891;p62"/>
            <p:cNvSpPr/>
            <p:nvPr/>
          </p:nvSpPr>
          <p:spPr>
            <a:xfrm>
              <a:off x="6153454" y="2561754"/>
              <a:ext cx="1023592" cy="1139386"/>
            </a:xfrm>
            <a:custGeom>
              <a:avLst/>
              <a:gdLst/>
              <a:ahLst/>
              <a:cxnLst/>
              <a:rect l="l" t="t" r="r" b="b"/>
              <a:pathLst>
                <a:path w="23885" h="26587" extrusionOk="0">
                  <a:moveTo>
                    <a:pt x="5242" y="1"/>
                  </a:moveTo>
                  <a:cubicBezTo>
                    <a:pt x="4416" y="1"/>
                    <a:pt x="3533" y="1377"/>
                    <a:pt x="3236" y="2003"/>
                  </a:cubicBezTo>
                  <a:cubicBezTo>
                    <a:pt x="2536" y="3404"/>
                    <a:pt x="3103" y="5305"/>
                    <a:pt x="3670" y="6673"/>
                  </a:cubicBezTo>
                  <a:cubicBezTo>
                    <a:pt x="3903" y="7240"/>
                    <a:pt x="4137" y="7807"/>
                    <a:pt x="4170" y="8307"/>
                  </a:cubicBezTo>
                  <a:cubicBezTo>
                    <a:pt x="4170" y="8341"/>
                    <a:pt x="4204" y="8341"/>
                    <a:pt x="4204" y="8374"/>
                  </a:cubicBezTo>
                  <a:cubicBezTo>
                    <a:pt x="5605" y="9141"/>
                    <a:pt x="7806" y="9275"/>
                    <a:pt x="7239" y="11209"/>
                  </a:cubicBezTo>
                  <a:cubicBezTo>
                    <a:pt x="7008" y="11985"/>
                    <a:pt x="6488" y="12353"/>
                    <a:pt x="5909" y="12353"/>
                  </a:cubicBezTo>
                  <a:cubicBezTo>
                    <a:pt x="5567" y="12353"/>
                    <a:pt x="5205" y="12224"/>
                    <a:pt x="4871" y="11977"/>
                  </a:cubicBezTo>
                  <a:cubicBezTo>
                    <a:pt x="4304" y="11543"/>
                    <a:pt x="4103" y="10976"/>
                    <a:pt x="4003" y="10376"/>
                  </a:cubicBezTo>
                  <a:cubicBezTo>
                    <a:pt x="3570" y="11310"/>
                    <a:pt x="3136" y="12210"/>
                    <a:pt x="2536" y="13178"/>
                  </a:cubicBezTo>
                  <a:cubicBezTo>
                    <a:pt x="2135" y="13811"/>
                    <a:pt x="1735" y="14478"/>
                    <a:pt x="1435" y="15179"/>
                  </a:cubicBezTo>
                  <a:cubicBezTo>
                    <a:pt x="2702" y="15546"/>
                    <a:pt x="3903" y="16847"/>
                    <a:pt x="3837" y="18281"/>
                  </a:cubicBezTo>
                  <a:cubicBezTo>
                    <a:pt x="3792" y="19285"/>
                    <a:pt x="2823" y="19707"/>
                    <a:pt x="1747" y="19707"/>
                  </a:cubicBezTo>
                  <a:cubicBezTo>
                    <a:pt x="1213" y="19707"/>
                    <a:pt x="654" y="19603"/>
                    <a:pt x="167" y="19415"/>
                  </a:cubicBezTo>
                  <a:lnTo>
                    <a:pt x="167" y="19415"/>
                  </a:lnTo>
                  <a:cubicBezTo>
                    <a:pt x="1" y="21183"/>
                    <a:pt x="434" y="22951"/>
                    <a:pt x="1702" y="24352"/>
                  </a:cubicBezTo>
                  <a:cubicBezTo>
                    <a:pt x="1935" y="24619"/>
                    <a:pt x="2235" y="24886"/>
                    <a:pt x="2569" y="25119"/>
                  </a:cubicBezTo>
                  <a:cubicBezTo>
                    <a:pt x="3964" y="23928"/>
                    <a:pt x="5334" y="21622"/>
                    <a:pt x="6678" y="21622"/>
                  </a:cubicBezTo>
                  <a:cubicBezTo>
                    <a:pt x="6877" y="21622"/>
                    <a:pt x="7075" y="21672"/>
                    <a:pt x="7272" y="21784"/>
                  </a:cubicBezTo>
                  <a:cubicBezTo>
                    <a:pt x="9407" y="22985"/>
                    <a:pt x="7773" y="25253"/>
                    <a:pt x="5838" y="26420"/>
                  </a:cubicBezTo>
                  <a:cubicBezTo>
                    <a:pt x="6445" y="26531"/>
                    <a:pt x="7074" y="26587"/>
                    <a:pt x="7704" y="26587"/>
                  </a:cubicBezTo>
                  <a:cubicBezTo>
                    <a:pt x="9910" y="26587"/>
                    <a:pt x="12127" y="25909"/>
                    <a:pt x="13477" y="24586"/>
                  </a:cubicBezTo>
                  <a:cubicBezTo>
                    <a:pt x="13610" y="24786"/>
                    <a:pt x="13810" y="24919"/>
                    <a:pt x="14144" y="24986"/>
                  </a:cubicBezTo>
                  <a:cubicBezTo>
                    <a:pt x="14371" y="25031"/>
                    <a:pt x="14603" y="25052"/>
                    <a:pt x="14837" y="25052"/>
                  </a:cubicBezTo>
                  <a:cubicBezTo>
                    <a:pt x="16154" y="25052"/>
                    <a:pt x="17563" y="24415"/>
                    <a:pt x="18781" y="24019"/>
                  </a:cubicBezTo>
                  <a:cubicBezTo>
                    <a:pt x="20148" y="23552"/>
                    <a:pt x="21182" y="22618"/>
                    <a:pt x="21883" y="21450"/>
                  </a:cubicBezTo>
                  <a:lnTo>
                    <a:pt x="21883" y="21450"/>
                  </a:lnTo>
                  <a:cubicBezTo>
                    <a:pt x="21599" y="21519"/>
                    <a:pt x="21315" y="21550"/>
                    <a:pt x="21035" y="21550"/>
                  </a:cubicBezTo>
                  <a:cubicBezTo>
                    <a:pt x="18455" y="21550"/>
                    <a:pt x="16261" y="18874"/>
                    <a:pt x="18247" y="17881"/>
                  </a:cubicBezTo>
                  <a:cubicBezTo>
                    <a:pt x="18487" y="17756"/>
                    <a:pt x="18723" y="17702"/>
                    <a:pt x="18954" y="17702"/>
                  </a:cubicBezTo>
                  <a:cubicBezTo>
                    <a:pt x="20325" y="17702"/>
                    <a:pt x="21532" y="19616"/>
                    <a:pt x="22617" y="20016"/>
                  </a:cubicBezTo>
                  <a:cubicBezTo>
                    <a:pt x="22950" y="19148"/>
                    <a:pt x="23384" y="18248"/>
                    <a:pt x="23484" y="17381"/>
                  </a:cubicBezTo>
                  <a:cubicBezTo>
                    <a:pt x="23884" y="14512"/>
                    <a:pt x="23184" y="11743"/>
                    <a:pt x="21916" y="9408"/>
                  </a:cubicBezTo>
                  <a:cubicBezTo>
                    <a:pt x="21916" y="9375"/>
                    <a:pt x="21749" y="9341"/>
                    <a:pt x="21716" y="9308"/>
                  </a:cubicBezTo>
                  <a:cubicBezTo>
                    <a:pt x="20998" y="9974"/>
                    <a:pt x="20068" y="10437"/>
                    <a:pt x="19236" y="10437"/>
                  </a:cubicBezTo>
                  <a:cubicBezTo>
                    <a:pt x="18483" y="10437"/>
                    <a:pt x="17811" y="10058"/>
                    <a:pt x="17446" y="9108"/>
                  </a:cubicBezTo>
                  <a:cubicBezTo>
                    <a:pt x="17113" y="8241"/>
                    <a:pt x="17446" y="6973"/>
                    <a:pt x="18147" y="5972"/>
                  </a:cubicBezTo>
                  <a:cubicBezTo>
                    <a:pt x="16679" y="5138"/>
                    <a:pt x="14945" y="4738"/>
                    <a:pt x="13243" y="4471"/>
                  </a:cubicBezTo>
                  <a:lnTo>
                    <a:pt x="13243" y="4471"/>
                  </a:lnTo>
                  <a:cubicBezTo>
                    <a:pt x="13677" y="5605"/>
                    <a:pt x="13810" y="6673"/>
                    <a:pt x="12243" y="7006"/>
                  </a:cubicBezTo>
                  <a:cubicBezTo>
                    <a:pt x="11999" y="7056"/>
                    <a:pt x="11802" y="7079"/>
                    <a:pt x="11643" y="7079"/>
                  </a:cubicBezTo>
                  <a:cubicBezTo>
                    <a:pt x="10736" y="7079"/>
                    <a:pt x="11070" y="6329"/>
                    <a:pt x="11042" y="5505"/>
                  </a:cubicBezTo>
                  <a:cubicBezTo>
                    <a:pt x="11042" y="5205"/>
                    <a:pt x="10942" y="4738"/>
                    <a:pt x="10842" y="4305"/>
                  </a:cubicBezTo>
                  <a:cubicBezTo>
                    <a:pt x="10508" y="4305"/>
                    <a:pt x="10208" y="4171"/>
                    <a:pt x="9908" y="4104"/>
                  </a:cubicBezTo>
                  <a:cubicBezTo>
                    <a:pt x="8473" y="3904"/>
                    <a:pt x="5905" y="3671"/>
                    <a:pt x="5671" y="1803"/>
                  </a:cubicBezTo>
                  <a:cubicBezTo>
                    <a:pt x="5605" y="1136"/>
                    <a:pt x="6472" y="1"/>
                    <a:pt x="5271" y="1"/>
                  </a:cubicBezTo>
                  <a:cubicBezTo>
                    <a:pt x="5261" y="1"/>
                    <a:pt x="5251" y="1"/>
                    <a:pt x="52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2" name="Google Shape;1892;p62"/>
            <p:cNvSpPr/>
            <p:nvPr/>
          </p:nvSpPr>
          <p:spPr>
            <a:xfrm>
              <a:off x="6774681" y="2633018"/>
              <a:ext cx="982108" cy="1150400"/>
            </a:xfrm>
            <a:custGeom>
              <a:avLst/>
              <a:gdLst/>
              <a:ahLst/>
              <a:cxnLst/>
              <a:rect l="l" t="t" r="r" b="b"/>
              <a:pathLst>
                <a:path w="22917" h="26844" extrusionOk="0">
                  <a:moveTo>
                    <a:pt x="13752" y="0"/>
                  </a:moveTo>
                  <a:cubicBezTo>
                    <a:pt x="13714" y="0"/>
                    <a:pt x="13677" y="9"/>
                    <a:pt x="13643" y="25"/>
                  </a:cubicBezTo>
                  <a:cubicBezTo>
                    <a:pt x="12776" y="426"/>
                    <a:pt x="12743" y="1660"/>
                    <a:pt x="12376" y="2427"/>
                  </a:cubicBezTo>
                  <a:cubicBezTo>
                    <a:pt x="12170" y="2891"/>
                    <a:pt x="11849" y="3041"/>
                    <a:pt x="11486" y="3041"/>
                  </a:cubicBezTo>
                  <a:cubicBezTo>
                    <a:pt x="10911" y="3041"/>
                    <a:pt x="10232" y="2663"/>
                    <a:pt x="9741" y="2561"/>
                  </a:cubicBezTo>
                  <a:lnTo>
                    <a:pt x="7772" y="3194"/>
                  </a:lnTo>
                  <a:cubicBezTo>
                    <a:pt x="6905" y="3661"/>
                    <a:pt x="6105" y="4195"/>
                    <a:pt x="5371" y="4862"/>
                  </a:cubicBezTo>
                  <a:cubicBezTo>
                    <a:pt x="5437" y="5029"/>
                    <a:pt x="5538" y="5196"/>
                    <a:pt x="5671" y="5329"/>
                  </a:cubicBezTo>
                  <a:cubicBezTo>
                    <a:pt x="6638" y="6497"/>
                    <a:pt x="8673" y="6764"/>
                    <a:pt x="8039" y="8965"/>
                  </a:cubicBezTo>
                  <a:cubicBezTo>
                    <a:pt x="7820" y="9709"/>
                    <a:pt x="7257" y="10016"/>
                    <a:pt x="6594" y="10016"/>
                  </a:cubicBezTo>
                  <a:cubicBezTo>
                    <a:pt x="5950" y="10016"/>
                    <a:pt x="5212" y="9726"/>
                    <a:pt x="4604" y="9265"/>
                  </a:cubicBezTo>
                  <a:cubicBezTo>
                    <a:pt x="3369" y="8331"/>
                    <a:pt x="3703" y="7131"/>
                    <a:pt x="4237" y="5896"/>
                  </a:cubicBezTo>
                  <a:lnTo>
                    <a:pt x="4237" y="5896"/>
                  </a:lnTo>
                  <a:cubicBezTo>
                    <a:pt x="2669" y="7564"/>
                    <a:pt x="1468" y="9632"/>
                    <a:pt x="701" y="11801"/>
                  </a:cubicBezTo>
                  <a:cubicBezTo>
                    <a:pt x="467" y="12468"/>
                    <a:pt x="300" y="13202"/>
                    <a:pt x="167" y="13935"/>
                  </a:cubicBezTo>
                  <a:cubicBezTo>
                    <a:pt x="300" y="14002"/>
                    <a:pt x="467" y="14035"/>
                    <a:pt x="667" y="14035"/>
                  </a:cubicBezTo>
                  <a:cubicBezTo>
                    <a:pt x="1318" y="14035"/>
                    <a:pt x="1796" y="13288"/>
                    <a:pt x="2582" y="13288"/>
                  </a:cubicBezTo>
                  <a:cubicBezTo>
                    <a:pt x="2642" y="13288"/>
                    <a:pt x="2705" y="13292"/>
                    <a:pt x="2769" y="13302"/>
                  </a:cubicBezTo>
                  <a:cubicBezTo>
                    <a:pt x="3603" y="13435"/>
                    <a:pt x="3936" y="13802"/>
                    <a:pt x="4303" y="14536"/>
                  </a:cubicBezTo>
                  <a:cubicBezTo>
                    <a:pt x="5071" y="16004"/>
                    <a:pt x="5304" y="18739"/>
                    <a:pt x="3369" y="19172"/>
                  </a:cubicBezTo>
                  <a:cubicBezTo>
                    <a:pt x="3179" y="19219"/>
                    <a:pt x="2990" y="19240"/>
                    <a:pt x="2803" y="19240"/>
                  </a:cubicBezTo>
                  <a:cubicBezTo>
                    <a:pt x="1772" y="19240"/>
                    <a:pt x="790" y="18585"/>
                    <a:pt x="0" y="17738"/>
                  </a:cubicBezTo>
                  <a:lnTo>
                    <a:pt x="0" y="17738"/>
                  </a:lnTo>
                  <a:cubicBezTo>
                    <a:pt x="200" y="19306"/>
                    <a:pt x="734" y="20807"/>
                    <a:pt x="1768" y="21974"/>
                  </a:cubicBezTo>
                  <a:cubicBezTo>
                    <a:pt x="2302" y="22575"/>
                    <a:pt x="2836" y="23109"/>
                    <a:pt x="3469" y="23576"/>
                  </a:cubicBezTo>
                  <a:cubicBezTo>
                    <a:pt x="3706" y="22930"/>
                    <a:pt x="4221" y="22423"/>
                    <a:pt x="4745" y="22423"/>
                  </a:cubicBezTo>
                  <a:cubicBezTo>
                    <a:pt x="5032" y="22423"/>
                    <a:pt x="5323" y="22575"/>
                    <a:pt x="5571" y="22942"/>
                  </a:cubicBezTo>
                  <a:cubicBezTo>
                    <a:pt x="5938" y="23476"/>
                    <a:pt x="5838" y="24176"/>
                    <a:pt x="5538" y="24743"/>
                  </a:cubicBezTo>
                  <a:cubicBezTo>
                    <a:pt x="6613" y="25210"/>
                    <a:pt x="7774" y="25454"/>
                    <a:pt x="8977" y="25454"/>
                  </a:cubicBezTo>
                  <a:cubicBezTo>
                    <a:pt x="9752" y="25454"/>
                    <a:pt x="10544" y="25353"/>
                    <a:pt x="11342" y="25143"/>
                  </a:cubicBezTo>
                  <a:cubicBezTo>
                    <a:pt x="11442" y="25544"/>
                    <a:pt x="11642" y="25911"/>
                    <a:pt x="11942" y="26278"/>
                  </a:cubicBezTo>
                  <a:cubicBezTo>
                    <a:pt x="12285" y="26687"/>
                    <a:pt x="12732" y="26843"/>
                    <a:pt x="13210" y="26843"/>
                  </a:cubicBezTo>
                  <a:cubicBezTo>
                    <a:pt x="14173" y="26843"/>
                    <a:pt x="15265" y="26212"/>
                    <a:pt x="15912" y="25744"/>
                  </a:cubicBezTo>
                  <a:cubicBezTo>
                    <a:pt x="16078" y="25610"/>
                    <a:pt x="16279" y="25477"/>
                    <a:pt x="16445" y="25344"/>
                  </a:cubicBezTo>
                  <a:cubicBezTo>
                    <a:pt x="14811" y="24143"/>
                    <a:pt x="13977" y="20874"/>
                    <a:pt x="15545" y="20207"/>
                  </a:cubicBezTo>
                  <a:cubicBezTo>
                    <a:pt x="15736" y="20127"/>
                    <a:pt x="15906" y="20091"/>
                    <a:pt x="16058" y="20091"/>
                  </a:cubicBezTo>
                  <a:cubicBezTo>
                    <a:pt x="17051" y="20091"/>
                    <a:pt x="17315" y="21596"/>
                    <a:pt x="17980" y="22175"/>
                  </a:cubicBezTo>
                  <a:cubicBezTo>
                    <a:pt x="18313" y="22475"/>
                    <a:pt x="18814" y="22642"/>
                    <a:pt x="19247" y="22708"/>
                  </a:cubicBezTo>
                  <a:cubicBezTo>
                    <a:pt x="20248" y="21474"/>
                    <a:pt x="21416" y="20106"/>
                    <a:pt x="21816" y="18639"/>
                  </a:cubicBezTo>
                  <a:lnTo>
                    <a:pt x="21816" y="18639"/>
                  </a:lnTo>
                  <a:cubicBezTo>
                    <a:pt x="21343" y="18847"/>
                    <a:pt x="20912" y="18991"/>
                    <a:pt x="20506" y="18991"/>
                  </a:cubicBezTo>
                  <a:cubicBezTo>
                    <a:pt x="20197" y="18991"/>
                    <a:pt x="19903" y="18907"/>
                    <a:pt x="19614" y="18705"/>
                  </a:cubicBezTo>
                  <a:cubicBezTo>
                    <a:pt x="18747" y="18105"/>
                    <a:pt x="18814" y="16804"/>
                    <a:pt x="19681" y="16170"/>
                  </a:cubicBezTo>
                  <a:cubicBezTo>
                    <a:pt x="20038" y="15909"/>
                    <a:pt x="20270" y="15807"/>
                    <a:pt x="20436" y="15807"/>
                  </a:cubicBezTo>
                  <a:cubicBezTo>
                    <a:pt x="20905" y="15807"/>
                    <a:pt x="20843" y="16626"/>
                    <a:pt x="21582" y="16971"/>
                  </a:cubicBezTo>
                  <a:cubicBezTo>
                    <a:pt x="21749" y="17038"/>
                    <a:pt x="21916" y="17104"/>
                    <a:pt x="22049" y="17138"/>
                  </a:cubicBezTo>
                  <a:cubicBezTo>
                    <a:pt x="22483" y="16471"/>
                    <a:pt x="22383" y="15837"/>
                    <a:pt x="22516" y="15170"/>
                  </a:cubicBezTo>
                  <a:cubicBezTo>
                    <a:pt x="22850" y="13368"/>
                    <a:pt x="22917" y="11334"/>
                    <a:pt x="22516" y="9365"/>
                  </a:cubicBezTo>
                  <a:cubicBezTo>
                    <a:pt x="22116" y="10199"/>
                    <a:pt x="21582" y="10900"/>
                    <a:pt x="20682" y="11167"/>
                  </a:cubicBezTo>
                  <a:cubicBezTo>
                    <a:pt x="20454" y="11238"/>
                    <a:pt x="20219" y="11271"/>
                    <a:pt x="19988" y="11271"/>
                  </a:cubicBezTo>
                  <a:cubicBezTo>
                    <a:pt x="18592" y="11271"/>
                    <a:pt x="17284" y="10062"/>
                    <a:pt x="17913" y="8632"/>
                  </a:cubicBezTo>
                  <a:cubicBezTo>
                    <a:pt x="18614" y="7097"/>
                    <a:pt x="20548" y="7264"/>
                    <a:pt x="21783" y="6530"/>
                  </a:cubicBezTo>
                  <a:lnTo>
                    <a:pt x="21783" y="6497"/>
                  </a:lnTo>
                  <a:cubicBezTo>
                    <a:pt x="21549" y="5930"/>
                    <a:pt x="21282" y="5363"/>
                    <a:pt x="20949" y="4862"/>
                  </a:cubicBezTo>
                  <a:cubicBezTo>
                    <a:pt x="20215" y="3695"/>
                    <a:pt x="19047" y="2727"/>
                    <a:pt x="17646" y="2661"/>
                  </a:cubicBezTo>
                  <a:cubicBezTo>
                    <a:pt x="17589" y="2657"/>
                    <a:pt x="17533" y="2655"/>
                    <a:pt x="17476" y="2655"/>
                  </a:cubicBezTo>
                  <a:cubicBezTo>
                    <a:pt x="16569" y="2655"/>
                    <a:pt x="15688" y="3130"/>
                    <a:pt x="14777" y="3161"/>
                  </a:cubicBezTo>
                  <a:cubicBezTo>
                    <a:pt x="14739" y="3163"/>
                    <a:pt x="14702" y="3164"/>
                    <a:pt x="14666" y="3164"/>
                  </a:cubicBezTo>
                  <a:cubicBezTo>
                    <a:pt x="13085" y="3164"/>
                    <a:pt x="14010" y="1041"/>
                    <a:pt x="13977" y="226"/>
                  </a:cubicBezTo>
                  <a:cubicBezTo>
                    <a:pt x="13977" y="75"/>
                    <a:pt x="13864" y="0"/>
                    <a:pt x="1375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3" name="Google Shape;1893;p62"/>
            <p:cNvSpPr/>
            <p:nvPr/>
          </p:nvSpPr>
          <p:spPr>
            <a:xfrm>
              <a:off x="6867560" y="4237347"/>
              <a:ext cx="444621" cy="223232"/>
            </a:xfrm>
            <a:custGeom>
              <a:avLst/>
              <a:gdLst/>
              <a:ahLst/>
              <a:cxnLst/>
              <a:rect l="l" t="t" r="r" b="b"/>
              <a:pathLst>
                <a:path w="10375" h="5209" extrusionOk="0">
                  <a:moveTo>
                    <a:pt x="2680" y="1"/>
                  </a:moveTo>
                  <a:cubicBezTo>
                    <a:pt x="1678" y="1"/>
                    <a:pt x="781" y="315"/>
                    <a:pt x="501" y="1352"/>
                  </a:cubicBezTo>
                  <a:cubicBezTo>
                    <a:pt x="1" y="2920"/>
                    <a:pt x="168" y="5055"/>
                    <a:pt x="1769" y="5188"/>
                  </a:cubicBezTo>
                  <a:cubicBezTo>
                    <a:pt x="2011" y="5202"/>
                    <a:pt x="2253" y="5209"/>
                    <a:pt x="2495" y="5209"/>
                  </a:cubicBezTo>
                  <a:cubicBezTo>
                    <a:pt x="3751" y="5209"/>
                    <a:pt x="5007" y="5045"/>
                    <a:pt x="6263" y="5045"/>
                  </a:cubicBezTo>
                  <a:cubicBezTo>
                    <a:pt x="6433" y="5045"/>
                    <a:pt x="6603" y="5048"/>
                    <a:pt x="6772" y="5055"/>
                  </a:cubicBezTo>
                  <a:cubicBezTo>
                    <a:pt x="6920" y="5061"/>
                    <a:pt x="7092" y="5067"/>
                    <a:pt x="7278" y="5067"/>
                  </a:cubicBezTo>
                  <a:cubicBezTo>
                    <a:pt x="8057" y="5067"/>
                    <a:pt x="9070" y="4954"/>
                    <a:pt x="9474" y="4254"/>
                  </a:cubicBezTo>
                  <a:cubicBezTo>
                    <a:pt x="10375" y="2619"/>
                    <a:pt x="6372" y="852"/>
                    <a:pt x="5538" y="551"/>
                  </a:cubicBezTo>
                  <a:cubicBezTo>
                    <a:pt x="4845" y="332"/>
                    <a:pt x="3708" y="1"/>
                    <a:pt x="268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4" name="Google Shape;1894;p62"/>
            <p:cNvSpPr/>
            <p:nvPr/>
          </p:nvSpPr>
          <p:spPr>
            <a:xfrm>
              <a:off x="7061994" y="4371742"/>
              <a:ext cx="446035" cy="223232"/>
            </a:xfrm>
            <a:custGeom>
              <a:avLst/>
              <a:gdLst/>
              <a:ahLst/>
              <a:cxnLst/>
              <a:rect l="l" t="t" r="r" b="b"/>
              <a:pathLst>
                <a:path w="10408" h="5209" extrusionOk="0">
                  <a:moveTo>
                    <a:pt x="2713" y="0"/>
                  </a:moveTo>
                  <a:cubicBezTo>
                    <a:pt x="1711" y="0"/>
                    <a:pt x="814" y="314"/>
                    <a:pt x="534" y="1351"/>
                  </a:cubicBezTo>
                  <a:cubicBezTo>
                    <a:pt x="0" y="2919"/>
                    <a:pt x="201" y="5054"/>
                    <a:pt x="1802" y="5188"/>
                  </a:cubicBezTo>
                  <a:cubicBezTo>
                    <a:pt x="2039" y="5202"/>
                    <a:pt x="2278" y="5208"/>
                    <a:pt x="2518" y="5208"/>
                  </a:cubicBezTo>
                  <a:cubicBezTo>
                    <a:pt x="3762" y="5208"/>
                    <a:pt x="5035" y="5044"/>
                    <a:pt x="6295" y="5044"/>
                  </a:cubicBezTo>
                  <a:cubicBezTo>
                    <a:pt x="6466" y="5044"/>
                    <a:pt x="6636" y="5047"/>
                    <a:pt x="6805" y="5054"/>
                  </a:cubicBezTo>
                  <a:cubicBezTo>
                    <a:pt x="6953" y="5061"/>
                    <a:pt x="7124" y="5067"/>
                    <a:pt x="7308" y="5067"/>
                  </a:cubicBezTo>
                  <a:cubicBezTo>
                    <a:pt x="8078" y="5067"/>
                    <a:pt x="9070" y="4954"/>
                    <a:pt x="9474" y="4254"/>
                  </a:cubicBezTo>
                  <a:cubicBezTo>
                    <a:pt x="10408" y="2619"/>
                    <a:pt x="6405" y="818"/>
                    <a:pt x="5571" y="551"/>
                  </a:cubicBezTo>
                  <a:cubicBezTo>
                    <a:pt x="4878" y="331"/>
                    <a:pt x="3741" y="0"/>
                    <a:pt x="27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5" name="Google Shape;1895;p62"/>
            <p:cNvSpPr/>
            <p:nvPr/>
          </p:nvSpPr>
          <p:spPr>
            <a:xfrm>
              <a:off x="5831149" y="3154436"/>
              <a:ext cx="1285221" cy="1454156"/>
            </a:xfrm>
            <a:custGeom>
              <a:avLst/>
              <a:gdLst/>
              <a:ahLst/>
              <a:cxnLst/>
              <a:rect l="l" t="t" r="r" b="b"/>
              <a:pathLst>
                <a:path w="29990" h="33932" extrusionOk="0">
                  <a:moveTo>
                    <a:pt x="18522" y="0"/>
                  </a:moveTo>
                  <a:cubicBezTo>
                    <a:pt x="17696" y="0"/>
                    <a:pt x="16819" y="504"/>
                    <a:pt x="16112" y="1069"/>
                  </a:cubicBezTo>
                  <a:cubicBezTo>
                    <a:pt x="14478" y="2404"/>
                    <a:pt x="12843" y="3604"/>
                    <a:pt x="10975" y="4572"/>
                  </a:cubicBezTo>
                  <a:cubicBezTo>
                    <a:pt x="10609" y="4772"/>
                    <a:pt x="10142" y="4972"/>
                    <a:pt x="9875" y="5339"/>
                  </a:cubicBezTo>
                  <a:cubicBezTo>
                    <a:pt x="9574" y="5706"/>
                    <a:pt x="9341" y="6473"/>
                    <a:pt x="8073" y="8441"/>
                  </a:cubicBezTo>
                  <a:cubicBezTo>
                    <a:pt x="6572" y="10709"/>
                    <a:pt x="4037" y="15413"/>
                    <a:pt x="3203" y="18081"/>
                  </a:cubicBezTo>
                  <a:cubicBezTo>
                    <a:pt x="2336" y="20850"/>
                    <a:pt x="1" y="28422"/>
                    <a:pt x="2870" y="30657"/>
                  </a:cubicBezTo>
                  <a:cubicBezTo>
                    <a:pt x="3737" y="31324"/>
                    <a:pt x="4738" y="31658"/>
                    <a:pt x="5772" y="31791"/>
                  </a:cubicBezTo>
                  <a:cubicBezTo>
                    <a:pt x="5872" y="31925"/>
                    <a:pt x="5972" y="32025"/>
                    <a:pt x="6072" y="32125"/>
                  </a:cubicBezTo>
                  <a:cubicBezTo>
                    <a:pt x="7731" y="33527"/>
                    <a:pt x="9927" y="33736"/>
                    <a:pt x="12156" y="33736"/>
                  </a:cubicBezTo>
                  <a:cubicBezTo>
                    <a:pt x="13107" y="33736"/>
                    <a:pt x="14065" y="33698"/>
                    <a:pt x="14989" y="33698"/>
                  </a:cubicBezTo>
                  <a:cubicBezTo>
                    <a:pt x="15557" y="33698"/>
                    <a:pt x="16113" y="33713"/>
                    <a:pt x="16646" y="33759"/>
                  </a:cubicBezTo>
                  <a:cubicBezTo>
                    <a:pt x="17961" y="33879"/>
                    <a:pt x="19627" y="33931"/>
                    <a:pt x="21311" y="33931"/>
                  </a:cubicBezTo>
                  <a:cubicBezTo>
                    <a:pt x="24798" y="33931"/>
                    <a:pt x="28369" y="33707"/>
                    <a:pt x="29088" y="33392"/>
                  </a:cubicBezTo>
                  <a:cubicBezTo>
                    <a:pt x="29989" y="33025"/>
                    <a:pt x="29722" y="29690"/>
                    <a:pt x="29689" y="29656"/>
                  </a:cubicBezTo>
                  <a:cubicBezTo>
                    <a:pt x="28421" y="28255"/>
                    <a:pt x="26587" y="27421"/>
                    <a:pt x="24852" y="26954"/>
                  </a:cubicBezTo>
                  <a:cubicBezTo>
                    <a:pt x="22419" y="24654"/>
                    <a:pt x="17753" y="23620"/>
                    <a:pt x="15450" y="23486"/>
                  </a:cubicBezTo>
                  <a:lnTo>
                    <a:pt x="15450" y="23486"/>
                  </a:lnTo>
                  <a:cubicBezTo>
                    <a:pt x="15451" y="23486"/>
                    <a:pt x="15451" y="23486"/>
                    <a:pt x="15452" y="23486"/>
                  </a:cubicBezTo>
                  <a:cubicBezTo>
                    <a:pt x="15830" y="23486"/>
                    <a:pt x="17281" y="20714"/>
                    <a:pt x="17480" y="20350"/>
                  </a:cubicBezTo>
                  <a:cubicBezTo>
                    <a:pt x="18147" y="19249"/>
                    <a:pt x="18781" y="18115"/>
                    <a:pt x="19315" y="16914"/>
                  </a:cubicBezTo>
                  <a:cubicBezTo>
                    <a:pt x="20382" y="14612"/>
                    <a:pt x="21783" y="11944"/>
                    <a:pt x="22183" y="9409"/>
                  </a:cubicBezTo>
                  <a:cubicBezTo>
                    <a:pt x="22617" y="6640"/>
                    <a:pt x="21883" y="3071"/>
                    <a:pt x="20015" y="769"/>
                  </a:cubicBezTo>
                  <a:cubicBezTo>
                    <a:pt x="19580" y="215"/>
                    <a:pt x="19062" y="0"/>
                    <a:pt x="185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62"/>
            <p:cNvSpPr/>
            <p:nvPr/>
          </p:nvSpPr>
          <p:spPr>
            <a:xfrm>
              <a:off x="5232204" y="2515420"/>
              <a:ext cx="527545" cy="812659"/>
            </a:xfrm>
            <a:custGeom>
              <a:avLst/>
              <a:gdLst/>
              <a:ahLst/>
              <a:cxnLst/>
              <a:rect l="l" t="t" r="r" b="b"/>
              <a:pathLst>
                <a:path w="12310" h="18963" extrusionOk="0">
                  <a:moveTo>
                    <a:pt x="9971" y="1"/>
                  </a:moveTo>
                  <a:cubicBezTo>
                    <a:pt x="9894" y="1"/>
                    <a:pt x="9817" y="12"/>
                    <a:pt x="9741" y="36"/>
                  </a:cubicBezTo>
                  <a:cubicBezTo>
                    <a:pt x="8473" y="402"/>
                    <a:pt x="8073" y="1537"/>
                    <a:pt x="7739" y="2637"/>
                  </a:cubicBezTo>
                  <a:cubicBezTo>
                    <a:pt x="7606" y="3138"/>
                    <a:pt x="7306" y="3605"/>
                    <a:pt x="7139" y="4105"/>
                  </a:cubicBezTo>
                  <a:cubicBezTo>
                    <a:pt x="6872" y="4872"/>
                    <a:pt x="6672" y="5640"/>
                    <a:pt x="6405" y="6407"/>
                  </a:cubicBezTo>
                  <a:cubicBezTo>
                    <a:pt x="5971" y="7674"/>
                    <a:pt x="5471" y="8909"/>
                    <a:pt x="4870" y="10076"/>
                  </a:cubicBezTo>
                  <a:cubicBezTo>
                    <a:pt x="4203" y="11344"/>
                    <a:pt x="3269" y="12344"/>
                    <a:pt x="2335" y="13412"/>
                  </a:cubicBezTo>
                  <a:cubicBezTo>
                    <a:pt x="1335" y="14613"/>
                    <a:pt x="0" y="16914"/>
                    <a:pt x="1401" y="18349"/>
                  </a:cubicBezTo>
                  <a:cubicBezTo>
                    <a:pt x="1833" y="18793"/>
                    <a:pt x="2362" y="18962"/>
                    <a:pt x="2917" y="18962"/>
                  </a:cubicBezTo>
                  <a:cubicBezTo>
                    <a:pt x="3820" y="18962"/>
                    <a:pt x="4794" y="18516"/>
                    <a:pt x="5538" y="18082"/>
                  </a:cubicBezTo>
                  <a:cubicBezTo>
                    <a:pt x="9207" y="15914"/>
                    <a:pt x="10908" y="11077"/>
                    <a:pt x="11842" y="7141"/>
                  </a:cubicBezTo>
                  <a:cubicBezTo>
                    <a:pt x="12309" y="5106"/>
                    <a:pt x="12276" y="2604"/>
                    <a:pt x="11142" y="769"/>
                  </a:cubicBezTo>
                  <a:cubicBezTo>
                    <a:pt x="10913" y="397"/>
                    <a:pt x="10438" y="1"/>
                    <a:pt x="99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7" name="Google Shape;1897;p62"/>
            <p:cNvSpPr/>
            <p:nvPr/>
          </p:nvSpPr>
          <p:spPr>
            <a:xfrm>
              <a:off x="5147865" y="4136080"/>
              <a:ext cx="498918" cy="454134"/>
            </a:xfrm>
            <a:custGeom>
              <a:avLst/>
              <a:gdLst/>
              <a:ahLst/>
              <a:cxnLst/>
              <a:rect l="l" t="t" r="r" b="b"/>
              <a:pathLst>
                <a:path w="11642" h="10597" extrusionOk="0">
                  <a:moveTo>
                    <a:pt x="3290" y="1"/>
                  </a:moveTo>
                  <a:cubicBezTo>
                    <a:pt x="2786" y="1"/>
                    <a:pt x="2279" y="16"/>
                    <a:pt x="1768" y="46"/>
                  </a:cubicBezTo>
                  <a:cubicBezTo>
                    <a:pt x="701" y="79"/>
                    <a:pt x="367" y="279"/>
                    <a:pt x="200" y="946"/>
                  </a:cubicBezTo>
                  <a:cubicBezTo>
                    <a:pt x="182" y="928"/>
                    <a:pt x="158" y="919"/>
                    <a:pt x="133" y="919"/>
                  </a:cubicBezTo>
                  <a:cubicBezTo>
                    <a:pt x="70" y="919"/>
                    <a:pt x="0" y="974"/>
                    <a:pt x="0" y="1046"/>
                  </a:cubicBezTo>
                  <a:cubicBezTo>
                    <a:pt x="134" y="3081"/>
                    <a:pt x="200" y="5183"/>
                    <a:pt x="501" y="7217"/>
                  </a:cubicBezTo>
                  <a:cubicBezTo>
                    <a:pt x="734" y="8819"/>
                    <a:pt x="1635" y="9619"/>
                    <a:pt x="3136" y="10119"/>
                  </a:cubicBezTo>
                  <a:cubicBezTo>
                    <a:pt x="4063" y="10402"/>
                    <a:pt x="5181" y="10597"/>
                    <a:pt x="6286" y="10597"/>
                  </a:cubicBezTo>
                  <a:cubicBezTo>
                    <a:pt x="8441" y="10597"/>
                    <a:pt x="10546" y="9856"/>
                    <a:pt x="11075" y="7584"/>
                  </a:cubicBezTo>
                  <a:cubicBezTo>
                    <a:pt x="11308" y="6684"/>
                    <a:pt x="11308" y="5750"/>
                    <a:pt x="11408" y="4816"/>
                  </a:cubicBezTo>
                  <a:cubicBezTo>
                    <a:pt x="11475" y="3915"/>
                    <a:pt x="11642" y="3048"/>
                    <a:pt x="11575" y="2147"/>
                  </a:cubicBezTo>
                  <a:cubicBezTo>
                    <a:pt x="11508" y="846"/>
                    <a:pt x="9374" y="679"/>
                    <a:pt x="8440" y="513"/>
                  </a:cubicBezTo>
                  <a:cubicBezTo>
                    <a:pt x="6733" y="177"/>
                    <a:pt x="5027" y="1"/>
                    <a:pt x="32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62"/>
            <p:cNvSpPr/>
            <p:nvPr/>
          </p:nvSpPr>
          <p:spPr>
            <a:xfrm>
              <a:off x="5059241" y="3991658"/>
              <a:ext cx="663310" cy="312070"/>
            </a:xfrm>
            <a:custGeom>
              <a:avLst/>
              <a:gdLst/>
              <a:ahLst/>
              <a:cxnLst/>
              <a:rect l="l" t="t" r="r" b="b"/>
              <a:pathLst>
                <a:path w="15478" h="7282" extrusionOk="0">
                  <a:moveTo>
                    <a:pt x="14006" y="0"/>
                  </a:moveTo>
                  <a:cubicBezTo>
                    <a:pt x="13395" y="0"/>
                    <a:pt x="12492" y="428"/>
                    <a:pt x="11975" y="580"/>
                  </a:cubicBezTo>
                  <a:cubicBezTo>
                    <a:pt x="10608" y="981"/>
                    <a:pt x="9182" y="1181"/>
                    <a:pt x="7756" y="1181"/>
                  </a:cubicBezTo>
                  <a:cubicBezTo>
                    <a:pt x="6330" y="1181"/>
                    <a:pt x="4904" y="981"/>
                    <a:pt x="3536" y="580"/>
                  </a:cubicBezTo>
                  <a:cubicBezTo>
                    <a:pt x="3041" y="435"/>
                    <a:pt x="2189" y="162"/>
                    <a:pt x="1559" y="162"/>
                  </a:cubicBezTo>
                  <a:cubicBezTo>
                    <a:pt x="1468" y="162"/>
                    <a:pt x="1381" y="167"/>
                    <a:pt x="1301" y="180"/>
                  </a:cubicBezTo>
                  <a:cubicBezTo>
                    <a:pt x="0" y="413"/>
                    <a:pt x="134" y="2248"/>
                    <a:pt x="134" y="3316"/>
                  </a:cubicBezTo>
                  <a:cubicBezTo>
                    <a:pt x="134" y="4717"/>
                    <a:pt x="634" y="5951"/>
                    <a:pt x="1968" y="6518"/>
                  </a:cubicBezTo>
                  <a:cubicBezTo>
                    <a:pt x="2869" y="6918"/>
                    <a:pt x="3970" y="6985"/>
                    <a:pt x="4904" y="7052"/>
                  </a:cubicBezTo>
                  <a:cubicBezTo>
                    <a:pt x="5404" y="7118"/>
                    <a:pt x="5871" y="7185"/>
                    <a:pt x="6371" y="7218"/>
                  </a:cubicBezTo>
                  <a:cubicBezTo>
                    <a:pt x="6884" y="7255"/>
                    <a:pt x="7386" y="7281"/>
                    <a:pt x="7884" y="7281"/>
                  </a:cubicBezTo>
                  <a:cubicBezTo>
                    <a:pt x="8293" y="7281"/>
                    <a:pt x="8700" y="7263"/>
                    <a:pt x="9107" y="7218"/>
                  </a:cubicBezTo>
                  <a:cubicBezTo>
                    <a:pt x="9607" y="7185"/>
                    <a:pt x="10107" y="7118"/>
                    <a:pt x="10608" y="7052"/>
                  </a:cubicBezTo>
                  <a:cubicBezTo>
                    <a:pt x="11542" y="6985"/>
                    <a:pt x="12642" y="6918"/>
                    <a:pt x="13510" y="6518"/>
                  </a:cubicBezTo>
                  <a:cubicBezTo>
                    <a:pt x="14844" y="5951"/>
                    <a:pt x="15378" y="4717"/>
                    <a:pt x="15378" y="3316"/>
                  </a:cubicBezTo>
                  <a:cubicBezTo>
                    <a:pt x="15378" y="2248"/>
                    <a:pt x="15478" y="213"/>
                    <a:pt x="14177" y="13"/>
                  </a:cubicBezTo>
                  <a:cubicBezTo>
                    <a:pt x="14123" y="4"/>
                    <a:pt x="14066" y="0"/>
                    <a:pt x="140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62"/>
            <p:cNvSpPr/>
            <p:nvPr/>
          </p:nvSpPr>
          <p:spPr>
            <a:xfrm>
              <a:off x="5086368" y="3952145"/>
              <a:ext cx="664767" cy="120680"/>
            </a:xfrm>
            <a:custGeom>
              <a:avLst/>
              <a:gdLst/>
              <a:ahLst/>
              <a:cxnLst/>
              <a:rect l="l" t="t" r="r" b="b"/>
              <a:pathLst>
                <a:path w="15512" h="2816" extrusionOk="0">
                  <a:moveTo>
                    <a:pt x="10466" y="1"/>
                  </a:moveTo>
                  <a:cubicBezTo>
                    <a:pt x="10367" y="1"/>
                    <a:pt x="10269" y="1"/>
                    <a:pt x="10175" y="1"/>
                  </a:cubicBezTo>
                  <a:cubicBezTo>
                    <a:pt x="8374" y="1"/>
                    <a:pt x="6572" y="1"/>
                    <a:pt x="4771" y="135"/>
                  </a:cubicBezTo>
                  <a:cubicBezTo>
                    <a:pt x="3870" y="201"/>
                    <a:pt x="2536" y="35"/>
                    <a:pt x="668" y="602"/>
                  </a:cubicBezTo>
                  <a:cubicBezTo>
                    <a:pt x="334" y="702"/>
                    <a:pt x="1" y="1169"/>
                    <a:pt x="1" y="1402"/>
                  </a:cubicBezTo>
                  <a:cubicBezTo>
                    <a:pt x="34" y="1669"/>
                    <a:pt x="201" y="1802"/>
                    <a:pt x="468" y="1869"/>
                  </a:cubicBezTo>
                  <a:cubicBezTo>
                    <a:pt x="1635" y="2169"/>
                    <a:pt x="2803" y="2503"/>
                    <a:pt x="4004" y="2670"/>
                  </a:cubicBezTo>
                  <a:cubicBezTo>
                    <a:pt x="4947" y="2772"/>
                    <a:pt x="5889" y="2815"/>
                    <a:pt x="6832" y="2815"/>
                  </a:cubicBezTo>
                  <a:cubicBezTo>
                    <a:pt x="7124" y="2815"/>
                    <a:pt x="7415" y="2811"/>
                    <a:pt x="7706" y="2803"/>
                  </a:cubicBezTo>
                  <a:cubicBezTo>
                    <a:pt x="8374" y="2803"/>
                    <a:pt x="9041" y="2770"/>
                    <a:pt x="9708" y="2736"/>
                  </a:cubicBezTo>
                  <a:cubicBezTo>
                    <a:pt x="10242" y="2703"/>
                    <a:pt x="15512" y="2036"/>
                    <a:pt x="13811" y="702"/>
                  </a:cubicBezTo>
                  <a:cubicBezTo>
                    <a:pt x="12924" y="29"/>
                    <a:pt x="11561" y="1"/>
                    <a:pt x="1046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62"/>
            <p:cNvSpPr/>
            <p:nvPr/>
          </p:nvSpPr>
          <p:spPr>
            <a:xfrm>
              <a:off x="5159308" y="3980344"/>
              <a:ext cx="450320" cy="66682"/>
            </a:xfrm>
            <a:custGeom>
              <a:avLst/>
              <a:gdLst/>
              <a:ahLst/>
              <a:cxnLst/>
              <a:rect l="l" t="t" r="r" b="b"/>
              <a:pathLst>
                <a:path w="10508" h="1556" extrusionOk="0">
                  <a:moveTo>
                    <a:pt x="5493" y="0"/>
                  </a:moveTo>
                  <a:cubicBezTo>
                    <a:pt x="3710" y="0"/>
                    <a:pt x="1946" y="135"/>
                    <a:pt x="200" y="577"/>
                  </a:cubicBezTo>
                  <a:cubicBezTo>
                    <a:pt x="67" y="611"/>
                    <a:pt x="33" y="744"/>
                    <a:pt x="67" y="844"/>
                  </a:cubicBezTo>
                  <a:cubicBezTo>
                    <a:pt x="0" y="944"/>
                    <a:pt x="67" y="1078"/>
                    <a:pt x="200" y="1111"/>
                  </a:cubicBezTo>
                  <a:cubicBezTo>
                    <a:pt x="1223" y="1467"/>
                    <a:pt x="2365" y="1556"/>
                    <a:pt x="3487" y="1556"/>
                  </a:cubicBezTo>
                  <a:cubicBezTo>
                    <a:pt x="4047" y="1556"/>
                    <a:pt x="4603" y="1534"/>
                    <a:pt x="5137" y="1511"/>
                  </a:cubicBezTo>
                  <a:cubicBezTo>
                    <a:pt x="6905" y="1478"/>
                    <a:pt x="8640" y="1245"/>
                    <a:pt x="10341" y="878"/>
                  </a:cubicBezTo>
                  <a:cubicBezTo>
                    <a:pt x="10441" y="878"/>
                    <a:pt x="10508" y="744"/>
                    <a:pt x="10474" y="677"/>
                  </a:cubicBezTo>
                  <a:cubicBezTo>
                    <a:pt x="10280" y="116"/>
                    <a:pt x="9345" y="30"/>
                    <a:pt x="8519" y="30"/>
                  </a:cubicBezTo>
                  <a:cubicBezTo>
                    <a:pt x="8154" y="30"/>
                    <a:pt x="7810" y="47"/>
                    <a:pt x="7561" y="47"/>
                  </a:cubicBezTo>
                  <a:cubicBezTo>
                    <a:pt x="7504" y="47"/>
                    <a:pt x="7452" y="46"/>
                    <a:pt x="7405" y="44"/>
                  </a:cubicBezTo>
                  <a:cubicBezTo>
                    <a:pt x="6766" y="17"/>
                    <a:pt x="6128" y="0"/>
                    <a:pt x="54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1" name="Google Shape;1901;p62"/>
            <p:cNvSpPr/>
            <p:nvPr/>
          </p:nvSpPr>
          <p:spPr>
            <a:xfrm>
              <a:off x="4851950" y="3333786"/>
              <a:ext cx="593285" cy="688937"/>
            </a:xfrm>
            <a:custGeom>
              <a:avLst/>
              <a:gdLst/>
              <a:ahLst/>
              <a:cxnLst/>
              <a:rect l="l" t="t" r="r" b="b"/>
              <a:pathLst>
                <a:path w="13844" h="16076" extrusionOk="0">
                  <a:moveTo>
                    <a:pt x="2363" y="0"/>
                  </a:moveTo>
                  <a:cubicBezTo>
                    <a:pt x="1459" y="0"/>
                    <a:pt x="839" y="853"/>
                    <a:pt x="501" y="1621"/>
                  </a:cubicBezTo>
                  <a:cubicBezTo>
                    <a:pt x="0" y="2655"/>
                    <a:pt x="34" y="3889"/>
                    <a:pt x="267" y="5023"/>
                  </a:cubicBezTo>
                  <a:cubicBezTo>
                    <a:pt x="401" y="5524"/>
                    <a:pt x="667" y="6158"/>
                    <a:pt x="1034" y="6524"/>
                  </a:cubicBezTo>
                  <a:cubicBezTo>
                    <a:pt x="1535" y="7058"/>
                    <a:pt x="3636" y="8159"/>
                    <a:pt x="2369" y="9126"/>
                  </a:cubicBezTo>
                  <a:cubicBezTo>
                    <a:pt x="1868" y="9493"/>
                    <a:pt x="1268" y="9927"/>
                    <a:pt x="1635" y="10627"/>
                  </a:cubicBezTo>
                  <a:cubicBezTo>
                    <a:pt x="2269" y="11795"/>
                    <a:pt x="3336" y="12829"/>
                    <a:pt x="4270" y="13730"/>
                  </a:cubicBezTo>
                  <a:cubicBezTo>
                    <a:pt x="5579" y="14988"/>
                    <a:pt x="7570" y="16075"/>
                    <a:pt x="9501" y="16075"/>
                  </a:cubicBezTo>
                  <a:cubicBezTo>
                    <a:pt x="10130" y="16075"/>
                    <a:pt x="10752" y="15960"/>
                    <a:pt x="11342" y="15698"/>
                  </a:cubicBezTo>
                  <a:cubicBezTo>
                    <a:pt x="11542" y="15631"/>
                    <a:pt x="11775" y="15498"/>
                    <a:pt x="11976" y="15398"/>
                  </a:cubicBezTo>
                  <a:cubicBezTo>
                    <a:pt x="12009" y="15364"/>
                    <a:pt x="12042" y="15331"/>
                    <a:pt x="12042" y="15297"/>
                  </a:cubicBezTo>
                  <a:cubicBezTo>
                    <a:pt x="13210" y="15064"/>
                    <a:pt x="13844" y="13063"/>
                    <a:pt x="13110" y="12028"/>
                  </a:cubicBezTo>
                  <a:cubicBezTo>
                    <a:pt x="12509" y="11161"/>
                    <a:pt x="11742" y="10728"/>
                    <a:pt x="11642" y="9593"/>
                  </a:cubicBezTo>
                  <a:cubicBezTo>
                    <a:pt x="11575" y="8693"/>
                    <a:pt x="11575" y="7759"/>
                    <a:pt x="11542" y="6858"/>
                  </a:cubicBezTo>
                  <a:cubicBezTo>
                    <a:pt x="11442" y="5357"/>
                    <a:pt x="11375" y="3422"/>
                    <a:pt x="10241" y="2321"/>
                  </a:cubicBezTo>
                  <a:cubicBezTo>
                    <a:pt x="9887" y="1967"/>
                    <a:pt x="9399" y="1836"/>
                    <a:pt x="8923" y="1836"/>
                  </a:cubicBezTo>
                  <a:cubicBezTo>
                    <a:pt x="8817" y="1836"/>
                    <a:pt x="8710" y="1842"/>
                    <a:pt x="8606" y="1854"/>
                  </a:cubicBezTo>
                  <a:cubicBezTo>
                    <a:pt x="8273" y="1888"/>
                    <a:pt x="7973" y="1988"/>
                    <a:pt x="7706" y="2188"/>
                  </a:cubicBezTo>
                  <a:cubicBezTo>
                    <a:pt x="7359" y="2470"/>
                    <a:pt x="7082" y="2809"/>
                    <a:pt x="6720" y="2809"/>
                  </a:cubicBezTo>
                  <a:cubicBezTo>
                    <a:pt x="6525" y="2809"/>
                    <a:pt x="6306" y="2711"/>
                    <a:pt x="6038" y="2455"/>
                  </a:cubicBezTo>
                  <a:cubicBezTo>
                    <a:pt x="5771" y="2188"/>
                    <a:pt x="5504" y="1921"/>
                    <a:pt x="5204" y="1654"/>
                  </a:cubicBezTo>
                  <a:cubicBezTo>
                    <a:pt x="4470" y="954"/>
                    <a:pt x="3670" y="153"/>
                    <a:pt x="2602" y="20"/>
                  </a:cubicBezTo>
                  <a:cubicBezTo>
                    <a:pt x="2520" y="7"/>
                    <a:pt x="2441" y="0"/>
                    <a:pt x="23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2" name="Google Shape;1902;p62"/>
            <p:cNvSpPr/>
            <p:nvPr/>
          </p:nvSpPr>
          <p:spPr>
            <a:xfrm>
              <a:off x="5155022" y="2973458"/>
              <a:ext cx="696179" cy="1050247"/>
            </a:xfrm>
            <a:custGeom>
              <a:avLst/>
              <a:gdLst/>
              <a:ahLst/>
              <a:cxnLst/>
              <a:rect l="l" t="t" r="r" b="b"/>
              <a:pathLst>
                <a:path w="16245" h="24507" extrusionOk="0">
                  <a:moveTo>
                    <a:pt x="12209" y="1"/>
                  </a:moveTo>
                  <a:cubicBezTo>
                    <a:pt x="11500" y="1"/>
                    <a:pt x="10785" y="339"/>
                    <a:pt x="10241" y="822"/>
                  </a:cubicBezTo>
                  <a:cubicBezTo>
                    <a:pt x="9307" y="1623"/>
                    <a:pt x="8906" y="2790"/>
                    <a:pt x="8606" y="3858"/>
                  </a:cubicBezTo>
                  <a:cubicBezTo>
                    <a:pt x="8505" y="4186"/>
                    <a:pt x="8251" y="4975"/>
                    <a:pt x="7887" y="4975"/>
                  </a:cubicBezTo>
                  <a:cubicBezTo>
                    <a:pt x="7770" y="4975"/>
                    <a:pt x="7643" y="4894"/>
                    <a:pt x="7505" y="4692"/>
                  </a:cubicBezTo>
                  <a:cubicBezTo>
                    <a:pt x="7205" y="4258"/>
                    <a:pt x="7038" y="3791"/>
                    <a:pt x="6638" y="3424"/>
                  </a:cubicBezTo>
                  <a:cubicBezTo>
                    <a:pt x="6391" y="3167"/>
                    <a:pt x="6097" y="3065"/>
                    <a:pt x="5789" y="3065"/>
                  </a:cubicBezTo>
                  <a:cubicBezTo>
                    <a:pt x="5017" y="3065"/>
                    <a:pt x="4156" y="3705"/>
                    <a:pt x="3703" y="4158"/>
                  </a:cubicBezTo>
                  <a:cubicBezTo>
                    <a:pt x="2835" y="5025"/>
                    <a:pt x="2402" y="6260"/>
                    <a:pt x="2235" y="7394"/>
                  </a:cubicBezTo>
                  <a:cubicBezTo>
                    <a:pt x="2135" y="7994"/>
                    <a:pt x="2135" y="8595"/>
                    <a:pt x="2168" y="9195"/>
                  </a:cubicBezTo>
                  <a:cubicBezTo>
                    <a:pt x="2235" y="10029"/>
                    <a:pt x="2569" y="10796"/>
                    <a:pt x="2735" y="11597"/>
                  </a:cubicBezTo>
                  <a:cubicBezTo>
                    <a:pt x="2835" y="12097"/>
                    <a:pt x="2935" y="12798"/>
                    <a:pt x="2268" y="12964"/>
                  </a:cubicBezTo>
                  <a:cubicBezTo>
                    <a:pt x="1968" y="13064"/>
                    <a:pt x="1568" y="13064"/>
                    <a:pt x="1268" y="13098"/>
                  </a:cubicBezTo>
                  <a:cubicBezTo>
                    <a:pt x="600" y="13198"/>
                    <a:pt x="300" y="13665"/>
                    <a:pt x="234" y="14165"/>
                  </a:cubicBezTo>
                  <a:cubicBezTo>
                    <a:pt x="0" y="15500"/>
                    <a:pt x="1067" y="16400"/>
                    <a:pt x="2168" y="17134"/>
                  </a:cubicBezTo>
                  <a:cubicBezTo>
                    <a:pt x="2502" y="17368"/>
                    <a:pt x="2835" y="17601"/>
                    <a:pt x="3102" y="17868"/>
                  </a:cubicBezTo>
                  <a:cubicBezTo>
                    <a:pt x="3336" y="18101"/>
                    <a:pt x="3736" y="18535"/>
                    <a:pt x="3536" y="18869"/>
                  </a:cubicBezTo>
                  <a:cubicBezTo>
                    <a:pt x="3436" y="19069"/>
                    <a:pt x="3136" y="19236"/>
                    <a:pt x="2969" y="19369"/>
                  </a:cubicBezTo>
                  <a:cubicBezTo>
                    <a:pt x="2168" y="19969"/>
                    <a:pt x="2068" y="20770"/>
                    <a:pt x="2168" y="21604"/>
                  </a:cubicBezTo>
                  <a:cubicBezTo>
                    <a:pt x="2302" y="22371"/>
                    <a:pt x="2635" y="23105"/>
                    <a:pt x="3302" y="23605"/>
                  </a:cubicBezTo>
                  <a:cubicBezTo>
                    <a:pt x="3936" y="24072"/>
                    <a:pt x="4837" y="24239"/>
                    <a:pt x="5604" y="24506"/>
                  </a:cubicBezTo>
                  <a:cubicBezTo>
                    <a:pt x="5671" y="24506"/>
                    <a:pt x="5704" y="24506"/>
                    <a:pt x="5737" y="24473"/>
                  </a:cubicBezTo>
                  <a:cubicBezTo>
                    <a:pt x="5780" y="24488"/>
                    <a:pt x="5827" y="24495"/>
                    <a:pt x="5878" y="24495"/>
                  </a:cubicBezTo>
                  <a:cubicBezTo>
                    <a:pt x="6268" y="24495"/>
                    <a:pt x="6865" y="24090"/>
                    <a:pt x="7072" y="23972"/>
                  </a:cubicBezTo>
                  <a:cubicBezTo>
                    <a:pt x="7972" y="23339"/>
                    <a:pt x="8906" y="22638"/>
                    <a:pt x="9440" y="21771"/>
                  </a:cubicBezTo>
                  <a:cubicBezTo>
                    <a:pt x="9740" y="21304"/>
                    <a:pt x="9740" y="20837"/>
                    <a:pt x="9507" y="20370"/>
                  </a:cubicBezTo>
                  <a:cubicBezTo>
                    <a:pt x="9440" y="20236"/>
                    <a:pt x="9307" y="20136"/>
                    <a:pt x="9207" y="20003"/>
                  </a:cubicBezTo>
                  <a:cubicBezTo>
                    <a:pt x="8940" y="19703"/>
                    <a:pt x="9273" y="19436"/>
                    <a:pt x="9473" y="19236"/>
                  </a:cubicBezTo>
                  <a:cubicBezTo>
                    <a:pt x="9774" y="19002"/>
                    <a:pt x="10074" y="18835"/>
                    <a:pt x="10374" y="18602"/>
                  </a:cubicBezTo>
                  <a:cubicBezTo>
                    <a:pt x="11542" y="17668"/>
                    <a:pt x="12642" y="16700"/>
                    <a:pt x="13076" y="15333"/>
                  </a:cubicBezTo>
                  <a:cubicBezTo>
                    <a:pt x="13443" y="14199"/>
                    <a:pt x="12876" y="13231"/>
                    <a:pt x="11542" y="12931"/>
                  </a:cubicBezTo>
                  <a:cubicBezTo>
                    <a:pt x="11041" y="12798"/>
                    <a:pt x="10508" y="12731"/>
                    <a:pt x="10307" y="12264"/>
                  </a:cubicBezTo>
                  <a:cubicBezTo>
                    <a:pt x="10174" y="11930"/>
                    <a:pt x="10508" y="11397"/>
                    <a:pt x="10674" y="11096"/>
                  </a:cubicBezTo>
                  <a:cubicBezTo>
                    <a:pt x="11075" y="10262"/>
                    <a:pt x="11742" y="9495"/>
                    <a:pt x="12275" y="8728"/>
                  </a:cubicBezTo>
                  <a:cubicBezTo>
                    <a:pt x="13743" y="6560"/>
                    <a:pt x="16245" y="2690"/>
                    <a:pt x="13543" y="489"/>
                  </a:cubicBezTo>
                  <a:cubicBezTo>
                    <a:pt x="13134" y="146"/>
                    <a:pt x="12673" y="1"/>
                    <a:pt x="1220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3" name="Google Shape;1903;p62"/>
            <p:cNvSpPr/>
            <p:nvPr/>
          </p:nvSpPr>
          <p:spPr>
            <a:xfrm>
              <a:off x="5389440" y="3689485"/>
              <a:ext cx="451777" cy="362896"/>
            </a:xfrm>
            <a:custGeom>
              <a:avLst/>
              <a:gdLst/>
              <a:ahLst/>
              <a:cxnLst/>
              <a:rect l="l" t="t" r="r" b="b"/>
              <a:pathLst>
                <a:path w="10542" h="8468" extrusionOk="0">
                  <a:moveTo>
                    <a:pt x="7154" y="1"/>
                  </a:moveTo>
                  <a:cubicBezTo>
                    <a:pt x="6463" y="1"/>
                    <a:pt x="5777" y="218"/>
                    <a:pt x="5204" y="693"/>
                  </a:cubicBezTo>
                  <a:cubicBezTo>
                    <a:pt x="4637" y="1127"/>
                    <a:pt x="4370" y="1961"/>
                    <a:pt x="4137" y="2594"/>
                  </a:cubicBezTo>
                  <a:cubicBezTo>
                    <a:pt x="3934" y="3202"/>
                    <a:pt x="3689" y="3377"/>
                    <a:pt x="3412" y="3377"/>
                  </a:cubicBezTo>
                  <a:cubicBezTo>
                    <a:pt x="3036" y="3377"/>
                    <a:pt x="2602" y="3051"/>
                    <a:pt x="2144" y="3051"/>
                  </a:cubicBezTo>
                  <a:cubicBezTo>
                    <a:pt x="2053" y="3051"/>
                    <a:pt x="1961" y="3064"/>
                    <a:pt x="1869" y="3095"/>
                  </a:cubicBezTo>
                  <a:cubicBezTo>
                    <a:pt x="835" y="3428"/>
                    <a:pt x="1" y="4863"/>
                    <a:pt x="1" y="5963"/>
                  </a:cubicBezTo>
                  <a:cubicBezTo>
                    <a:pt x="34" y="6297"/>
                    <a:pt x="34" y="7131"/>
                    <a:pt x="267" y="7598"/>
                  </a:cubicBezTo>
                  <a:cubicBezTo>
                    <a:pt x="267" y="8081"/>
                    <a:pt x="656" y="8468"/>
                    <a:pt x="1266" y="8468"/>
                  </a:cubicBezTo>
                  <a:cubicBezTo>
                    <a:pt x="1372" y="8468"/>
                    <a:pt x="1484" y="8456"/>
                    <a:pt x="1602" y="8432"/>
                  </a:cubicBezTo>
                  <a:cubicBezTo>
                    <a:pt x="2969" y="8165"/>
                    <a:pt x="4337" y="7831"/>
                    <a:pt x="5738" y="7731"/>
                  </a:cubicBezTo>
                  <a:cubicBezTo>
                    <a:pt x="6505" y="7698"/>
                    <a:pt x="7306" y="7665"/>
                    <a:pt x="8073" y="7498"/>
                  </a:cubicBezTo>
                  <a:cubicBezTo>
                    <a:pt x="8673" y="7364"/>
                    <a:pt x="9174" y="6997"/>
                    <a:pt x="9474" y="6464"/>
                  </a:cubicBezTo>
                  <a:cubicBezTo>
                    <a:pt x="9941" y="5596"/>
                    <a:pt x="8974" y="4963"/>
                    <a:pt x="9674" y="4162"/>
                  </a:cubicBezTo>
                  <a:cubicBezTo>
                    <a:pt x="10541" y="3128"/>
                    <a:pt x="10275" y="1427"/>
                    <a:pt x="9207" y="660"/>
                  </a:cubicBezTo>
                  <a:cubicBezTo>
                    <a:pt x="8596" y="235"/>
                    <a:pt x="7872" y="1"/>
                    <a:pt x="715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4" name="Google Shape;1904;p62"/>
            <p:cNvSpPr/>
            <p:nvPr/>
          </p:nvSpPr>
          <p:spPr>
            <a:xfrm>
              <a:off x="5542391" y="2259788"/>
              <a:ext cx="1135100" cy="1142300"/>
            </a:xfrm>
            <a:custGeom>
              <a:avLst/>
              <a:gdLst/>
              <a:ahLst/>
              <a:cxnLst/>
              <a:rect l="l" t="t" r="r" b="b"/>
              <a:pathLst>
                <a:path w="26487" h="26655" extrusionOk="0">
                  <a:moveTo>
                    <a:pt x="10390" y="0"/>
                  </a:moveTo>
                  <a:cubicBezTo>
                    <a:pt x="9266" y="0"/>
                    <a:pt x="8143" y="304"/>
                    <a:pt x="7139" y="997"/>
                  </a:cubicBezTo>
                  <a:cubicBezTo>
                    <a:pt x="1" y="5967"/>
                    <a:pt x="268" y="8869"/>
                    <a:pt x="768" y="10370"/>
                  </a:cubicBezTo>
                  <a:cubicBezTo>
                    <a:pt x="868" y="10737"/>
                    <a:pt x="1035" y="11104"/>
                    <a:pt x="1202" y="11471"/>
                  </a:cubicBezTo>
                  <a:cubicBezTo>
                    <a:pt x="1402" y="12038"/>
                    <a:pt x="1635" y="12605"/>
                    <a:pt x="1902" y="13139"/>
                  </a:cubicBezTo>
                  <a:cubicBezTo>
                    <a:pt x="3537" y="16742"/>
                    <a:pt x="6539" y="19577"/>
                    <a:pt x="9441" y="22145"/>
                  </a:cubicBezTo>
                  <a:cubicBezTo>
                    <a:pt x="10975" y="23513"/>
                    <a:pt x="12610" y="24947"/>
                    <a:pt x="14378" y="26048"/>
                  </a:cubicBezTo>
                  <a:cubicBezTo>
                    <a:pt x="14996" y="26438"/>
                    <a:pt x="15741" y="26654"/>
                    <a:pt x="16482" y="26654"/>
                  </a:cubicBezTo>
                  <a:cubicBezTo>
                    <a:pt x="16819" y="26654"/>
                    <a:pt x="17156" y="26609"/>
                    <a:pt x="17480" y="26515"/>
                  </a:cubicBezTo>
                  <a:cubicBezTo>
                    <a:pt x="19448" y="25948"/>
                    <a:pt x="21116" y="24714"/>
                    <a:pt x="22817" y="23580"/>
                  </a:cubicBezTo>
                  <a:cubicBezTo>
                    <a:pt x="24051" y="22746"/>
                    <a:pt x="25219" y="22112"/>
                    <a:pt x="25853" y="20678"/>
                  </a:cubicBezTo>
                  <a:cubicBezTo>
                    <a:pt x="26486" y="19310"/>
                    <a:pt x="25753" y="17676"/>
                    <a:pt x="25185" y="16475"/>
                  </a:cubicBezTo>
                  <a:cubicBezTo>
                    <a:pt x="24352" y="14707"/>
                    <a:pt x="23518" y="13006"/>
                    <a:pt x="22383" y="11404"/>
                  </a:cubicBezTo>
                  <a:cubicBezTo>
                    <a:pt x="20082" y="8269"/>
                    <a:pt x="18381" y="5300"/>
                    <a:pt x="15745" y="2431"/>
                  </a:cubicBezTo>
                  <a:cubicBezTo>
                    <a:pt x="14418" y="975"/>
                    <a:pt x="12403" y="0"/>
                    <a:pt x="103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5" name="Google Shape;1905;p62"/>
            <p:cNvSpPr/>
            <p:nvPr/>
          </p:nvSpPr>
          <p:spPr>
            <a:xfrm>
              <a:off x="5176465" y="3221664"/>
              <a:ext cx="207290" cy="243802"/>
            </a:xfrm>
            <a:custGeom>
              <a:avLst/>
              <a:gdLst/>
              <a:ahLst/>
              <a:cxnLst/>
              <a:rect l="l" t="t" r="r" b="b"/>
              <a:pathLst>
                <a:path w="4837" h="5689" extrusionOk="0">
                  <a:moveTo>
                    <a:pt x="2629" y="1"/>
                  </a:moveTo>
                  <a:cubicBezTo>
                    <a:pt x="2263" y="1"/>
                    <a:pt x="1916" y="397"/>
                    <a:pt x="1635" y="842"/>
                  </a:cubicBezTo>
                  <a:cubicBezTo>
                    <a:pt x="501" y="1809"/>
                    <a:pt x="0" y="3443"/>
                    <a:pt x="1068" y="4678"/>
                  </a:cubicBezTo>
                  <a:cubicBezTo>
                    <a:pt x="1540" y="5226"/>
                    <a:pt x="2421" y="5689"/>
                    <a:pt x="3198" y="5689"/>
                  </a:cubicBezTo>
                  <a:cubicBezTo>
                    <a:pt x="3791" y="5689"/>
                    <a:pt x="4325" y="5419"/>
                    <a:pt x="4570" y="4711"/>
                  </a:cubicBezTo>
                  <a:cubicBezTo>
                    <a:pt x="4837" y="3944"/>
                    <a:pt x="4403" y="2976"/>
                    <a:pt x="4136" y="2309"/>
                  </a:cubicBezTo>
                  <a:cubicBezTo>
                    <a:pt x="3870" y="1642"/>
                    <a:pt x="3603" y="741"/>
                    <a:pt x="3102" y="241"/>
                  </a:cubicBezTo>
                  <a:cubicBezTo>
                    <a:pt x="2943" y="72"/>
                    <a:pt x="2784" y="1"/>
                    <a:pt x="2629" y="1"/>
                  </a:cubicBezTo>
                  <a:close/>
                </a:path>
              </a:pathLst>
            </a:custGeom>
            <a:solidFill>
              <a:srgbClr val="4B1C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62"/>
            <p:cNvSpPr/>
            <p:nvPr/>
          </p:nvSpPr>
          <p:spPr>
            <a:xfrm>
              <a:off x="5632472" y="3250689"/>
              <a:ext cx="408880" cy="361053"/>
            </a:xfrm>
            <a:custGeom>
              <a:avLst/>
              <a:gdLst/>
              <a:ahLst/>
              <a:cxnLst/>
              <a:rect l="l" t="t" r="r" b="b"/>
              <a:pathLst>
                <a:path w="9541" h="8425" extrusionOk="0">
                  <a:moveTo>
                    <a:pt x="5780" y="1"/>
                  </a:moveTo>
                  <a:cubicBezTo>
                    <a:pt x="5160" y="1"/>
                    <a:pt x="4603" y="211"/>
                    <a:pt x="4070" y="491"/>
                  </a:cubicBezTo>
                  <a:cubicBezTo>
                    <a:pt x="3636" y="591"/>
                    <a:pt x="3236" y="825"/>
                    <a:pt x="2869" y="1092"/>
                  </a:cubicBezTo>
                  <a:lnTo>
                    <a:pt x="2736" y="1092"/>
                  </a:lnTo>
                  <a:cubicBezTo>
                    <a:pt x="2102" y="1592"/>
                    <a:pt x="1435" y="1859"/>
                    <a:pt x="968" y="2526"/>
                  </a:cubicBezTo>
                  <a:cubicBezTo>
                    <a:pt x="601" y="3026"/>
                    <a:pt x="367" y="3727"/>
                    <a:pt x="267" y="4327"/>
                  </a:cubicBezTo>
                  <a:cubicBezTo>
                    <a:pt x="0" y="5762"/>
                    <a:pt x="234" y="7129"/>
                    <a:pt x="1535" y="7963"/>
                  </a:cubicBezTo>
                  <a:cubicBezTo>
                    <a:pt x="2027" y="8286"/>
                    <a:pt x="2604" y="8425"/>
                    <a:pt x="3191" y="8425"/>
                  </a:cubicBezTo>
                  <a:cubicBezTo>
                    <a:pt x="3878" y="8425"/>
                    <a:pt x="4577" y="8235"/>
                    <a:pt x="5171" y="7930"/>
                  </a:cubicBezTo>
                  <a:cubicBezTo>
                    <a:pt x="5504" y="7763"/>
                    <a:pt x="5871" y="7529"/>
                    <a:pt x="6205" y="7263"/>
                  </a:cubicBezTo>
                  <a:cubicBezTo>
                    <a:pt x="7072" y="6829"/>
                    <a:pt x="7806" y="6062"/>
                    <a:pt x="8373" y="5328"/>
                  </a:cubicBezTo>
                  <a:cubicBezTo>
                    <a:pt x="8940" y="4561"/>
                    <a:pt x="9540" y="3260"/>
                    <a:pt x="9140" y="2326"/>
                  </a:cubicBezTo>
                  <a:cubicBezTo>
                    <a:pt x="8640" y="1225"/>
                    <a:pt x="7339" y="191"/>
                    <a:pt x="6138" y="24"/>
                  </a:cubicBezTo>
                  <a:cubicBezTo>
                    <a:pt x="6016" y="8"/>
                    <a:pt x="5897" y="1"/>
                    <a:pt x="5780" y="1"/>
                  </a:cubicBezTo>
                  <a:close/>
                </a:path>
              </a:pathLst>
            </a:custGeom>
            <a:solidFill>
              <a:srgbClr val="E5E7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7" name="Google Shape;1907;p62"/>
            <p:cNvSpPr/>
            <p:nvPr/>
          </p:nvSpPr>
          <p:spPr>
            <a:xfrm>
              <a:off x="5672499" y="3334857"/>
              <a:ext cx="328826" cy="250830"/>
            </a:xfrm>
            <a:custGeom>
              <a:avLst/>
              <a:gdLst/>
              <a:ahLst/>
              <a:cxnLst/>
              <a:rect l="l" t="t" r="r" b="b"/>
              <a:pathLst>
                <a:path w="7673" h="5853" extrusionOk="0">
                  <a:moveTo>
                    <a:pt x="5774" y="1"/>
                  </a:moveTo>
                  <a:cubicBezTo>
                    <a:pt x="4819" y="1"/>
                    <a:pt x="3501" y="1115"/>
                    <a:pt x="2969" y="1596"/>
                  </a:cubicBezTo>
                  <a:cubicBezTo>
                    <a:pt x="2169" y="2296"/>
                    <a:pt x="0" y="3798"/>
                    <a:pt x="401" y="5065"/>
                  </a:cubicBezTo>
                  <a:cubicBezTo>
                    <a:pt x="619" y="5694"/>
                    <a:pt x="1510" y="5852"/>
                    <a:pt x="2173" y="5852"/>
                  </a:cubicBezTo>
                  <a:cubicBezTo>
                    <a:pt x="2319" y="5852"/>
                    <a:pt x="2454" y="5844"/>
                    <a:pt x="2569" y="5832"/>
                  </a:cubicBezTo>
                  <a:cubicBezTo>
                    <a:pt x="4003" y="5732"/>
                    <a:pt x="5237" y="4598"/>
                    <a:pt x="6171" y="3631"/>
                  </a:cubicBezTo>
                  <a:cubicBezTo>
                    <a:pt x="6672" y="3130"/>
                    <a:pt x="7672" y="1963"/>
                    <a:pt x="7372" y="1162"/>
                  </a:cubicBezTo>
                  <a:cubicBezTo>
                    <a:pt x="7205" y="629"/>
                    <a:pt x="6905" y="428"/>
                    <a:pt x="6538" y="395"/>
                  </a:cubicBezTo>
                  <a:cubicBezTo>
                    <a:pt x="6345" y="113"/>
                    <a:pt x="6078" y="1"/>
                    <a:pt x="577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8" name="Google Shape;1908;p62"/>
            <p:cNvSpPr/>
            <p:nvPr/>
          </p:nvSpPr>
          <p:spPr>
            <a:xfrm>
              <a:off x="5723968" y="3265774"/>
              <a:ext cx="150721" cy="225589"/>
            </a:xfrm>
            <a:custGeom>
              <a:avLst/>
              <a:gdLst/>
              <a:ahLst/>
              <a:cxnLst/>
              <a:rect l="l" t="t" r="r" b="b"/>
              <a:pathLst>
                <a:path w="3517" h="5264" extrusionOk="0">
                  <a:moveTo>
                    <a:pt x="249" y="1"/>
                  </a:moveTo>
                  <a:cubicBezTo>
                    <a:pt x="124" y="1"/>
                    <a:pt x="1" y="181"/>
                    <a:pt x="100" y="306"/>
                  </a:cubicBezTo>
                  <a:cubicBezTo>
                    <a:pt x="400" y="1173"/>
                    <a:pt x="968" y="1907"/>
                    <a:pt x="1468" y="2674"/>
                  </a:cubicBezTo>
                  <a:cubicBezTo>
                    <a:pt x="2035" y="3475"/>
                    <a:pt x="2502" y="4476"/>
                    <a:pt x="3169" y="5209"/>
                  </a:cubicBezTo>
                  <a:cubicBezTo>
                    <a:pt x="3207" y="5248"/>
                    <a:pt x="3254" y="5264"/>
                    <a:pt x="3299" y="5264"/>
                  </a:cubicBezTo>
                  <a:cubicBezTo>
                    <a:pt x="3411" y="5264"/>
                    <a:pt x="3517" y="5162"/>
                    <a:pt x="3469" y="5043"/>
                  </a:cubicBezTo>
                  <a:cubicBezTo>
                    <a:pt x="3303" y="4242"/>
                    <a:pt x="2735" y="3575"/>
                    <a:pt x="2268" y="2874"/>
                  </a:cubicBezTo>
                  <a:cubicBezTo>
                    <a:pt x="1601" y="1940"/>
                    <a:pt x="1001" y="1006"/>
                    <a:pt x="367" y="72"/>
                  </a:cubicBezTo>
                  <a:cubicBezTo>
                    <a:pt x="333" y="22"/>
                    <a:pt x="291" y="1"/>
                    <a:pt x="2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1909;p62"/>
            <p:cNvSpPr/>
            <p:nvPr/>
          </p:nvSpPr>
          <p:spPr>
            <a:xfrm>
              <a:off x="5448323" y="3040398"/>
              <a:ext cx="514389" cy="335640"/>
            </a:xfrm>
            <a:custGeom>
              <a:avLst/>
              <a:gdLst/>
              <a:ahLst/>
              <a:cxnLst/>
              <a:rect l="l" t="t" r="r" b="b"/>
              <a:pathLst>
                <a:path w="12003" h="7832" extrusionOk="0">
                  <a:moveTo>
                    <a:pt x="9495" y="858"/>
                  </a:moveTo>
                  <a:cubicBezTo>
                    <a:pt x="9541" y="858"/>
                    <a:pt x="9587" y="859"/>
                    <a:pt x="9634" y="862"/>
                  </a:cubicBezTo>
                  <a:cubicBezTo>
                    <a:pt x="10835" y="928"/>
                    <a:pt x="11069" y="2663"/>
                    <a:pt x="10568" y="3497"/>
                  </a:cubicBezTo>
                  <a:cubicBezTo>
                    <a:pt x="10168" y="4197"/>
                    <a:pt x="9434" y="4764"/>
                    <a:pt x="8634" y="4831"/>
                  </a:cubicBezTo>
                  <a:cubicBezTo>
                    <a:pt x="8367" y="4131"/>
                    <a:pt x="8000" y="3463"/>
                    <a:pt x="7867" y="2696"/>
                  </a:cubicBezTo>
                  <a:cubicBezTo>
                    <a:pt x="7707" y="1608"/>
                    <a:pt x="8406" y="858"/>
                    <a:pt x="9495" y="858"/>
                  </a:cubicBezTo>
                  <a:close/>
                  <a:moveTo>
                    <a:pt x="9445" y="0"/>
                  </a:moveTo>
                  <a:cubicBezTo>
                    <a:pt x="8449" y="0"/>
                    <a:pt x="7411" y="697"/>
                    <a:pt x="7166" y="1629"/>
                  </a:cubicBezTo>
                  <a:cubicBezTo>
                    <a:pt x="6933" y="2529"/>
                    <a:pt x="7233" y="3730"/>
                    <a:pt x="7733" y="4631"/>
                  </a:cubicBezTo>
                  <a:cubicBezTo>
                    <a:pt x="7314" y="4268"/>
                    <a:pt x="6825" y="3998"/>
                    <a:pt x="6325" y="3998"/>
                  </a:cubicBezTo>
                  <a:cubicBezTo>
                    <a:pt x="6228" y="3998"/>
                    <a:pt x="6130" y="4009"/>
                    <a:pt x="6032" y="4030"/>
                  </a:cubicBezTo>
                  <a:cubicBezTo>
                    <a:pt x="5965" y="4030"/>
                    <a:pt x="5932" y="4064"/>
                    <a:pt x="5865" y="4097"/>
                  </a:cubicBezTo>
                  <a:cubicBezTo>
                    <a:pt x="5798" y="3964"/>
                    <a:pt x="5732" y="3830"/>
                    <a:pt x="5665" y="3730"/>
                  </a:cubicBezTo>
                  <a:cubicBezTo>
                    <a:pt x="5598" y="3630"/>
                    <a:pt x="5565" y="3563"/>
                    <a:pt x="5498" y="3463"/>
                  </a:cubicBezTo>
                  <a:cubicBezTo>
                    <a:pt x="5498" y="3430"/>
                    <a:pt x="5498" y="3430"/>
                    <a:pt x="5498" y="3430"/>
                  </a:cubicBezTo>
                  <a:cubicBezTo>
                    <a:pt x="5865" y="3163"/>
                    <a:pt x="6165" y="2830"/>
                    <a:pt x="6332" y="2396"/>
                  </a:cubicBezTo>
                  <a:cubicBezTo>
                    <a:pt x="6365" y="2263"/>
                    <a:pt x="6265" y="2096"/>
                    <a:pt x="6132" y="2096"/>
                  </a:cubicBezTo>
                  <a:cubicBezTo>
                    <a:pt x="5031" y="2096"/>
                    <a:pt x="4331" y="3030"/>
                    <a:pt x="3430" y="3497"/>
                  </a:cubicBezTo>
                  <a:cubicBezTo>
                    <a:pt x="3363" y="3530"/>
                    <a:pt x="3330" y="3597"/>
                    <a:pt x="3330" y="3630"/>
                  </a:cubicBezTo>
                  <a:cubicBezTo>
                    <a:pt x="3263" y="3664"/>
                    <a:pt x="3230" y="3764"/>
                    <a:pt x="3263" y="3797"/>
                  </a:cubicBezTo>
                  <a:cubicBezTo>
                    <a:pt x="3263" y="3830"/>
                    <a:pt x="3263" y="3897"/>
                    <a:pt x="3297" y="3930"/>
                  </a:cubicBezTo>
                  <a:cubicBezTo>
                    <a:pt x="3297" y="4013"/>
                    <a:pt x="3364" y="4073"/>
                    <a:pt x="3463" y="4073"/>
                  </a:cubicBezTo>
                  <a:cubicBezTo>
                    <a:pt x="3484" y="4073"/>
                    <a:pt x="3506" y="4070"/>
                    <a:pt x="3530" y="4064"/>
                  </a:cubicBezTo>
                  <a:cubicBezTo>
                    <a:pt x="3997" y="3997"/>
                    <a:pt x="4564" y="3864"/>
                    <a:pt x="5065" y="3664"/>
                  </a:cubicBezTo>
                  <a:cubicBezTo>
                    <a:pt x="5098" y="3764"/>
                    <a:pt x="5198" y="3864"/>
                    <a:pt x="5231" y="3964"/>
                  </a:cubicBezTo>
                  <a:cubicBezTo>
                    <a:pt x="5331" y="4064"/>
                    <a:pt x="5431" y="4197"/>
                    <a:pt x="5532" y="4297"/>
                  </a:cubicBezTo>
                  <a:cubicBezTo>
                    <a:pt x="5532" y="4297"/>
                    <a:pt x="5532" y="4297"/>
                    <a:pt x="5565" y="4331"/>
                  </a:cubicBezTo>
                  <a:cubicBezTo>
                    <a:pt x="5331" y="4564"/>
                    <a:pt x="5198" y="4898"/>
                    <a:pt x="5165" y="5165"/>
                  </a:cubicBezTo>
                  <a:cubicBezTo>
                    <a:pt x="5131" y="5465"/>
                    <a:pt x="5131" y="5732"/>
                    <a:pt x="5231" y="5999"/>
                  </a:cubicBezTo>
                  <a:cubicBezTo>
                    <a:pt x="4664" y="5498"/>
                    <a:pt x="3997" y="5165"/>
                    <a:pt x="3330" y="5165"/>
                  </a:cubicBezTo>
                  <a:cubicBezTo>
                    <a:pt x="2062" y="5198"/>
                    <a:pt x="1329" y="6799"/>
                    <a:pt x="261" y="7333"/>
                  </a:cubicBezTo>
                  <a:cubicBezTo>
                    <a:pt x="1" y="7420"/>
                    <a:pt x="142" y="7832"/>
                    <a:pt x="401" y="7832"/>
                  </a:cubicBezTo>
                  <a:cubicBezTo>
                    <a:pt x="441" y="7832"/>
                    <a:pt x="483" y="7822"/>
                    <a:pt x="528" y="7800"/>
                  </a:cubicBezTo>
                  <a:cubicBezTo>
                    <a:pt x="1329" y="7433"/>
                    <a:pt x="1862" y="6699"/>
                    <a:pt x="2529" y="6099"/>
                  </a:cubicBezTo>
                  <a:cubicBezTo>
                    <a:pt x="2851" y="5830"/>
                    <a:pt x="3150" y="5722"/>
                    <a:pt x="3433" y="5722"/>
                  </a:cubicBezTo>
                  <a:cubicBezTo>
                    <a:pt x="4380" y="5722"/>
                    <a:pt x="5143" y="6937"/>
                    <a:pt x="5965" y="7400"/>
                  </a:cubicBezTo>
                  <a:cubicBezTo>
                    <a:pt x="5965" y="7400"/>
                    <a:pt x="5966" y="7400"/>
                    <a:pt x="5966" y="7400"/>
                  </a:cubicBezTo>
                  <a:cubicBezTo>
                    <a:pt x="6055" y="7400"/>
                    <a:pt x="10705" y="4661"/>
                    <a:pt x="11169" y="4064"/>
                  </a:cubicBezTo>
                  <a:cubicBezTo>
                    <a:pt x="12003" y="2896"/>
                    <a:pt x="11669" y="1062"/>
                    <a:pt x="10468" y="294"/>
                  </a:cubicBezTo>
                  <a:cubicBezTo>
                    <a:pt x="10159" y="91"/>
                    <a:pt x="9805" y="0"/>
                    <a:pt x="944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0" name="Google Shape;1910;p62"/>
            <p:cNvSpPr/>
            <p:nvPr/>
          </p:nvSpPr>
          <p:spPr>
            <a:xfrm>
              <a:off x="5841177" y="2262960"/>
              <a:ext cx="863485" cy="878699"/>
            </a:xfrm>
            <a:custGeom>
              <a:avLst/>
              <a:gdLst/>
              <a:ahLst/>
              <a:cxnLst/>
              <a:rect l="l" t="t" r="r" b="b"/>
              <a:pathLst>
                <a:path w="20149" h="20504" extrusionOk="0">
                  <a:moveTo>
                    <a:pt x="5515" y="1"/>
                  </a:moveTo>
                  <a:cubicBezTo>
                    <a:pt x="4531" y="1"/>
                    <a:pt x="3559" y="197"/>
                    <a:pt x="2636" y="689"/>
                  </a:cubicBezTo>
                  <a:cubicBezTo>
                    <a:pt x="1969" y="1023"/>
                    <a:pt x="1201" y="1623"/>
                    <a:pt x="801" y="2291"/>
                  </a:cubicBezTo>
                  <a:cubicBezTo>
                    <a:pt x="0" y="3558"/>
                    <a:pt x="701" y="4726"/>
                    <a:pt x="1735" y="5593"/>
                  </a:cubicBezTo>
                  <a:cubicBezTo>
                    <a:pt x="2836" y="6560"/>
                    <a:pt x="4070" y="7428"/>
                    <a:pt x="5404" y="8095"/>
                  </a:cubicBezTo>
                  <a:cubicBezTo>
                    <a:pt x="6105" y="8462"/>
                    <a:pt x="6872" y="8795"/>
                    <a:pt x="7606" y="9095"/>
                  </a:cubicBezTo>
                  <a:cubicBezTo>
                    <a:pt x="8540" y="9462"/>
                    <a:pt x="11842" y="10230"/>
                    <a:pt x="10208" y="12164"/>
                  </a:cubicBezTo>
                  <a:cubicBezTo>
                    <a:pt x="9474" y="12998"/>
                    <a:pt x="8440" y="13532"/>
                    <a:pt x="7472" y="13999"/>
                  </a:cubicBezTo>
                  <a:cubicBezTo>
                    <a:pt x="5871" y="14800"/>
                    <a:pt x="4170" y="15400"/>
                    <a:pt x="2769" y="16534"/>
                  </a:cubicBezTo>
                  <a:cubicBezTo>
                    <a:pt x="2102" y="17101"/>
                    <a:pt x="968" y="18102"/>
                    <a:pt x="1101" y="19103"/>
                  </a:cubicBezTo>
                  <a:cubicBezTo>
                    <a:pt x="1301" y="20303"/>
                    <a:pt x="2602" y="20470"/>
                    <a:pt x="3636" y="20504"/>
                  </a:cubicBezTo>
                  <a:cubicBezTo>
                    <a:pt x="5271" y="20504"/>
                    <a:pt x="6972" y="19803"/>
                    <a:pt x="8507" y="19336"/>
                  </a:cubicBezTo>
                  <a:cubicBezTo>
                    <a:pt x="10508" y="18702"/>
                    <a:pt x="12309" y="17668"/>
                    <a:pt x="14077" y="16634"/>
                  </a:cubicBezTo>
                  <a:cubicBezTo>
                    <a:pt x="15712" y="15700"/>
                    <a:pt x="17546" y="14499"/>
                    <a:pt x="18680" y="12965"/>
                  </a:cubicBezTo>
                  <a:cubicBezTo>
                    <a:pt x="19648" y="11697"/>
                    <a:pt x="20148" y="10230"/>
                    <a:pt x="19715" y="8462"/>
                  </a:cubicBezTo>
                  <a:cubicBezTo>
                    <a:pt x="19448" y="7294"/>
                    <a:pt x="18781" y="6293"/>
                    <a:pt x="17880" y="5426"/>
                  </a:cubicBezTo>
                  <a:cubicBezTo>
                    <a:pt x="16212" y="3758"/>
                    <a:pt x="13810" y="2591"/>
                    <a:pt x="11976" y="1824"/>
                  </a:cubicBezTo>
                  <a:cubicBezTo>
                    <a:pt x="10013" y="992"/>
                    <a:pt x="7730" y="1"/>
                    <a:pt x="55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62"/>
            <p:cNvSpPr/>
            <p:nvPr/>
          </p:nvSpPr>
          <p:spPr>
            <a:xfrm>
              <a:off x="5796865" y="2984686"/>
              <a:ext cx="220189" cy="225203"/>
            </a:xfrm>
            <a:custGeom>
              <a:avLst/>
              <a:gdLst/>
              <a:ahLst/>
              <a:cxnLst/>
              <a:rect l="l" t="t" r="r" b="b"/>
              <a:pathLst>
                <a:path w="5138" h="5255" extrusionOk="0">
                  <a:moveTo>
                    <a:pt x="1719" y="0"/>
                  </a:moveTo>
                  <a:cubicBezTo>
                    <a:pt x="1403" y="0"/>
                    <a:pt x="1119" y="339"/>
                    <a:pt x="1235" y="627"/>
                  </a:cubicBezTo>
                  <a:cubicBezTo>
                    <a:pt x="1335" y="1027"/>
                    <a:pt x="1602" y="1328"/>
                    <a:pt x="1935" y="1561"/>
                  </a:cubicBezTo>
                  <a:cubicBezTo>
                    <a:pt x="1401" y="1561"/>
                    <a:pt x="934" y="1728"/>
                    <a:pt x="634" y="2162"/>
                  </a:cubicBezTo>
                  <a:cubicBezTo>
                    <a:pt x="0" y="3062"/>
                    <a:pt x="34" y="4997"/>
                    <a:pt x="1335" y="5230"/>
                  </a:cubicBezTo>
                  <a:cubicBezTo>
                    <a:pt x="1423" y="5247"/>
                    <a:pt x="1511" y="5254"/>
                    <a:pt x="1599" y="5254"/>
                  </a:cubicBezTo>
                  <a:cubicBezTo>
                    <a:pt x="2043" y="5254"/>
                    <a:pt x="2479" y="5064"/>
                    <a:pt x="2869" y="4897"/>
                  </a:cubicBezTo>
                  <a:cubicBezTo>
                    <a:pt x="3403" y="4697"/>
                    <a:pt x="4203" y="4396"/>
                    <a:pt x="4604" y="3996"/>
                  </a:cubicBezTo>
                  <a:cubicBezTo>
                    <a:pt x="5137" y="3496"/>
                    <a:pt x="5004" y="2829"/>
                    <a:pt x="4604" y="2395"/>
                  </a:cubicBezTo>
                  <a:cubicBezTo>
                    <a:pt x="4570" y="2061"/>
                    <a:pt x="4303" y="1828"/>
                    <a:pt x="3970" y="1661"/>
                  </a:cubicBezTo>
                  <a:cubicBezTo>
                    <a:pt x="3870" y="1528"/>
                    <a:pt x="3736" y="1394"/>
                    <a:pt x="3603" y="1294"/>
                  </a:cubicBezTo>
                  <a:cubicBezTo>
                    <a:pt x="3036" y="861"/>
                    <a:pt x="2536" y="327"/>
                    <a:pt x="1868" y="27"/>
                  </a:cubicBezTo>
                  <a:cubicBezTo>
                    <a:pt x="1819" y="9"/>
                    <a:pt x="1769" y="0"/>
                    <a:pt x="1719" y="0"/>
                  </a:cubicBezTo>
                  <a:close/>
                </a:path>
              </a:pathLst>
            </a:custGeom>
            <a:solidFill>
              <a:srgbClr val="4B1C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2" name="Google Shape;1912;p62"/>
            <p:cNvSpPr/>
            <p:nvPr/>
          </p:nvSpPr>
          <p:spPr>
            <a:xfrm>
              <a:off x="5493793" y="2167949"/>
              <a:ext cx="318841" cy="358182"/>
            </a:xfrm>
            <a:custGeom>
              <a:avLst/>
              <a:gdLst/>
              <a:ahLst/>
              <a:cxnLst/>
              <a:rect l="l" t="t" r="r" b="b"/>
              <a:pathLst>
                <a:path w="7440" h="8358" extrusionOk="0">
                  <a:moveTo>
                    <a:pt x="2337" y="0"/>
                  </a:moveTo>
                  <a:cubicBezTo>
                    <a:pt x="2146" y="0"/>
                    <a:pt x="1957" y="33"/>
                    <a:pt x="1769" y="104"/>
                  </a:cubicBezTo>
                  <a:cubicBezTo>
                    <a:pt x="1" y="805"/>
                    <a:pt x="801" y="3407"/>
                    <a:pt x="1735" y="4441"/>
                  </a:cubicBezTo>
                  <a:cubicBezTo>
                    <a:pt x="2202" y="4975"/>
                    <a:pt x="2703" y="5442"/>
                    <a:pt x="3103" y="5975"/>
                  </a:cubicBezTo>
                  <a:cubicBezTo>
                    <a:pt x="3470" y="6476"/>
                    <a:pt x="3703" y="7009"/>
                    <a:pt x="4004" y="7543"/>
                  </a:cubicBezTo>
                  <a:cubicBezTo>
                    <a:pt x="4268" y="7992"/>
                    <a:pt x="4637" y="8358"/>
                    <a:pt x="5110" y="8358"/>
                  </a:cubicBezTo>
                  <a:cubicBezTo>
                    <a:pt x="5234" y="8358"/>
                    <a:pt x="5366" y="8332"/>
                    <a:pt x="5505" y="8277"/>
                  </a:cubicBezTo>
                  <a:cubicBezTo>
                    <a:pt x="6272" y="8010"/>
                    <a:pt x="6772" y="6943"/>
                    <a:pt x="7106" y="6242"/>
                  </a:cubicBezTo>
                  <a:cubicBezTo>
                    <a:pt x="7439" y="5542"/>
                    <a:pt x="7239" y="4774"/>
                    <a:pt x="6806" y="4107"/>
                  </a:cubicBezTo>
                  <a:cubicBezTo>
                    <a:pt x="5932" y="2842"/>
                    <a:pt x="4107" y="0"/>
                    <a:pt x="2337" y="0"/>
                  </a:cubicBezTo>
                  <a:close/>
                </a:path>
              </a:pathLst>
            </a:custGeom>
            <a:solidFill>
              <a:srgbClr val="4B1C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3" name="Google Shape;1913;p62"/>
            <p:cNvSpPr/>
            <p:nvPr/>
          </p:nvSpPr>
          <p:spPr>
            <a:xfrm>
              <a:off x="5182150" y="1715826"/>
              <a:ext cx="554715" cy="492575"/>
            </a:xfrm>
            <a:custGeom>
              <a:avLst/>
              <a:gdLst/>
              <a:ahLst/>
              <a:cxnLst/>
              <a:rect l="l" t="t" r="r" b="b"/>
              <a:pathLst>
                <a:path w="12944" h="11494" extrusionOk="0">
                  <a:moveTo>
                    <a:pt x="5476" y="1"/>
                  </a:moveTo>
                  <a:cubicBezTo>
                    <a:pt x="3551" y="1"/>
                    <a:pt x="1596" y="1116"/>
                    <a:pt x="868" y="2815"/>
                  </a:cubicBezTo>
                  <a:cubicBezTo>
                    <a:pt x="1" y="4750"/>
                    <a:pt x="901" y="9554"/>
                    <a:pt x="2136" y="11255"/>
                  </a:cubicBezTo>
                  <a:cubicBezTo>
                    <a:pt x="2253" y="11427"/>
                    <a:pt x="2425" y="11493"/>
                    <a:pt x="2627" y="11493"/>
                  </a:cubicBezTo>
                  <a:cubicBezTo>
                    <a:pt x="3169" y="11493"/>
                    <a:pt x="3927" y="11016"/>
                    <a:pt x="4437" y="10821"/>
                  </a:cubicBezTo>
                  <a:cubicBezTo>
                    <a:pt x="5410" y="10436"/>
                    <a:pt x="6309" y="10113"/>
                    <a:pt x="7224" y="10113"/>
                  </a:cubicBezTo>
                  <a:cubicBezTo>
                    <a:pt x="7815" y="10113"/>
                    <a:pt x="8412" y="10247"/>
                    <a:pt x="9041" y="10588"/>
                  </a:cubicBezTo>
                  <a:cubicBezTo>
                    <a:pt x="9606" y="10891"/>
                    <a:pt x="10205" y="11080"/>
                    <a:pt x="10764" y="11080"/>
                  </a:cubicBezTo>
                  <a:cubicBezTo>
                    <a:pt x="11556" y="11080"/>
                    <a:pt x="12266" y="10699"/>
                    <a:pt x="12677" y="9720"/>
                  </a:cubicBezTo>
                  <a:cubicBezTo>
                    <a:pt x="12943" y="9053"/>
                    <a:pt x="12777" y="8286"/>
                    <a:pt x="12643" y="7619"/>
                  </a:cubicBezTo>
                  <a:cubicBezTo>
                    <a:pt x="12376" y="6151"/>
                    <a:pt x="11976" y="4717"/>
                    <a:pt x="11276" y="3416"/>
                  </a:cubicBezTo>
                  <a:cubicBezTo>
                    <a:pt x="10708" y="2348"/>
                    <a:pt x="9541" y="1014"/>
                    <a:pt x="8240" y="947"/>
                  </a:cubicBezTo>
                  <a:cubicBezTo>
                    <a:pt x="7439" y="293"/>
                    <a:pt x="6461" y="1"/>
                    <a:pt x="54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62"/>
            <p:cNvSpPr/>
            <p:nvPr/>
          </p:nvSpPr>
          <p:spPr>
            <a:xfrm>
              <a:off x="5263660" y="1930831"/>
              <a:ext cx="437421" cy="521031"/>
            </a:xfrm>
            <a:custGeom>
              <a:avLst/>
              <a:gdLst/>
              <a:ahLst/>
              <a:cxnLst/>
              <a:rect l="l" t="t" r="r" b="b"/>
              <a:pathLst>
                <a:path w="10207" h="12158" extrusionOk="0">
                  <a:moveTo>
                    <a:pt x="5137" y="0"/>
                  </a:moveTo>
                  <a:cubicBezTo>
                    <a:pt x="4370" y="1768"/>
                    <a:pt x="3336" y="3402"/>
                    <a:pt x="2802" y="3936"/>
                  </a:cubicBezTo>
                  <a:cubicBezTo>
                    <a:pt x="2264" y="4446"/>
                    <a:pt x="1268" y="5029"/>
                    <a:pt x="428" y="5029"/>
                  </a:cubicBezTo>
                  <a:cubicBezTo>
                    <a:pt x="279" y="5029"/>
                    <a:pt x="136" y="5010"/>
                    <a:pt x="0" y="4970"/>
                  </a:cubicBezTo>
                  <a:lnTo>
                    <a:pt x="0" y="4970"/>
                  </a:lnTo>
                  <a:cubicBezTo>
                    <a:pt x="300" y="7072"/>
                    <a:pt x="1468" y="9307"/>
                    <a:pt x="2836" y="10774"/>
                  </a:cubicBezTo>
                  <a:cubicBezTo>
                    <a:pt x="3420" y="11452"/>
                    <a:pt x="4431" y="12157"/>
                    <a:pt x="5292" y="12157"/>
                  </a:cubicBezTo>
                  <a:cubicBezTo>
                    <a:pt x="5364" y="12157"/>
                    <a:pt x="5435" y="12152"/>
                    <a:pt x="5504" y="12142"/>
                  </a:cubicBezTo>
                  <a:cubicBezTo>
                    <a:pt x="8673" y="11708"/>
                    <a:pt x="10141" y="8306"/>
                    <a:pt x="9707" y="4970"/>
                  </a:cubicBezTo>
                  <a:cubicBezTo>
                    <a:pt x="9941" y="4570"/>
                    <a:pt x="10074" y="4070"/>
                    <a:pt x="10107" y="3736"/>
                  </a:cubicBezTo>
                  <a:cubicBezTo>
                    <a:pt x="10206" y="2977"/>
                    <a:pt x="10109" y="1434"/>
                    <a:pt x="9041" y="1434"/>
                  </a:cubicBezTo>
                  <a:cubicBezTo>
                    <a:pt x="9030" y="1434"/>
                    <a:pt x="9018" y="1434"/>
                    <a:pt x="9007" y="1434"/>
                  </a:cubicBezTo>
                  <a:cubicBezTo>
                    <a:pt x="8573" y="1434"/>
                    <a:pt x="8306" y="1701"/>
                    <a:pt x="8173" y="2068"/>
                  </a:cubicBezTo>
                  <a:cubicBezTo>
                    <a:pt x="8039" y="2302"/>
                    <a:pt x="8006" y="2535"/>
                    <a:pt x="8039" y="2769"/>
                  </a:cubicBezTo>
                  <a:cubicBezTo>
                    <a:pt x="6938" y="2202"/>
                    <a:pt x="5871" y="1201"/>
                    <a:pt x="5137" y="0"/>
                  </a:cubicBezTo>
                  <a:close/>
                </a:path>
              </a:pathLst>
            </a:custGeom>
            <a:solidFill>
              <a:srgbClr val="824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62"/>
            <p:cNvSpPr/>
            <p:nvPr/>
          </p:nvSpPr>
          <p:spPr>
            <a:xfrm>
              <a:off x="5113538" y="1652700"/>
              <a:ext cx="591870" cy="735649"/>
            </a:xfrm>
            <a:custGeom>
              <a:avLst/>
              <a:gdLst/>
              <a:ahLst/>
              <a:cxnLst/>
              <a:rect l="l" t="t" r="r" b="b"/>
              <a:pathLst>
                <a:path w="13811" h="17166" extrusionOk="0">
                  <a:moveTo>
                    <a:pt x="8452" y="0"/>
                  </a:moveTo>
                  <a:cubicBezTo>
                    <a:pt x="6760" y="0"/>
                    <a:pt x="4981" y="821"/>
                    <a:pt x="3837" y="1853"/>
                  </a:cubicBezTo>
                  <a:cubicBezTo>
                    <a:pt x="3003" y="2621"/>
                    <a:pt x="2002" y="3655"/>
                    <a:pt x="1635" y="4689"/>
                  </a:cubicBezTo>
                  <a:cubicBezTo>
                    <a:pt x="1235" y="5790"/>
                    <a:pt x="1302" y="6890"/>
                    <a:pt x="1502" y="8024"/>
                  </a:cubicBezTo>
                  <a:cubicBezTo>
                    <a:pt x="1735" y="9159"/>
                    <a:pt x="2035" y="10259"/>
                    <a:pt x="2069" y="11427"/>
                  </a:cubicBezTo>
                  <a:cubicBezTo>
                    <a:pt x="1835" y="11760"/>
                    <a:pt x="1602" y="12127"/>
                    <a:pt x="1368" y="12428"/>
                  </a:cubicBezTo>
                  <a:cubicBezTo>
                    <a:pt x="668" y="13428"/>
                    <a:pt x="67" y="14629"/>
                    <a:pt x="34" y="15863"/>
                  </a:cubicBezTo>
                  <a:cubicBezTo>
                    <a:pt x="1" y="16531"/>
                    <a:pt x="167" y="17098"/>
                    <a:pt x="901" y="17164"/>
                  </a:cubicBezTo>
                  <a:cubicBezTo>
                    <a:pt x="918" y="17165"/>
                    <a:pt x="934" y="17165"/>
                    <a:pt x="950" y="17165"/>
                  </a:cubicBezTo>
                  <a:cubicBezTo>
                    <a:pt x="1868" y="17165"/>
                    <a:pt x="2780" y="16254"/>
                    <a:pt x="3403" y="15730"/>
                  </a:cubicBezTo>
                  <a:cubicBezTo>
                    <a:pt x="5438" y="14029"/>
                    <a:pt x="7239" y="12127"/>
                    <a:pt x="8940" y="10093"/>
                  </a:cubicBezTo>
                  <a:cubicBezTo>
                    <a:pt x="9307" y="9692"/>
                    <a:pt x="10475" y="8425"/>
                    <a:pt x="10875" y="7424"/>
                  </a:cubicBezTo>
                  <a:cubicBezTo>
                    <a:pt x="11642" y="6824"/>
                    <a:pt x="12410" y="6223"/>
                    <a:pt x="13177" y="5656"/>
                  </a:cubicBezTo>
                  <a:cubicBezTo>
                    <a:pt x="13226" y="5705"/>
                    <a:pt x="13284" y="5726"/>
                    <a:pt x="13343" y="5726"/>
                  </a:cubicBezTo>
                  <a:cubicBezTo>
                    <a:pt x="13524" y="5726"/>
                    <a:pt x="13703" y="5524"/>
                    <a:pt x="13577" y="5323"/>
                  </a:cubicBezTo>
                  <a:cubicBezTo>
                    <a:pt x="13811" y="4255"/>
                    <a:pt x="12476" y="1753"/>
                    <a:pt x="10775" y="653"/>
                  </a:cubicBezTo>
                  <a:cubicBezTo>
                    <a:pt x="10077" y="194"/>
                    <a:pt x="9275" y="0"/>
                    <a:pt x="845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16" name="Google Shape;1916;p62"/>
          <p:cNvGrpSpPr/>
          <p:nvPr/>
        </p:nvGrpSpPr>
        <p:grpSpPr>
          <a:xfrm>
            <a:off x="6753088" y="1612150"/>
            <a:ext cx="467000" cy="431100"/>
            <a:chOff x="1849650" y="1202325"/>
            <a:chExt cx="467000" cy="431100"/>
          </a:xfrm>
        </p:grpSpPr>
        <p:sp>
          <p:nvSpPr>
            <p:cNvPr id="1917" name="Google Shape;1917;p62"/>
            <p:cNvSpPr/>
            <p:nvPr/>
          </p:nvSpPr>
          <p:spPr>
            <a:xfrm>
              <a:off x="1880150" y="1400725"/>
              <a:ext cx="241525" cy="156500"/>
            </a:xfrm>
            <a:custGeom>
              <a:avLst/>
              <a:gdLst/>
              <a:ahLst/>
              <a:cxnLst/>
              <a:rect l="l" t="t" r="r" b="b"/>
              <a:pathLst>
                <a:path w="9661" h="6260" extrusionOk="0">
                  <a:moveTo>
                    <a:pt x="6275" y="0"/>
                  </a:moveTo>
                  <a:lnTo>
                    <a:pt x="6218" y="153"/>
                  </a:lnTo>
                  <a:cubicBezTo>
                    <a:pt x="4430" y="913"/>
                    <a:pt x="245" y="2701"/>
                    <a:pt x="36" y="5155"/>
                  </a:cubicBezTo>
                  <a:cubicBezTo>
                    <a:pt x="0" y="5983"/>
                    <a:pt x="417" y="6259"/>
                    <a:pt x="997" y="6259"/>
                  </a:cubicBezTo>
                  <a:cubicBezTo>
                    <a:pt x="1963" y="6259"/>
                    <a:pt x="3381" y="5493"/>
                    <a:pt x="3916" y="5231"/>
                  </a:cubicBezTo>
                  <a:cubicBezTo>
                    <a:pt x="5381" y="4413"/>
                    <a:pt x="9661" y="1085"/>
                    <a:pt x="627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62"/>
            <p:cNvSpPr/>
            <p:nvPr/>
          </p:nvSpPr>
          <p:spPr>
            <a:xfrm>
              <a:off x="1849650" y="1236200"/>
              <a:ext cx="216400" cy="208800"/>
            </a:xfrm>
            <a:custGeom>
              <a:avLst/>
              <a:gdLst/>
              <a:ahLst/>
              <a:cxnLst/>
              <a:rect l="l" t="t" r="r" b="b"/>
              <a:pathLst>
                <a:path w="8656" h="8352" extrusionOk="0">
                  <a:moveTo>
                    <a:pt x="2910" y="1"/>
                  </a:moveTo>
                  <a:cubicBezTo>
                    <a:pt x="2591" y="1"/>
                    <a:pt x="2279" y="72"/>
                    <a:pt x="1979" y="228"/>
                  </a:cubicBezTo>
                  <a:cubicBezTo>
                    <a:pt x="1" y="1275"/>
                    <a:pt x="400" y="4375"/>
                    <a:pt x="1351" y="5897"/>
                  </a:cubicBezTo>
                  <a:cubicBezTo>
                    <a:pt x="2131" y="7221"/>
                    <a:pt x="4158" y="8352"/>
                    <a:pt x="5946" y="8352"/>
                  </a:cubicBezTo>
                  <a:cubicBezTo>
                    <a:pt x="6906" y="8352"/>
                    <a:pt x="7797" y="8026"/>
                    <a:pt x="8389" y="7228"/>
                  </a:cubicBezTo>
                  <a:lnTo>
                    <a:pt x="8655" y="6125"/>
                  </a:lnTo>
                  <a:cubicBezTo>
                    <a:pt x="8251" y="4272"/>
                    <a:pt x="5384" y="1"/>
                    <a:pt x="291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62"/>
            <p:cNvSpPr/>
            <p:nvPr/>
          </p:nvSpPr>
          <p:spPr>
            <a:xfrm>
              <a:off x="2002225" y="1422750"/>
              <a:ext cx="168900" cy="210675"/>
            </a:xfrm>
            <a:custGeom>
              <a:avLst/>
              <a:gdLst/>
              <a:ahLst/>
              <a:cxnLst/>
              <a:rect l="l" t="t" r="r" b="b"/>
              <a:pathLst>
                <a:path w="6756" h="8427" extrusionOk="0">
                  <a:moveTo>
                    <a:pt x="2424" y="0"/>
                  </a:moveTo>
                  <a:cubicBezTo>
                    <a:pt x="1" y="0"/>
                    <a:pt x="1569" y="4431"/>
                    <a:pt x="2286" y="5777"/>
                  </a:cubicBezTo>
                  <a:cubicBezTo>
                    <a:pt x="2667" y="6422"/>
                    <a:pt x="3762" y="8427"/>
                    <a:pt x="4758" y="8427"/>
                  </a:cubicBezTo>
                  <a:cubicBezTo>
                    <a:pt x="5053" y="8427"/>
                    <a:pt x="5339" y="8251"/>
                    <a:pt x="5595" y="7812"/>
                  </a:cubicBezTo>
                  <a:cubicBezTo>
                    <a:pt x="6756" y="5663"/>
                    <a:pt x="4207" y="1877"/>
                    <a:pt x="3123" y="261"/>
                  </a:cubicBezTo>
                  <a:lnTo>
                    <a:pt x="3161" y="108"/>
                  </a:lnTo>
                  <a:cubicBezTo>
                    <a:pt x="2882" y="35"/>
                    <a:pt x="2638" y="0"/>
                    <a:pt x="24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62"/>
            <p:cNvSpPr/>
            <p:nvPr/>
          </p:nvSpPr>
          <p:spPr>
            <a:xfrm>
              <a:off x="2059825" y="1330725"/>
              <a:ext cx="256825" cy="166800"/>
            </a:xfrm>
            <a:custGeom>
              <a:avLst/>
              <a:gdLst/>
              <a:ahLst/>
              <a:cxnLst/>
              <a:rect l="l" t="t" r="r" b="b"/>
              <a:pathLst>
                <a:path w="10273" h="6672" extrusionOk="0">
                  <a:moveTo>
                    <a:pt x="6729" y="1"/>
                  </a:moveTo>
                  <a:cubicBezTo>
                    <a:pt x="4439" y="1"/>
                    <a:pt x="1416" y="1436"/>
                    <a:pt x="381" y="2458"/>
                  </a:cubicBezTo>
                  <a:lnTo>
                    <a:pt x="1" y="3542"/>
                  </a:lnTo>
                  <a:cubicBezTo>
                    <a:pt x="140" y="5616"/>
                    <a:pt x="2499" y="6671"/>
                    <a:pt x="4574" y="6671"/>
                  </a:cubicBezTo>
                  <a:cubicBezTo>
                    <a:pt x="5335" y="6671"/>
                    <a:pt x="6059" y="6529"/>
                    <a:pt x="6620" y="6243"/>
                  </a:cubicBezTo>
                  <a:cubicBezTo>
                    <a:pt x="8256" y="5482"/>
                    <a:pt x="10272" y="3086"/>
                    <a:pt x="9188" y="1146"/>
                  </a:cubicBezTo>
                  <a:cubicBezTo>
                    <a:pt x="8719" y="318"/>
                    <a:pt x="7805" y="1"/>
                    <a:pt x="67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62"/>
            <p:cNvSpPr/>
            <p:nvPr/>
          </p:nvSpPr>
          <p:spPr>
            <a:xfrm>
              <a:off x="2002300" y="1349400"/>
              <a:ext cx="114625" cy="210275"/>
            </a:xfrm>
            <a:custGeom>
              <a:avLst/>
              <a:gdLst/>
              <a:ahLst/>
              <a:cxnLst/>
              <a:rect l="l" t="t" r="r" b="b"/>
              <a:pathLst>
                <a:path w="4585" h="8411" extrusionOk="0">
                  <a:moveTo>
                    <a:pt x="2962" y="0"/>
                  </a:moveTo>
                  <a:cubicBezTo>
                    <a:pt x="1556" y="0"/>
                    <a:pt x="1" y="8281"/>
                    <a:pt x="324" y="8406"/>
                  </a:cubicBezTo>
                  <a:cubicBezTo>
                    <a:pt x="332" y="8409"/>
                    <a:pt x="340" y="8411"/>
                    <a:pt x="349" y="8411"/>
                  </a:cubicBezTo>
                  <a:cubicBezTo>
                    <a:pt x="996" y="8411"/>
                    <a:pt x="4584" y="1145"/>
                    <a:pt x="3215" y="94"/>
                  </a:cubicBezTo>
                  <a:cubicBezTo>
                    <a:pt x="3132" y="30"/>
                    <a:pt x="3047" y="0"/>
                    <a:pt x="29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62"/>
            <p:cNvSpPr/>
            <p:nvPr/>
          </p:nvSpPr>
          <p:spPr>
            <a:xfrm>
              <a:off x="2064600" y="1202325"/>
              <a:ext cx="118425" cy="158000"/>
            </a:xfrm>
            <a:custGeom>
              <a:avLst/>
              <a:gdLst/>
              <a:ahLst/>
              <a:cxnLst/>
              <a:rect l="l" t="t" r="r" b="b"/>
              <a:pathLst>
                <a:path w="4737" h="6320" extrusionOk="0">
                  <a:moveTo>
                    <a:pt x="497" y="0"/>
                  </a:moveTo>
                  <a:cubicBezTo>
                    <a:pt x="473" y="0"/>
                    <a:pt x="447" y="8"/>
                    <a:pt x="418" y="24"/>
                  </a:cubicBezTo>
                  <a:cubicBezTo>
                    <a:pt x="0" y="252"/>
                    <a:pt x="114" y="4246"/>
                    <a:pt x="171" y="6263"/>
                  </a:cubicBezTo>
                  <a:lnTo>
                    <a:pt x="495" y="6320"/>
                  </a:lnTo>
                  <a:cubicBezTo>
                    <a:pt x="1997" y="4741"/>
                    <a:pt x="4736" y="1583"/>
                    <a:pt x="4242" y="1108"/>
                  </a:cubicBezTo>
                  <a:cubicBezTo>
                    <a:pt x="4218" y="1086"/>
                    <a:pt x="4189" y="1076"/>
                    <a:pt x="4156" y="1076"/>
                  </a:cubicBezTo>
                  <a:cubicBezTo>
                    <a:pt x="3535" y="1076"/>
                    <a:pt x="1273" y="4577"/>
                    <a:pt x="552" y="5768"/>
                  </a:cubicBezTo>
                  <a:cubicBezTo>
                    <a:pt x="479" y="4072"/>
                    <a:pt x="1052" y="0"/>
                    <a:pt x="4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62"/>
            <p:cNvSpPr/>
            <p:nvPr/>
          </p:nvSpPr>
          <p:spPr>
            <a:xfrm>
              <a:off x="1875325" y="1263875"/>
              <a:ext cx="84200" cy="75450"/>
            </a:xfrm>
            <a:custGeom>
              <a:avLst/>
              <a:gdLst/>
              <a:ahLst/>
              <a:cxnLst/>
              <a:rect l="l" t="t" r="r" b="b"/>
              <a:pathLst>
                <a:path w="3368" h="3018" extrusionOk="0">
                  <a:moveTo>
                    <a:pt x="1479" y="0"/>
                  </a:moveTo>
                  <a:cubicBezTo>
                    <a:pt x="939" y="0"/>
                    <a:pt x="532" y="434"/>
                    <a:pt x="305" y="1024"/>
                  </a:cubicBezTo>
                  <a:cubicBezTo>
                    <a:pt x="1" y="1746"/>
                    <a:pt x="381" y="2602"/>
                    <a:pt x="1142" y="2907"/>
                  </a:cubicBezTo>
                  <a:cubicBezTo>
                    <a:pt x="1335" y="2982"/>
                    <a:pt x="1532" y="3017"/>
                    <a:pt x="1724" y="3017"/>
                  </a:cubicBezTo>
                  <a:cubicBezTo>
                    <a:pt x="2310" y="3017"/>
                    <a:pt x="2848" y="2685"/>
                    <a:pt x="3063" y="2127"/>
                  </a:cubicBezTo>
                  <a:cubicBezTo>
                    <a:pt x="3367" y="1404"/>
                    <a:pt x="2702" y="396"/>
                    <a:pt x="1922" y="91"/>
                  </a:cubicBezTo>
                  <a:cubicBezTo>
                    <a:pt x="1766" y="29"/>
                    <a:pt x="1618" y="0"/>
                    <a:pt x="14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4" name="Google Shape;1924;p62"/>
            <p:cNvSpPr/>
            <p:nvPr/>
          </p:nvSpPr>
          <p:spPr>
            <a:xfrm>
              <a:off x="1899100" y="1285300"/>
              <a:ext cx="37600" cy="34850"/>
            </a:xfrm>
            <a:custGeom>
              <a:avLst/>
              <a:gdLst/>
              <a:ahLst/>
              <a:cxnLst/>
              <a:rect l="l" t="t" r="r" b="b"/>
              <a:pathLst>
                <a:path w="1504" h="1394" extrusionOk="0">
                  <a:moveTo>
                    <a:pt x="725" y="1"/>
                  </a:moveTo>
                  <a:cubicBezTo>
                    <a:pt x="412" y="1"/>
                    <a:pt x="127" y="232"/>
                    <a:pt x="77" y="566"/>
                  </a:cubicBezTo>
                  <a:cubicBezTo>
                    <a:pt x="1" y="946"/>
                    <a:pt x="229" y="1308"/>
                    <a:pt x="590" y="1384"/>
                  </a:cubicBezTo>
                  <a:cubicBezTo>
                    <a:pt x="622" y="1390"/>
                    <a:pt x="654" y="1393"/>
                    <a:pt x="686" y="1393"/>
                  </a:cubicBezTo>
                  <a:cubicBezTo>
                    <a:pt x="1035" y="1393"/>
                    <a:pt x="1375" y="1029"/>
                    <a:pt x="1427" y="680"/>
                  </a:cubicBezTo>
                  <a:cubicBezTo>
                    <a:pt x="1503" y="300"/>
                    <a:pt x="1218" y="71"/>
                    <a:pt x="857" y="14"/>
                  </a:cubicBezTo>
                  <a:cubicBezTo>
                    <a:pt x="813" y="5"/>
                    <a:pt x="769" y="1"/>
                    <a:pt x="7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5" name="Google Shape;1925;p62"/>
            <p:cNvSpPr/>
            <p:nvPr/>
          </p:nvSpPr>
          <p:spPr>
            <a:xfrm>
              <a:off x="1895775" y="1499450"/>
              <a:ext cx="43775" cy="39150"/>
            </a:xfrm>
            <a:custGeom>
              <a:avLst/>
              <a:gdLst/>
              <a:ahLst/>
              <a:cxnLst/>
              <a:rect l="l" t="t" r="r" b="b"/>
              <a:pathLst>
                <a:path w="1751" h="1566" extrusionOk="0">
                  <a:moveTo>
                    <a:pt x="776" y="0"/>
                  </a:moveTo>
                  <a:cubicBezTo>
                    <a:pt x="491" y="0"/>
                    <a:pt x="274" y="219"/>
                    <a:pt x="153" y="521"/>
                  </a:cubicBezTo>
                  <a:cubicBezTo>
                    <a:pt x="1" y="902"/>
                    <a:pt x="210" y="1358"/>
                    <a:pt x="609" y="1510"/>
                  </a:cubicBezTo>
                  <a:cubicBezTo>
                    <a:pt x="708" y="1548"/>
                    <a:pt x="808" y="1566"/>
                    <a:pt x="906" y="1566"/>
                  </a:cubicBezTo>
                  <a:cubicBezTo>
                    <a:pt x="1207" y="1566"/>
                    <a:pt x="1484" y="1398"/>
                    <a:pt x="1598" y="1111"/>
                  </a:cubicBezTo>
                  <a:cubicBezTo>
                    <a:pt x="1751" y="730"/>
                    <a:pt x="1408" y="198"/>
                    <a:pt x="1009" y="46"/>
                  </a:cubicBezTo>
                  <a:cubicBezTo>
                    <a:pt x="927" y="15"/>
                    <a:pt x="849" y="0"/>
                    <a:pt x="7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6" name="Google Shape;1926;p62"/>
            <p:cNvSpPr/>
            <p:nvPr/>
          </p:nvSpPr>
          <p:spPr>
            <a:xfrm>
              <a:off x="1908150" y="1510400"/>
              <a:ext cx="20000" cy="18375"/>
            </a:xfrm>
            <a:custGeom>
              <a:avLst/>
              <a:gdLst/>
              <a:ahLst/>
              <a:cxnLst/>
              <a:rect l="l" t="t" r="r" b="b"/>
              <a:pathLst>
                <a:path w="800" h="735" extrusionOk="0">
                  <a:moveTo>
                    <a:pt x="391" y="1"/>
                  </a:moveTo>
                  <a:cubicBezTo>
                    <a:pt x="225" y="1"/>
                    <a:pt x="72" y="126"/>
                    <a:pt x="38" y="312"/>
                  </a:cubicBezTo>
                  <a:cubicBezTo>
                    <a:pt x="0" y="502"/>
                    <a:pt x="133" y="692"/>
                    <a:pt x="324" y="730"/>
                  </a:cubicBezTo>
                  <a:cubicBezTo>
                    <a:pt x="339" y="733"/>
                    <a:pt x="354" y="734"/>
                    <a:pt x="370" y="734"/>
                  </a:cubicBezTo>
                  <a:cubicBezTo>
                    <a:pt x="546" y="734"/>
                    <a:pt x="726" y="543"/>
                    <a:pt x="761" y="369"/>
                  </a:cubicBezTo>
                  <a:cubicBezTo>
                    <a:pt x="799" y="159"/>
                    <a:pt x="647" y="45"/>
                    <a:pt x="457" y="7"/>
                  </a:cubicBezTo>
                  <a:cubicBezTo>
                    <a:pt x="435" y="3"/>
                    <a:pt x="413" y="1"/>
                    <a:pt x="3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7" name="Google Shape;1927;p62"/>
            <p:cNvSpPr/>
            <p:nvPr/>
          </p:nvSpPr>
          <p:spPr>
            <a:xfrm>
              <a:off x="2089325" y="1563750"/>
              <a:ext cx="39950" cy="38675"/>
            </a:xfrm>
            <a:custGeom>
              <a:avLst/>
              <a:gdLst/>
              <a:ahLst/>
              <a:cxnLst/>
              <a:rect l="l" t="t" r="r" b="b"/>
              <a:pathLst>
                <a:path w="1598" h="1547" extrusionOk="0">
                  <a:moveTo>
                    <a:pt x="789" y="0"/>
                  </a:moveTo>
                  <a:cubicBezTo>
                    <a:pt x="400" y="0"/>
                    <a:pt x="74" y="311"/>
                    <a:pt x="38" y="707"/>
                  </a:cubicBezTo>
                  <a:cubicBezTo>
                    <a:pt x="0" y="1145"/>
                    <a:pt x="304" y="1525"/>
                    <a:pt x="723" y="1544"/>
                  </a:cubicBezTo>
                  <a:cubicBezTo>
                    <a:pt x="739" y="1546"/>
                    <a:pt x="754" y="1546"/>
                    <a:pt x="770" y="1546"/>
                  </a:cubicBezTo>
                  <a:cubicBezTo>
                    <a:pt x="1170" y="1546"/>
                    <a:pt x="1523" y="1090"/>
                    <a:pt x="1560" y="669"/>
                  </a:cubicBezTo>
                  <a:cubicBezTo>
                    <a:pt x="1598" y="251"/>
                    <a:pt x="1255" y="42"/>
                    <a:pt x="856" y="4"/>
                  </a:cubicBezTo>
                  <a:cubicBezTo>
                    <a:pt x="834" y="1"/>
                    <a:pt x="811" y="0"/>
                    <a:pt x="7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8" name="Google Shape;1928;p62"/>
            <p:cNvSpPr/>
            <p:nvPr/>
          </p:nvSpPr>
          <p:spPr>
            <a:xfrm>
              <a:off x="2099775" y="1574250"/>
              <a:ext cx="19050" cy="17700"/>
            </a:xfrm>
            <a:custGeom>
              <a:avLst/>
              <a:gdLst/>
              <a:ahLst/>
              <a:cxnLst/>
              <a:rect l="l" t="t" r="r" b="b"/>
              <a:pathLst>
                <a:path w="762" h="708" extrusionOk="0">
                  <a:moveTo>
                    <a:pt x="379" y="0"/>
                  </a:moveTo>
                  <a:cubicBezTo>
                    <a:pt x="367" y="0"/>
                    <a:pt x="355" y="1"/>
                    <a:pt x="343" y="2"/>
                  </a:cubicBezTo>
                  <a:cubicBezTo>
                    <a:pt x="134" y="21"/>
                    <a:pt x="1" y="192"/>
                    <a:pt x="20" y="401"/>
                  </a:cubicBezTo>
                  <a:cubicBezTo>
                    <a:pt x="37" y="579"/>
                    <a:pt x="272" y="708"/>
                    <a:pt x="458" y="708"/>
                  </a:cubicBezTo>
                  <a:cubicBezTo>
                    <a:pt x="471" y="708"/>
                    <a:pt x="483" y="707"/>
                    <a:pt x="495" y="706"/>
                  </a:cubicBezTo>
                  <a:cubicBezTo>
                    <a:pt x="704" y="687"/>
                    <a:pt x="761" y="496"/>
                    <a:pt x="742" y="306"/>
                  </a:cubicBezTo>
                  <a:cubicBezTo>
                    <a:pt x="725" y="128"/>
                    <a:pt x="557" y="0"/>
                    <a:pt x="3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62"/>
            <p:cNvSpPr/>
            <p:nvPr/>
          </p:nvSpPr>
          <p:spPr>
            <a:xfrm>
              <a:off x="2199625" y="1362050"/>
              <a:ext cx="84675" cy="73900"/>
            </a:xfrm>
            <a:custGeom>
              <a:avLst/>
              <a:gdLst/>
              <a:ahLst/>
              <a:cxnLst/>
              <a:rect l="l" t="t" r="r" b="b"/>
              <a:pathLst>
                <a:path w="3387" h="2956" extrusionOk="0">
                  <a:moveTo>
                    <a:pt x="1659" y="0"/>
                  </a:moveTo>
                  <a:cubicBezTo>
                    <a:pt x="1063" y="0"/>
                    <a:pt x="493" y="379"/>
                    <a:pt x="267" y="996"/>
                  </a:cubicBezTo>
                  <a:cubicBezTo>
                    <a:pt x="1" y="1776"/>
                    <a:pt x="362" y="2632"/>
                    <a:pt x="1104" y="2898"/>
                  </a:cubicBezTo>
                  <a:cubicBezTo>
                    <a:pt x="1214" y="2937"/>
                    <a:pt x="1328" y="2955"/>
                    <a:pt x="1445" y="2955"/>
                  </a:cubicBezTo>
                  <a:cubicBezTo>
                    <a:pt x="2122" y="2955"/>
                    <a:pt x="2877" y="2348"/>
                    <a:pt x="3120" y="1700"/>
                  </a:cubicBezTo>
                  <a:cubicBezTo>
                    <a:pt x="3387" y="920"/>
                    <a:pt x="2873" y="368"/>
                    <a:pt x="2131" y="83"/>
                  </a:cubicBezTo>
                  <a:cubicBezTo>
                    <a:pt x="1976" y="27"/>
                    <a:pt x="1816" y="0"/>
                    <a:pt x="16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0" name="Google Shape;1930;p62"/>
            <p:cNvSpPr/>
            <p:nvPr/>
          </p:nvSpPr>
          <p:spPr>
            <a:xfrm>
              <a:off x="2221975" y="1382450"/>
              <a:ext cx="37600" cy="34650"/>
            </a:xfrm>
            <a:custGeom>
              <a:avLst/>
              <a:gdLst/>
              <a:ahLst/>
              <a:cxnLst/>
              <a:rect l="l" t="t" r="r" b="b"/>
              <a:pathLst>
                <a:path w="1504" h="1386" extrusionOk="0">
                  <a:moveTo>
                    <a:pt x="747" y="0"/>
                  </a:moveTo>
                  <a:cubicBezTo>
                    <a:pt x="409" y="0"/>
                    <a:pt x="110" y="234"/>
                    <a:pt x="58" y="560"/>
                  </a:cubicBezTo>
                  <a:cubicBezTo>
                    <a:pt x="1" y="922"/>
                    <a:pt x="400" y="1321"/>
                    <a:pt x="781" y="1378"/>
                  </a:cubicBezTo>
                  <a:cubicBezTo>
                    <a:pt x="814" y="1383"/>
                    <a:pt x="845" y="1385"/>
                    <a:pt x="875" y="1385"/>
                  </a:cubicBezTo>
                  <a:cubicBezTo>
                    <a:pt x="1196" y="1385"/>
                    <a:pt x="1375" y="1119"/>
                    <a:pt x="1427" y="788"/>
                  </a:cubicBezTo>
                  <a:cubicBezTo>
                    <a:pt x="1504" y="427"/>
                    <a:pt x="1237" y="66"/>
                    <a:pt x="857" y="9"/>
                  </a:cubicBezTo>
                  <a:cubicBezTo>
                    <a:pt x="820" y="3"/>
                    <a:pt x="783" y="0"/>
                    <a:pt x="74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931" name="Google Shape;1931;p62"/>
          <p:cNvCxnSpPr/>
          <p:nvPr/>
        </p:nvCxnSpPr>
        <p:spPr>
          <a:xfrm>
            <a:off x="3731172" y="1492469"/>
            <a:ext cx="2020624" cy="1393508"/>
          </a:xfrm>
          <a:prstGeom prst="curvedConnector3">
            <a:avLst>
              <a:gd name="adj1" fmla="val 39597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1932" name="Google Shape;1932;p62"/>
          <p:cNvCxnSpPr/>
          <p:nvPr/>
        </p:nvCxnSpPr>
        <p:spPr>
          <a:xfrm>
            <a:off x="3731172" y="2711669"/>
            <a:ext cx="2028497" cy="178676"/>
          </a:xfrm>
          <a:prstGeom prst="curvedConnector3">
            <a:avLst>
              <a:gd name="adj1" fmla="val 43782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1933" name="Google Shape;1933;p62"/>
          <p:cNvCxnSpPr/>
          <p:nvPr/>
        </p:nvCxnSpPr>
        <p:spPr>
          <a:xfrm flipV="1">
            <a:off x="3594538" y="2900855"/>
            <a:ext cx="2186152" cy="1019505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oval" w="med" len="med"/>
            <a:tailEnd type="oval" w="med" len="med"/>
          </a:ln>
        </p:spPr>
      </p:cxn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2" name="Google Shape;2642;p76"/>
          <p:cNvSpPr txBox="1">
            <a:spLocks noGrp="1"/>
          </p:cNvSpPr>
          <p:nvPr>
            <p:ph type="title"/>
          </p:nvPr>
        </p:nvSpPr>
        <p:spPr>
          <a:xfrm>
            <a:off x="2142632" y="1674736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 smtClean="0">
                <a:solidFill>
                  <a:schemeClr val="accent2">
                    <a:lumMod val="75000"/>
                  </a:schemeClr>
                </a:solidFill>
              </a:rPr>
              <a:t>TERIMA KASIH </a:t>
            </a:r>
            <a:endParaRPr sz="400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2648" name="Google Shape;2648;p76"/>
          <p:cNvGrpSpPr/>
          <p:nvPr/>
        </p:nvGrpSpPr>
        <p:grpSpPr>
          <a:xfrm flipH="1">
            <a:off x="7460033" y="1464912"/>
            <a:ext cx="467000" cy="431100"/>
            <a:chOff x="1849650" y="1202325"/>
            <a:chExt cx="467000" cy="431100"/>
          </a:xfrm>
        </p:grpSpPr>
        <p:sp>
          <p:nvSpPr>
            <p:cNvPr id="2649" name="Google Shape;2649;p76"/>
            <p:cNvSpPr/>
            <p:nvPr/>
          </p:nvSpPr>
          <p:spPr>
            <a:xfrm>
              <a:off x="1880150" y="1400725"/>
              <a:ext cx="241525" cy="156500"/>
            </a:xfrm>
            <a:custGeom>
              <a:avLst/>
              <a:gdLst/>
              <a:ahLst/>
              <a:cxnLst/>
              <a:rect l="l" t="t" r="r" b="b"/>
              <a:pathLst>
                <a:path w="9661" h="6260" extrusionOk="0">
                  <a:moveTo>
                    <a:pt x="6275" y="0"/>
                  </a:moveTo>
                  <a:lnTo>
                    <a:pt x="6218" y="153"/>
                  </a:lnTo>
                  <a:cubicBezTo>
                    <a:pt x="4430" y="913"/>
                    <a:pt x="245" y="2701"/>
                    <a:pt x="36" y="5155"/>
                  </a:cubicBezTo>
                  <a:cubicBezTo>
                    <a:pt x="0" y="5983"/>
                    <a:pt x="417" y="6259"/>
                    <a:pt x="997" y="6259"/>
                  </a:cubicBezTo>
                  <a:cubicBezTo>
                    <a:pt x="1963" y="6259"/>
                    <a:pt x="3381" y="5493"/>
                    <a:pt x="3916" y="5231"/>
                  </a:cubicBezTo>
                  <a:cubicBezTo>
                    <a:pt x="5381" y="4413"/>
                    <a:pt x="9661" y="1085"/>
                    <a:pt x="627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0" name="Google Shape;2650;p76"/>
            <p:cNvSpPr/>
            <p:nvPr/>
          </p:nvSpPr>
          <p:spPr>
            <a:xfrm>
              <a:off x="1849650" y="1236200"/>
              <a:ext cx="216400" cy="208800"/>
            </a:xfrm>
            <a:custGeom>
              <a:avLst/>
              <a:gdLst/>
              <a:ahLst/>
              <a:cxnLst/>
              <a:rect l="l" t="t" r="r" b="b"/>
              <a:pathLst>
                <a:path w="8656" h="8352" extrusionOk="0">
                  <a:moveTo>
                    <a:pt x="2910" y="1"/>
                  </a:moveTo>
                  <a:cubicBezTo>
                    <a:pt x="2591" y="1"/>
                    <a:pt x="2279" y="72"/>
                    <a:pt x="1979" y="228"/>
                  </a:cubicBezTo>
                  <a:cubicBezTo>
                    <a:pt x="1" y="1275"/>
                    <a:pt x="400" y="4375"/>
                    <a:pt x="1351" y="5897"/>
                  </a:cubicBezTo>
                  <a:cubicBezTo>
                    <a:pt x="2131" y="7221"/>
                    <a:pt x="4158" y="8352"/>
                    <a:pt x="5946" y="8352"/>
                  </a:cubicBezTo>
                  <a:cubicBezTo>
                    <a:pt x="6906" y="8352"/>
                    <a:pt x="7797" y="8026"/>
                    <a:pt x="8389" y="7228"/>
                  </a:cubicBezTo>
                  <a:lnTo>
                    <a:pt x="8655" y="6125"/>
                  </a:lnTo>
                  <a:cubicBezTo>
                    <a:pt x="8251" y="4272"/>
                    <a:pt x="5384" y="1"/>
                    <a:pt x="291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1" name="Google Shape;2651;p76"/>
            <p:cNvSpPr/>
            <p:nvPr/>
          </p:nvSpPr>
          <p:spPr>
            <a:xfrm>
              <a:off x="2002225" y="1422750"/>
              <a:ext cx="168900" cy="210675"/>
            </a:xfrm>
            <a:custGeom>
              <a:avLst/>
              <a:gdLst/>
              <a:ahLst/>
              <a:cxnLst/>
              <a:rect l="l" t="t" r="r" b="b"/>
              <a:pathLst>
                <a:path w="6756" h="8427" extrusionOk="0">
                  <a:moveTo>
                    <a:pt x="2424" y="0"/>
                  </a:moveTo>
                  <a:cubicBezTo>
                    <a:pt x="1" y="0"/>
                    <a:pt x="1569" y="4431"/>
                    <a:pt x="2286" y="5777"/>
                  </a:cubicBezTo>
                  <a:cubicBezTo>
                    <a:pt x="2667" y="6422"/>
                    <a:pt x="3762" y="8427"/>
                    <a:pt x="4758" y="8427"/>
                  </a:cubicBezTo>
                  <a:cubicBezTo>
                    <a:pt x="5053" y="8427"/>
                    <a:pt x="5339" y="8251"/>
                    <a:pt x="5595" y="7812"/>
                  </a:cubicBezTo>
                  <a:cubicBezTo>
                    <a:pt x="6756" y="5663"/>
                    <a:pt x="4207" y="1877"/>
                    <a:pt x="3123" y="261"/>
                  </a:cubicBezTo>
                  <a:lnTo>
                    <a:pt x="3161" y="108"/>
                  </a:lnTo>
                  <a:cubicBezTo>
                    <a:pt x="2882" y="35"/>
                    <a:pt x="2638" y="0"/>
                    <a:pt x="24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2" name="Google Shape;2652;p76"/>
            <p:cNvSpPr/>
            <p:nvPr/>
          </p:nvSpPr>
          <p:spPr>
            <a:xfrm>
              <a:off x="2059825" y="1330725"/>
              <a:ext cx="256825" cy="166800"/>
            </a:xfrm>
            <a:custGeom>
              <a:avLst/>
              <a:gdLst/>
              <a:ahLst/>
              <a:cxnLst/>
              <a:rect l="l" t="t" r="r" b="b"/>
              <a:pathLst>
                <a:path w="10273" h="6672" extrusionOk="0">
                  <a:moveTo>
                    <a:pt x="6729" y="1"/>
                  </a:moveTo>
                  <a:cubicBezTo>
                    <a:pt x="4439" y="1"/>
                    <a:pt x="1416" y="1436"/>
                    <a:pt x="381" y="2458"/>
                  </a:cubicBezTo>
                  <a:lnTo>
                    <a:pt x="1" y="3542"/>
                  </a:lnTo>
                  <a:cubicBezTo>
                    <a:pt x="140" y="5616"/>
                    <a:pt x="2499" y="6671"/>
                    <a:pt x="4574" y="6671"/>
                  </a:cubicBezTo>
                  <a:cubicBezTo>
                    <a:pt x="5335" y="6671"/>
                    <a:pt x="6059" y="6529"/>
                    <a:pt x="6620" y="6243"/>
                  </a:cubicBezTo>
                  <a:cubicBezTo>
                    <a:pt x="8256" y="5482"/>
                    <a:pt x="10272" y="3086"/>
                    <a:pt x="9188" y="1146"/>
                  </a:cubicBezTo>
                  <a:cubicBezTo>
                    <a:pt x="8719" y="318"/>
                    <a:pt x="7805" y="1"/>
                    <a:pt x="67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3" name="Google Shape;2653;p76"/>
            <p:cNvSpPr/>
            <p:nvPr/>
          </p:nvSpPr>
          <p:spPr>
            <a:xfrm>
              <a:off x="2002300" y="1349400"/>
              <a:ext cx="114625" cy="210275"/>
            </a:xfrm>
            <a:custGeom>
              <a:avLst/>
              <a:gdLst/>
              <a:ahLst/>
              <a:cxnLst/>
              <a:rect l="l" t="t" r="r" b="b"/>
              <a:pathLst>
                <a:path w="4585" h="8411" extrusionOk="0">
                  <a:moveTo>
                    <a:pt x="2962" y="0"/>
                  </a:moveTo>
                  <a:cubicBezTo>
                    <a:pt x="1556" y="0"/>
                    <a:pt x="1" y="8281"/>
                    <a:pt x="324" y="8406"/>
                  </a:cubicBezTo>
                  <a:cubicBezTo>
                    <a:pt x="332" y="8409"/>
                    <a:pt x="340" y="8411"/>
                    <a:pt x="349" y="8411"/>
                  </a:cubicBezTo>
                  <a:cubicBezTo>
                    <a:pt x="996" y="8411"/>
                    <a:pt x="4584" y="1145"/>
                    <a:pt x="3215" y="94"/>
                  </a:cubicBezTo>
                  <a:cubicBezTo>
                    <a:pt x="3132" y="30"/>
                    <a:pt x="3047" y="0"/>
                    <a:pt x="29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4" name="Google Shape;2654;p76"/>
            <p:cNvSpPr/>
            <p:nvPr/>
          </p:nvSpPr>
          <p:spPr>
            <a:xfrm>
              <a:off x="2064600" y="1202325"/>
              <a:ext cx="118425" cy="158000"/>
            </a:xfrm>
            <a:custGeom>
              <a:avLst/>
              <a:gdLst/>
              <a:ahLst/>
              <a:cxnLst/>
              <a:rect l="l" t="t" r="r" b="b"/>
              <a:pathLst>
                <a:path w="4737" h="6320" extrusionOk="0">
                  <a:moveTo>
                    <a:pt x="497" y="0"/>
                  </a:moveTo>
                  <a:cubicBezTo>
                    <a:pt x="473" y="0"/>
                    <a:pt x="447" y="8"/>
                    <a:pt x="418" y="24"/>
                  </a:cubicBezTo>
                  <a:cubicBezTo>
                    <a:pt x="0" y="252"/>
                    <a:pt x="114" y="4246"/>
                    <a:pt x="171" y="6263"/>
                  </a:cubicBezTo>
                  <a:lnTo>
                    <a:pt x="495" y="6320"/>
                  </a:lnTo>
                  <a:cubicBezTo>
                    <a:pt x="1997" y="4741"/>
                    <a:pt x="4736" y="1583"/>
                    <a:pt x="4242" y="1108"/>
                  </a:cubicBezTo>
                  <a:cubicBezTo>
                    <a:pt x="4218" y="1086"/>
                    <a:pt x="4189" y="1076"/>
                    <a:pt x="4156" y="1076"/>
                  </a:cubicBezTo>
                  <a:cubicBezTo>
                    <a:pt x="3535" y="1076"/>
                    <a:pt x="1273" y="4577"/>
                    <a:pt x="552" y="5768"/>
                  </a:cubicBezTo>
                  <a:cubicBezTo>
                    <a:pt x="479" y="4072"/>
                    <a:pt x="1052" y="0"/>
                    <a:pt x="4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5" name="Google Shape;2655;p76"/>
            <p:cNvSpPr/>
            <p:nvPr/>
          </p:nvSpPr>
          <p:spPr>
            <a:xfrm>
              <a:off x="1875325" y="1263875"/>
              <a:ext cx="84200" cy="75450"/>
            </a:xfrm>
            <a:custGeom>
              <a:avLst/>
              <a:gdLst/>
              <a:ahLst/>
              <a:cxnLst/>
              <a:rect l="l" t="t" r="r" b="b"/>
              <a:pathLst>
                <a:path w="3368" h="3018" extrusionOk="0">
                  <a:moveTo>
                    <a:pt x="1479" y="0"/>
                  </a:moveTo>
                  <a:cubicBezTo>
                    <a:pt x="939" y="0"/>
                    <a:pt x="532" y="434"/>
                    <a:pt x="305" y="1024"/>
                  </a:cubicBezTo>
                  <a:cubicBezTo>
                    <a:pt x="1" y="1746"/>
                    <a:pt x="381" y="2602"/>
                    <a:pt x="1142" y="2907"/>
                  </a:cubicBezTo>
                  <a:cubicBezTo>
                    <a:pt x="1335" y="2982"/>
                    <a:pt x="1532" y="3017"/>
                    <a:pt x="1724" y="3017"/>
                  </a:cubicBezTo>
                  <a:cubicBezTo>
                    <a:pt x="2310" y="3017"/>
                    <a:pt x="2848" y="2685"/>
                    <a:pt x="3063" y="2127"/>
                  </a:cubicBezTo>
                  <a:cubicBezTo>
                    <a:pt x="3367" y="1404"/>
                    <a:pt x="2702" y="396"/>
                    <a:pt x="1922" y="91"/>
                  </a:cubicBezTo>
                  <a:cubicBezTo>
                    <a:pt x="1766" y="29"/>
                    <a:pt x="1618" y="0"/>
                    <a:pt x="14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6" name="Google Shape;2656;p76"/>
            <p:cNvSpPr/>
            <p:nvPr/>
          </p:nvSpPr>
          <p:spPr>
            <a:xfrm>
              <a:off x="1899100" y="1285300"/>
              <a:ext cx="37600" cy="34850"/>
            </a:xfrm>
            <a:custGeom>
              <a:avLst/>
              <a:gdLst/>
              <a:ahLst/>
              <a:cxnLst/>
              <a:rect l="l" t="t" r="r" b="b"/>
              <a:pathLst>
                <a:path w="1504" h="1394" extrusionOk="0">
                  <a:moveTo>
                    <a:pt x="725" y="1"/>
                  </a:moveTo>
                  <a:cubicBezTo>
                    <a:pt x="412" y="1"/>
                    <a:pt x="127" y="232"/>
                    <a:pt x="77" y="566"/>
                  </a:cubicBezTo>
                  <a:cubicBezTo>
                    <a:pt x="1" y="946"/>
                    <a:pt x="229" y="1308"/>
                    <a:pt x="590" y="1384"/>
                  </a:cubicBezTo>
                  <a:cubicBezTo>
                    <a:pt x="622" y="1390"/>
                    <a:pt x="654" y="1393"/>
                    <a:pt x="686" y="1393"/>
                  </a:cubicBezTo>
                  <a:cubicBezTo>
                    <a:pt x="1035" y="1393"/>
                    <a:pt x="1375" y="1029"/>
                    <a:pt x="1427" y="680"/>
                  </a:cubicBezTo>
                  <a:cubicBezTo>
                    <a:pt x="1503" y="300"/>
                    <a:pt x="1218" y="71"/>
                    <a:pt x="857" y="14"/>
                  </a:cubicBezTo>
                  <a:cubicBezTo>
                    <a:pt x="813" y="5"/>
                    <a:pt x="769" y="1"/>
                    <a:pt x="7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7" name="Google Shape;2657;p76"/>
            <p:cNvSpPr/>
            <p:nvPr/>
          </p:nvSpPr>
          <p:spPr>
            <a:xfrm>
              <a:off x="1895775" y="1499450"/>
              <a:ext cx="43775" cy="39150"/>
            </a:xfrm>
            <a:custGeom>
              <a:avLst/>
              <a:gdLst/>
              <a:ahLst/>
              <a:cxnLst/>
              <a:rect l="l" t="t" r="r" b="b"/>
              <a:pathLst>
                <a:path w="1751" h="1566" extrusionOk="0">
                  <a:moveTo>
                    <a:pt x="776" y="0"/>
                  </a:moveTo>
                  <a:cubicBezTo>
                    <a:pt x="491" y="0"/>
                    <a:pt x="274" y="219"/>
                    <a:pt x="153" y="521"/>
                  </a:cubicBezTo>
                  <a:cubicBezTo>
                    <a:pt x="1" y="902"/>
                    <a:pt x="210" y="1358"/>
                    <a:pt x="609" y="1510"/>
                  </a:cubicBezTo>
                  <a:cubicBezTo>
                    <a:pt x="708" y="1548"/>
                    <a:pt x="808" y="1566"/>
                    <a:pt x="906" y="1566"/>
                  </a:cubicBezTo>
                  <a:cubicBezTo>
                    <a:pt x="1207" y="1566"/>
                    <a:pt x="1484" y="1398"/>
                    <a:pt x="1598" y="1111"/>
                  </a:cubicBezTo>
                  <a:cubicBezTo>
                    <a:pt x="1751" y="730"/>
                    <a:pt x="1408" y="198"/>
                    <a:pt x="1009" y="46"/>
                  </a:cubicBezTo>
                  <a:cubicBezTo>
                    <a:pt x="927" y="15"/>
                    <a:pt x="849" y="0"/>
                    <a:pt x="7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8" name="Google Shape;2658;p76"/>
            <p:cNvSpPr/>
            <p:nvPr/>
          </p:nvSpPr>
          <p:spPr>
            <a:xfrm>
              <a:off x="1908150" y="1510400"/>
              <a:ext cx="20000" cy="18375"/>
            </a:xfrm>
            <a:custGeom>
              <a:avLst/>
              <a:gdLst/>
              <a:ahLst/>
              <a:cxnLst/>
              <a:rect l="l" t="t" r="r" b="b"/>
              <a:pathLst>
                <a:path w="800" h="735" extrusionOk="0">
                  <a:moveTo>
                    <a:pt x="391" y="1"/>
                  </a:moveTo>
                  <a:cubicBezTo>
                    <a:pt x="225" y="1"/>
                    <a:pt x="72" y="126"/>
                    <a:pt x="38" y="312"/>
                  </a:cubicBezTo>
                  <a:cubicBezTo>
                    <a:pt x="0" y="502"/>
                    <a:pt x="133" y="692"/>
                    <a:pt x="324" y="730"/>
                  </a:cubicBezTo>
                  <a:cubicBezTo>
                    <a:pt x="339" y="733"/>
                    <a:pt x="354" y="734"/>
                    <a:pt x="370" y="734"/>
                  </a:cubicBezTo>
                  <a:cubicBezTo>
                    <a:pt x="546" y="734"/>
                    <a:pt x="726" y="543"/>
                    <a:pt x="761" y="369"/>
                  </a:cubicBezTo>
                  <a:cubicBezTo>
                    <a:pt x="799" y="159"/>
                    <a:pt x="647" y="45"/>
                    <a:pt x="457" y="7"/>
                  </a:cubicBezTo>
                  <a:cubicBezTo>
                    <a:pt x="435" y="3"/>
                    <a:pt x="413" y="1"/>
                    <a:pt x="3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9" name="Google Shape;2659;p76"/>
            <p:cNvSpPr/>
            <p:nvPr/>
          </p:nvSpPr>
          <p:spPr>
            <a:xfrm>
              <a:off x="2089325" y="1563750"/>
              <a:ext cx="39950" cy="38675"/>
            </a:xfrm>
            <a:custGeom>
              <a:avLst/>
              <a:gdLst/>
              <a:ahLst/>
              <a:cxnLst/>
              <a:rect l="l" t="t" r="r" b="b"/>
              <a:pathLst>
                <a:path w="1598" h="1547" extrusionOk="0">
                  <a:moveTo>
                    <a:pt x="789" y="0"/>
                  </a:moveTo>
                  <a:cubicBezTo>
                    <a:pt x="400" y="0"/>
                    <a:pt x="74" y="311"/>
                    <a:pt x="38" y="707"/>
                  </a:cubicBezTo>
                  <a:cubicBezTo>
                    <a:pt x="0" y="1145"/>
                    <a:pt x="304" y="1525"/>
                    <a:pt x="723" y="1544"/>
                  </a:cubicBezTo>
                  <a:cubicBezTo>
                    <a:pt x="739" y="1546"/>
                    <a:pt x="754" y="1546"/>
                    <a:pt x="770" y="1546"/>
                  </a:cubicBezTo>
                  <a:cubicBezTo>
                    <a:pt x="1170" y="1546"/>
                    <a:pt x="1523" y="1090"/>
                    <a:pt x="1560" y="669"/>
                  </a:cubicBezTo>
                  <a:cubicBezTo>
                    <a:pt x="1598" y="251"/>
                    <a:pt x="1255" y="42"/>
                    <a:pt x="856" y="4"/>
                  </a:cubicBezTo>
                  <a:cubicBezTo>
                    <a:pt x="834" y="1"/>
                    <a:pt x="811" y="0"/>
                    <a:pt x="7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0" name="Google Shape;2660;p76"/>
            <p:cNvSpPr/>
            <p:nvPr/>
          </p:nvSpPr>
          <p:spPr>
            <a:xfrm>
              <a:off x="2099775" y="1574250"/>
              <a:ext cx="19050" cy="17700"/>
            </a:xfrm>
            <a:custGeom>
              <a:avLst/>
              <a:gdLst/>
              <a:ahLst/>
              <a:cxnLst/>
              <a:rect l="l" t="t" r="r" b="b"/>
              <a:pathLst>
                <a:path w="762" h="708" extrusionOk="0">
                  <a:moveTo>
                    <a:pt x="379" y="0"/>
                  </a:moveTo>
                  <a:cubicBezTo>
                    <a:pt x="367" y="0"/>
                    <a:pt x="355" y="1"/>
                    <a:pt x="343" y="2"/>
                  </a:cubicBezTo>
                  <a:cubicBezTo>
                    <a:pt x="134" y="21"/>
                    <a:pt x="1" y="192"/>
                    <a:pt x="20" y="401"/>
                  </a:cubicBezTo>
                  <a:cubicBezTo>
                    <a:pt x="37" y="579"/>
                    <a:pt x="272" y="708"/>
                    <a:pt x="458" y="708"/>
                  </a:cubicBezTo>
                  <a:cubicBezTo>
                    <a:pt x="471" y="708"/>
                    <a:pt x="483" y="707"/>
                    <a:pt x="495" y="706"/>
                  </a:cubicBezTo>
                  <a:cubicBezTo>
                    <a:pt x="704" y="687"/>
                    <a:pt x="761" y="496"/>
                    <a:pt x="742" y="306"/>
                  </a:cubicBezTo>
                  <a:cubicBezTo>
                    <a:pt x="725" y="128"/>
                    <a:pt x="557" y="0"/>
                    <a:pt x="3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1" name="Google Shape;2661;p76"/>
            <p:cNvSpPr/>
            <p:nvPr/>
          </p:nvSpPr>
          <p:spPr>
            <a:xfrm>
              <a:off x="2199625" y="1362050"/>
              <a:ext cx="84675" cy="73900"/>
            </a:xfrm>
            <a:custGeom>
              <a:avLst/>
              <a:gdLst/>
              <a:ahLst/>
              <a:cxnLst/>
              <a:rect l="l" t="t" r="r" b="b"/>
              <a:pathLst>
                <a:path w="3387" h="2956" extrusionOk="0">
                  <a:moveTo>
                    <a:pt x="1659" y="0"/>
                  </a:moveTo>
                  <a:cubicBezTo>
                    <a:pt x="1063" y="0"/>
                    <a:pt x="493" y="379"/>
                    <a:pt x="267" y="996"/>
                  </a:cubicBezTo>
                  <a:cubicBezTo>
                    <a:pt x="1" y="1776"/>
                    <a:pt x="362" y="2632"/>
                    <a:pt x="1104" y="2898"/>
                  </a:cubicBezTo>
                  <a:cubicBezTo>
                    <a:pt x="1214" y="2937"/>
                    <a:pt x="1328" y="2955"/>
                    <a:pt x="1445" y="2955"/>
                  </a:cubicBezTo>
                  <a:cubicBezTo>
                    <a:pt x="2122" y="2955"/>
                    <a:pt x="2877" y="2348"/>
                    <a:pt x="3120" y="1700"/>
                  </a:cubicBezTo>
                  <a:cubicBezTo>
                    <a:pt x="3387" y="920"/>
                    <a:pt x="2873" y="368"/>
                    <a:pt x="2131" y="83"/>
                  </a:cubicBezTo>
                  <a:cubicBezTo>
                    <a:pt x="1976" y="27"/>
                    <a:pt x="1816" y="0"/>
                    <a:pt x="16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2" name="Google Shape;2662;p76"/>
            <p:cNvSpPr/>
            <p:nvPr/>
          </p:nvSpPr>
          <p:spPr>
            <a:xfrm>
              <a:off x="2221975" y="1382450"/>
              <a:ext cx="37600" cy="34650"/>
            </a:xfrm>
            <a:custGeom>
              <a:avLst/>
              <a:gdLst/>
              <a:ahLst/>
              <a:cxnLst/>
              <a:rect l="l" t="t" r="r" b="b"/>
              <a:pathLst>
                <a:path w="1504" h="1386" extrusionOk="0">
                  <a:moveTo>
                    <a:pt x="747" y="0"/>
                  </a:moveTo>
                  <a:cubicBezTo>
                    <a:pt x="409" y="0"/>
                    <a:pt x="110" y="234"/>
                    <a:pt x="58" y="560"/>
                  </a:cubicBezTo>
                  <a:cubicBezTo>
                    <a:pt x="1" y="922"/>
                    <a:pt x="400" y="1321"/>
                    <a:pt x="781" y="1378"/>
                  </a:cubicBezTo>
                  <a:cubicBezTo>
                    <a:pt x="814" y="1383"/>
                    <a:pt x="845" y="1385"/>
                    <a:pt x="875" y="1385"/>
                  </a:cubicBezTo>
                  <a:cubicBezTo>
                    <a:pt x="1196" y="1385"/>
                    <a:pt x="1375" y="1119"/>
                    <a:pt x="1427" y="788"/>
                  </a:cubicBezTo>
                  <a:cubicBezTo>
                    <a:pt x="1504" y="427"/>
                    <a:pt x="1237" y="66"/>
                    <a:pt x="857" y="9"/>
                  </a:cubicBezTo>
                  <a:cubicBezTo>
                    <a:pt x="820" y="3"/>
                    <a:pt x="783" y="0"/>
                    <a:pt x="74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Google Shape;2754;p78"/>
          <p:cNvGrpSpPr/>
          <p:nvPr/>
        </p:nvGrpSpPr>
        <p:grpSpPr>
          <a:xfrm>
            <a:off x="884752" y="1366752"/>
            <a:ext cx="3258683" cy="3581865"/>
            <a:chOff x="1081800" y="1216801"/>
            <a:chExt cx="2931261" cy="3221971"/>
          </a:xfrm>
        </p:grpSpPr>
        <p:sp>
          <p:nvSpPr>
            <p:cNvPr id="25" name="Google Shape;2755;p78"/>
            <p:cNvSpPr/>
            <p:nvPr/>
          </p:nvSpPr>
          <p:spPr>
            <a:xfrm>
              <a:off x="2115920" y="3353885"/>
              <a:ext cx="283512" cy="385461"/>
            </a:xfrm>
            <a:custGeom>
              <a:avLst/>
              <a:gdLst/>
              <a:ahLst/>
              <a:cxnLst/>
              <a:rect l="l" t="t" r="r" b="b"/>
              <a:pathLst>
                <a:path w="7106" h="9458" extrusionOk="0">
                  <a:moveTo>
                    <a:pt x="1011" y="2588"/>
                  </a:moveTo>
                  <a:cubicBezTo>
                    <a:pt x="1154" y="2588"/>
                    <a:pt x="1303" y="2612"/>
                    <a:pt x="1468" y="2635"/>
                  </a:cubicBezTo>
                  <a:cubicBezTo>
                    <a:pt x="1901" y="2735"/>
                    <a:pt x="2335" y="2902"/>
                    <a:pt x="2735" y="3169"/>
                  </a:cubicBezTo>
                  <a:cubicBezTo>
                    <a:pt x="3279" y="3486"/>
                    <a:pt x="3746" y="3927"/>
                    <a:pt x="4073" y="4438"/>
                  </a:cubicBezTo>
                  <a:lnTo>
                    <a:pt x="4073" y="4438"/>
                  </a:lnTo>
                  <a:cubicBezTo>
                    <a:pt x="3763" y="4536"/>
                    <a:pt x="3444" y="4588"/>
                    <a:pt x="3122" y="4588"/>
                  </a:cubicBezTo>
                  <a:cubicBezTo>
                    <a:pt x="2849" y="4588"/>
                    <a:pt x="2574" y="4550"/>
                    <a:pt x="2302" y="4470"/>
                  </a:cubicBezTo>
                  <a:cubicBezTo>
                    <a:pt x="1868" y="4336"/>
                    <a:pt x="1468" y="4136"/>
                    <a:pt x="1134" y="3836"/>
                  </a:cubicBezTo>
                  <a:cubicBezTo>
                    <a:pt x="967" y="3669"/>
                    <a:pt x="801" y="3503"/>
                    <a:pt x="701" y="3336"/>
                  </a:cubicBezTo>
                  <a:cubicBezTo>
                    <a:pt x="567" y="3169"/>
                    <a:pt x="500" y="2935"/>
                    <a:pt x="534" y="2802"/>
                  </a:cubicBezTo>
                  <a:cubicBezTo>
                    <a:pt x="534" y="2735"/>
                    <a:pt x="567" y="2702"/>
                    <a:pt x="600" y="2669"/>
                  </a:cubicBezTo>
                  <a:cubicBezTo>
                    <a:pt x="667" y="2635"/>
                    <a:pt x="734" y="2602"/>
                    <a:pt x="834" y="2602"/>
                  </a:cubicBezTo>
                  <a:cubicBezTo>
                    <a:pt x="893" y="2592"/>
                    <a:pt x="951" y="2588"/>
                    <a:pt x="1011" y="2588"/>
                  </a:cubicBezTo>
                  <a:close/>
                  <a:moveTo>
                    <a:pt x="5037" y="0"/>
                  </a:moveTo>
                  <a:lnTo>
                    <a:pt x="5037" y="0"/>
                  </a:lnTo>
                  <a:cubicBezTo>
                    <a:pt x="5471" y="234"/>
                    <a:pt x="5871" y="500"/>
                    <a:pt x="6204" y="834"/>
                  </a:cubicBezTo>
                  <a:cubicBezTo>
                    <a:pt x="6505" y="1168"/>
                    <a:pt x="6705" y="1601"/>
                    <a:pt x="6605" y="2035"/>
                  </a:cubicBezTo>
                  <a:cubicBezTo>
                    <a:pt x="6538" y="2435"/>
                    <a:pt x="6305" y="2835"/>
                    <a:pt x="6004" y="3169"/>
                  </a:cubicBezTo>
                  <a:cubicBezTo>
                    <a:pt x="5671" y="3503"/>
                    <a:pt x="5304" y="3803"/>
                    <a:pt x="4937" y="4036"/>
                  </a:cubicBezTo>
                  <a:cubicBezTo>
                    <a:pt x="4839" y="4097"/>
                    <a:pt x="4739" y="4154"/>
                    <a:pt x="4638" y="4206"/>
                  </a:cubicBezTo>
                  <a:lnTo>
                    <a:pt x="4638" y="4206"/>
                  </a:lnTo>
                  <a:cubicBezTo>
                    <a:pt x="4229" y="3572"/>
                    <a:pt x="3658" y="3052"/>
                    <a:pt x="3036" y="2669"/>
                  </a:cubicBezTo>
                  <a:cubicBezTo>
                    <a:pt x="2569" y="2402"/>
                    <a:pt x="2068" y="2235"/>
                    <a:pt x="1568" y="2135"/>
                  </a:cubicBezTo>
                  <a:cubicBezTo>
                    <a:pt x="1397" y="2086"/>
                    <a:pt x="1208" y="2055"/>
                    <a:pt x="1001" y="2055"/>
                  </a:cubicBezTo>
                  <a:cubicBezTo>
                    <a:pt x="926" y="2055"/>
                    <a:pt x="848" y="2059"/>
                    <a:pt x="767" y="2068"/>
                  </a:cubicBezTo>
                  <a:cubicBezTo>
                    <a:pt x="600" y="2102"/>
                    <a:pt x="467" y="2135"/>
                    <a:pt x="300" y="2268"/>
                  </a:cubicBezTo>
                  <a:cubicBezTo>
                    <a:pt x="167" y="2368"/>
                    <a:pt x="33" y="2569"/>
                    <a:pt x="33" y="2735"/>
                  </a:cubicBezTo>
                  <a:cubicBezTo>
                    <a:pt x="0" y="3102"/>
                    <a:pt x="133" y="3369"/>
                    <a:pt x="267" y="3603"/>
                  </a:cubicBezTo>
                  <a:cubicBezTo>
                    <a:pt x="434" y="3836"/>
                    <a:pt x="600" y="4036"/>
                    <a:pt x="801" y="4203"/>
                  </a:cubicBezTo>
                  <a:cubicBezTo>
                    <a:pt x="1201" y="4537"/>
                    <a:pt x="1668" y="4803"/>
                    <a:pt x="2168" y="4937"/>
                  </a:cubicBezTo>
                  <a:cubicBezTo>
                    <a:pt x="2481" y="5041"/>
                    <a:pt x="2807" y="5093"/>
                    <a:pt x="3137" y="5093"/>
                  </a:cubicBezTo>
                  <a:cubicBezTo>
                    <a:pt x="3336" y="5093"/>
                    <a:pt x="3536" y="5074"/>
                    <a:pt x="3736" y="5037"/>
                  </a:cubicBezTo>
                  <a:cubicBezTo>
                    <a:pt x="3940" y="5011"/>
                    <a:pt x="4135" y="4966"/>
                    <a:pt x="4324" y="4905"/>
                  </a:cubicBezTo>
                  <a:lnTo>
                    <a:pt x="4324" y="4905"/>
                  </a:lnTo>
                  <a:cubicBezTo>
                    <a:pt x="4366" y="5003"/>
                    <a:pt x="4404" y="5103"/>
                    <a:pt x="4437" y="5204"/>
                  </a:cubicBezTo>
                  <a:cubicBezTo>
                    <a:pt x="4737" y="6038"/>
                    <a:pt x="4537" y="6972"/>
                    <a:pt x="3903" y="7572"/>
                  </a:cubicBezTo>
                  <a:cubicBezTo>
                    <a:pt x="3269" y="8173"/>
                    <a:pt x="2335" y="8473"/>
                    <a:pt x="1434" y="8640"/>
                  </a:cubicBezTo>
                  <a:lnTo>
                    <a:pt x="1401" y="8640"/>
                  </a:lnTo>
                  <a:cubicBezTo>
                    <a:pt x="1168" y="8706"/>
                    <a:pt x="1034" y="8906"/>
                    <a:pt x="1101" y="9140"/>
                  </a:cubicBezTo>
                  <a:cubicBezTo>
                    <a:pt x="1156" y="9333"/>
                    <a:pt x="1302" y="9457"/>
                    <a:pt x="1483" y="9457"/>
                  </a:cubicBezTo>
                  <a:cubicBezTo>
                    <a:pt x="1521" y="9457"/>
                    <a:pt x="1560" y="9452"/>
                    <a:pt x="1601" y="9440"/>
                  </a:cubicBezTo>
                  <a:cubicBezTo>
                    <a:pt x="2569" y="9207"/>
                    <a:pt x="3603" y="8840"/>
                    <a:pt x="4370" y="8039"/>
                  </a:cubicBezTo>
                  <a:cubicBezTo>
                    <a:pt x="4770" y="7672"/>
                    <a:pt x="5070" y="7172"/>
                    <a:pt x="5170" y="6605"/>
                  </a:cubicBezTo>
                  <a:cubicBezTo>
                    <a:pt x="5270" y="6071"/>
                    <a:pt x="5204" y="5504"/>
                    <a:pt x="5037" y="5004"/>
                  </a:cubicBezTo>
                  <a:cubicBezTo>
                    <a:pt x="4995" y="4889"/>
                    <a:pt x="4948" y="4777"/>
                    <a:pt x="4896" y="4668"/>
                  </a:cubicBezTo>
                  <a:lnTo>
                    <a:pt x="4896" y="4668"/>
                  </a:lnTo>
                  <a:cubicBezTo>
                    <a:pt x="4999" y="4617"/>
                    <a:pt x="5101" y="4562"/>
                    <a:pt x="5204" y="4503"/>
                  </a:cubicBezTo>
                  <a:cubicBezTo>
                    <a:pt x="5637" y="4236"/>
                    <a:pt x="6038" y="3903"/>
                    <a:pt x="6371" y="3503"/>
                  </a:cubicBezTo>
                  <a:cubicBezTo>
                    <a:pt x="6705" y="3102"/>
                    <a:pt x="7005" y="2635"/>
                    <a:pt x="7038" y="2068"/>
                  </a:cubicBezTo>
                  <a:cubicBezTo>
                    <a:pt x="7105" y="1501"/>
                    <a:pt x="6805" y="934"/>
                    <a:pt x="6405" y="634"/>
                  </a:cubicBezTo>
                  <a:cubicBezTo>
                    <a:pt x="6004" y="300"/>
                    <a:pt x="5504" y="133"/>
                    <a:pt x="50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756;p78"/>
            <p:cNvSpPr/>
            <p:nvPr/>
          </p:nvSpPr>
          <p:spPr>
            <a:xfrm>
              <a:off x="1081800" y="3462618"/>
              <a:ext cx="1139273" cy="687944"/>
            </a:xfrm>
            <a:custGeom>
              <a:avLst/>
              <a:gdLst/>
              <a:ahLst/>
              <a:cxnLst/>
              <a:rect l="l" t="t" r="r" b="b"/>
              <a:pathLst>
                <a:path w="28555" h="16880" extrusionOk="0">
                  <a:moveTo>
                    <a:pt x="14277" y="1"/>
                  </a:moveTo>
                  <a:cubicBezTo>
                    <a:pt x="6405" y="1"/>
                    <a:pt x="1" y="3770"/>
                    <a:pt x="1" y="8440"/>
                  </a:cubicBezTo>
                  <a:cubicBezTo>
                    <a:pt x="1" y="13110"/>
                    <a:pt x="6405" y="16879"/>
                    <a:pt x="14277" y="16879"/>
                  </a:cubicBezTo>
                  <a:cubicBezTo>
                    <a:pt x="22183" y="16879"/>
                    <a:pt x="28554" y="13110"/>
                    <a:pt x="28554" y="8440"/>
                  </a:cubicBezTo>
                  <a:cubicBezTo>
                    <a:pt x="28554" y="3770"/>
                    <a:pt x="22183" y="1"/>
                    <a:pt x="142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57;p78"/>
            <p:cNvSpPr/>
            <p:nvPr/>
          </p:nvSpPr>
          <p:spPr>
            <a:xfrm>
              <a:off x="1334674" y="3510219"/>
              <a:ext cx="201004" cy="629461"/>
            </a:xfrm>
            <a:custGeom>
              <a:avLst/>
              <a:gdLst/>
              <a:ahLst/>
              <a:cxnLst/>
              <a:rect l="l" t="t" r="r" b="b"/>
              <a:pathLst>
                <a:path w="5038" h="15445" extrusionOk="0">
                  <a:moveTo>
                    <a:pt x="668" y="0"/>
                  </a:moveTo>
                  <a:cubicBezTo>
                    <a:pt x="434" y="100"/>
                    <a:pt x="201" y="167"/>
                    <a:pt x="0" y="267"/>
                  </a:cubicBezTo>
                  <a:cubicBezTo>
                    <a:pt x="0" y="300"/>
                    <a:pt x="34" y="300"/>
                    <a:pt x="34" y="334"/>
                  </a:cubicBezTo>
                  <a:cubicBezTo>
                    <a:pt x="167" y="467"/>
                    <a:pt x="467" y="467"/>
                    <a:pt x="601" y="634"/>
                  </a:cubicBezTo>
                  <a:cubicBezTo>
                    <a:pt x="734" y="801"/>
                    <a:pt x="668" y="1068"/>
                    <a:pt x="801" y="1234"/>
                  </a:cubicBezTo>
                  <a:cubicBezTo>
                    <a:pt x="901" y="1401"/>
                    <a:pt x="1101" y="1501"/>
                    <a:pt x="1235" y="1668"/>
                  </a:cubicBezTo>
                  <a:cubicBezTo>
                    <a:pt x="1335" y="1835"/>
                    <a:pt x="1301" y="2068"/>
                    <a:pt x="1401" y="2235"/>
                  </a:cubicBezTo>
                  <a:cubicBezTo>
                    <a:pt x="1535" y="2402"/>
                    <a:pt x="1802" y="2469"/>
                    <a:pt x="1902" y="2635"/>
                  </a:cubicBezTo>
                  <a:cubicBezTo>
                    <a:pt x="2002" y="2802"/>
                    <a:pt x="2035" y="3036"/>
                    <a:pt x="2135" y="3202"/>
                  </a:cubicBezTo>
                  <a:cubicBezTo>
                    <a:pt x="2202" y="3369"/>
                    <a:pt x="2269" y="3569"/>
                    <a:pt x="2369" y="3769"/>
                  </a:cubicBezTo>
                  <a:cubicBezTo>
                    <a:pt x="2435" y="3936"/>
                    <a:pt x="2502" y="4136"/>
                    <a:pt x="2569" y="4303"/>
                  </a:cubicBezTo>
                  <a:cubicBezTo>
                    <a:pt x="2669" y="4503"/>
                    <a:pt x="3003" y="4570"/>
                    <a:pt x="3069" y="4737"/>
                  </a:cubicBezTo>
                  <a:cubicBezTo>
                    <a:pt x="3136" y="4937"/>
                    <a:pt x="3136" y="5137"/>
                    <a:pt x="3203" y="5337"/>
                  </a:cubicBezTo>
                  <a:cubicBezTo>
                    <a:pt x="3269" y="5504"/>
                    <a:pt x="3369" y="5704"/>
                    <a:pt x="3436" y="5871"/>
                  </a:cubicBezTo>
                  <a:cubicBezTo>
                    <a:pt x="3470" y="6071"/>
                    <a:pt x="3503" y="6271"/>
                    <a:pt x="3536" y="6471"/>
                  </a:cubicBezTo>
                  <a:cubicBezTo>
                    <a:pt x="3603" y="6672"/>
                    <a:pt x="3570" y="6872"/>
                    <a:pt x="3636" y="7072"/>
                  </a:cubicBezTo>
                  <a:cubicBezTo>
                    <a:pt x="3670" y="7272"/>
                    <a:pt x="3870" y="7405"/>
                    <a:pt x="3903" y="7606"/>
                  </a:cubicBezTo>
                  <a:cubicBezTo>
                    <a:pt x="3970" y="7806"/>
                    <a:pt x="3903" y="8006"/>
                    <a:pt x="3937" y="8206"/>
                  </a:cubicBezTo>
                  <a:cubicBezTo>
                    <a:pt x="3970" y="8406"/>
                    <a:pt x="4103" y="8573"/>
                    <a:pt x="4137" y="8773"/>
                  </a:cubicBezTo>
                  <a:cubicBezTo>
                    <a:pt x="4170" y="8973"/>
                    <a:pt x="3937" y="9207"/>
                    <a:pt x="3970" y="9407"/>
                  </a:cubicBezTo>
                  <a:cubicBezTo>
                    <a:pt x="3970" y="9607"/>
                    <a:pt x="4270" y="9774"/>
                    <a:pt x="4270" y="9974"/>
                  </a:cubicBezTo>
                  <a:cubicBezTo>
                    <a:pt x="4303" y="10174"/>
                    <a:pt x="4203" y="10374"/>
                    <a:pt x="4237" y="10574"/>
                  </a:cubicBezTo>
                  <a:cubicBezTo>
                    <a:pt x="4237" y="10774"/>
                    <a:pt x="4170" y="10975"/>
                    <a:pt x="4170" y="11175"/>
                  </a:cubicBezTo>
                  <a:cubicBezTo>
                    <a:pt x="4170" y="11375"/>
                    <a:pt x="4103" y="11575"/>
                    <a:pt x="4070" y="11775"/>
                  </a:cubicBezTo>
                  <a:cubicBezTo>
                    <a:pt x="4070" y="11975"/>
                    <a:pt x="4070" y="12142"/>
                    <a:pt x="4037" y="12342"/>
                  </a:cubicBezTo>
                  <a:cubicBezTo>
                    <a:pt x="4037" y="12542"/>
                    <a:pt x="4303" y="12776"/>
                    <a:pt x="4303" y="12976"/>
                  </a:cubicBezTo>
                  <a:cubicBezTo>
                    <a:pt x="4270" y="13176"/>
                    <a:pt x="4003" y="13343"/>
                    <a:pt x="3970" y="13543"/>
                  </a:cubicBezTo>
                  <a:cubicBezTo>
                    <a:pt x="3937" y="13743"/>
                    <a:pt x="3836" y="13910"/>
                    <a:pt x="3803" y="14110"/>
                  </a:cubicBezTo>
                  <a:cubicBezTo>
                    <a:pt x="3770" y="14310"/>
                    <a:pt x="3970" y="14544"/>
                    <a:pt x="3937" y="14744"/>
                  </a:cubicBezTo>
                  <a:cubicBezTo>
                    <a:pt x="3903" y="14944"/>
                    <a:pt x="3670" y="15111"/>
                    <a:pt x="3636" y="15278"/>
                  </a:cubicBezTo>
                  <a:cubicBezTo>
                    <a:pt x="3636" y="15278"/>
                    <a:pt x="3636" y="15311"/>
                    <a:pt x="3636" y="15311"/>
                  </a:cubicBezTo>
                  <a:cubicBezTo>
                    <a:pt x="3870" y="15378"/>
                    <a:pt x="4137" y="15411"/>
                    <a:pt x="4404" y="15444"/>
                  </a:cubicBezTo>
                  <a:cubicBezTo>
                    <a:pt x="4437" y="15311"/>
                    <a:pt x="4437" y="15144"/>
                    <a:pt x="4470" y="14977"/>
                  </a:cubicBezTo>
                  <a:cubicBezTo>
                    <a:pt x="4504" y="14811"/>
                    <a:pt x="4604" y="14611"/>
                    <a:pt x="4637" y="14410"/>
                  </a:cubicBezTo>
                  <a:cubicBezTo>
                    <a:pt x="4670" y="14244"/>
                    <a:pt x="4570" y="14010"/>
                    <a:pt x="4604" y="13810"/>
                  </a:cubicBezTo>
                  <a:cubicBezTo>
                    <a:pt x="4637" y="13643"/>
                    <a:pt x="4737" y="13443"/>
                    <a:pt x="4770" y="13243"/>
                  </a:cubicBezTo>
                  <a:cubicBezTo>
                    <a:pt x="4770" y="13076"/>
                    <a:pt x="4871" y="12876"/>
                    <a:pt x="4904" y="12676"/>
                  </a:cubicBezTo>
                  <a:cubicBezTo>
                    <a:pt x="4904" y="12476"/>
                    <a:pt x="5004" y="12309"/>
                    <a:pt x="5004" y="12109"/>
                  </a:cubicBezTo>
                  <a:cubicBezTo>
                    <a:pt x="5037" y="11909"/>
                    <a:pt x="4804" y="11708"/>
                    <a:pt x="4804" y="11508"/>
                  </a:cubicBezTo>
                  <a:cubicBezTo>
                    <a:pt x="4804" y="11308"/>
                    <a:pt x="4804" y="11141"/>
                    <a:pt x="4804" y="10941"/>
                  </a:cubicBezTo>
                  <a:cubicBezTo>
                    <a:pt x="4804" y="10741"/>
                    <a:pt x="4770" y="10541"/>
                    <a:pt x="4770" y="10341"/>
                  </a:cubicBezTo>
                  <a:cubicBezTo>
                    <a:pt x="4770" y="10174"/>
                    <a:pt x="4971" y="9941"/>
                    <a:pt x="4971" y="9740"/>
                  </a:cubicBezTo>
                  <a:cubicBezTo>
                    <a:pt x="4937" y="9574"/>
                    <a:pt x="4737" y="9373"/>
                    <a:pt x="4737" y="9207"/>
                  </a:cubicBezTo>
                  <a:cubicBezTo>
                    <a:pt x="4704" y="9007"/>
                    <a:pt x="4770" y="8806"/>
                    <a:pt x="4737" y="8606"/>
                  </a:cubicBezTo>
                  <a:cubicBezTo>
                    <a:pt x="4704" y="8406"/>
                    <a:pt x="4704" y="8206"/>
                    <a:pt x="4637" y="8039"/>
                  </a:cubicBezTo>
                  <a:cubicBezTo>
                    <a:pt x="4604" y="7839"/>
                    <a:pt x="4537" y="7639"/>
                    <a:pt x="4504" y="7472"/>
                  </a:cubicBezTo>
                  <a:cubicBezTo>
                    <a:pt x="4470" y="7272"/>
                    <a:pt x="4337" y="7105"/>
                    <a:pt x="4303" y="6905"/>
                  </a:cubicBezTo>
                  <a:cubicBezTo>
                    <a:pt x="4237" y="6738"/>
                    <a:pt x="4270" y="6505"/>
                    <a:pt x="4237" y="6338"/>
                  </a:cubicBezTo>
                  <a:cubicBezTo>
                    <a:pt x="4170" y="6138"/>
                    <a:pt x="4003" y="6004"/>
                    <a:pt x="3970" y="5804"/>
                  </a:cubicBezTo>
                  <a:cubicBezTo>
                    <a:pt x="3903" y="5637"/>
                    <a:pt x="3937" y="5404"/>
                    <a:pt x="3870" y="5204"/>
                  </a:cubicBezTo>
                  <a:cubicBezTo>
                    <a:pt x="3803" y="5037"/>
                    <a:pt x="3770" y="4837"/>
                    <a:pt x="3670" y="4670"/>
                  </a:cubicBezTo>
                  <a:cubicBezTo>
                    <a:pt x="3603" y="4503"/>
                    <a:pt x="3503" y="4337"/>
                    <a:pt x="3403" y="4136"/>
                  </a:cubicBezTo>
                  <a:cubicBezTo>
                    <a:pt x="3336" y="3970"/>
                    <a:pt x="3136" y="3870"/>
                    <a:pt x="3036" y="3669"/>
                  </a:cubicBezTo>
                  <a:cubicBezTo>
                    <a:pt x="2969" y="3503"/>
                    <a:pt x="2936" y="3302"/>
                    <a:pt x="2869" y="3136"/>
                  </a:cubicBezTo>
                  <a:cubicBezTo>
                    <a:pt x="2769" y="2969"/>
                    <a:pt x="2736" y="2735"/>
                    <a:pt x="2636" y="2569"/>
                  </a:cubicBezTo>
                  <a:cubicBezTo>
                    <a:pt x="2536" y="2402"/>
                    <a:pt x="2536" y="2168"/>
                    <a:pt x="2435" y="2002"/>
                  </a:cubicBezTo>
                  <a:cubicBezTo>
                    <a:pt x="2335" y="1868"/>
                    <a:pt x="2235" y="1668"/>
                    <a:pt x="2135" y="1535"/>
                  </a:cubicBezTo>
                  <a:cubicBezTo>
                    <a:pt x="2002" y="1368"/>
                    <a:pt x="1735" y="1334"/>
                    <a:pt x="1602" y="1168"/>
                  </a:cubicBezTo>
                  <a:cubicBezTo>
                    <a:pt x="1501" y="1001"/>
                    <a:pt x="1368" y="867"/>
                    <a:pt x="1235" y="734"/>
                  </a:cubicBezTo>
                  <a:cubicBezTo>
                    <a:pt x="1101" y="567"/>
                    <a:pt x="968" y="434"/>
                    <a:pt x="868" y="267"/>
                  </a:cubicBezTo>
                  <a:cubicBezTo>
                    <a:pt x="801" y="200"/>
                    <a:pt x="734" y="100"/>
                    <a:pt x="66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758;p78"/>
            <p:cNvSpPr/>
            <p:nvPr/>
          </p:nvSpPr>
          <p:spPr>
            <a:xfrm>
              <a:off x="2125216" y="3639370"/>
              <a:ext cx="67906" cy="358929"/>
            </a:xfrm>
            <a:custGeom>
              <a:avLst/>
              <a:gdLst/>
              <a:ahLst/>
              <a:cxnLst/>
              <a:rect l="l" t="t" r="r" b="b"/>
              <a:pathLst>
                <a:path w="1702" h="8807" extrusionOk="0">
                  <a:moveTo>
                    <a:pt x="601" y="0"/>
                  </a:moveTo>
                  <a:cubicBezTo>
                    <a:pt x="601" y="100"/>
                    <a:pt x="634" y="167"/>
                    <a:pt x="634" y="267"/>
                  </a:cubicBezTo>
                  <a:cubicBezTo>
                    <a:pt x="668" y="467"/>
                    <a:pt x="701" y="667"/>
                    <a:pt x="734" y="867"/>
                  </a:cubicBezTo>
                  <a:cubicBezTo>
                    <a:pt x="768" y="1067"/>
                    <a:pt x="768" y="1268"/>
                    <a:pt x="801" y="1468"/>
                  </a:cubicBezTo>
                  <a:cubicBezTo>
                    <a:pt x="834" y="1668"/>
                    <a:pt x="734" y="1868"/>
                    <a:pt x="734" y="2068"/>
                  </a:cubicBezTo>
                  <a:cubicBezTo>
                    <a:pt x="768" y="2268"/>
                    <a:pt x="768" y="2468"/>
                    <a:pt x="768" y="2669"/>
                  </a:cubicBezTo>
                  <a:cubicBezTo>
                    <a:pt x="768" y="2869"/>
                    <a:pt x="868" y="3069"/>
                    <a:pt x="868" y="3269"/>
                  </a:cubicBezTo>
                  <a:cubicBezTo>
                    <a:pt x="868" y="3469"/>
                    <a:pt x="968" y="3669"/>
                    <a:pt x="935" y="3869"/>
                  </a:cubicBezTo>
                  <a:cubicBezTo>
                    <a:pt x="935" y="4070"/>
                    <a:pt x="801" y="4270"/>
                    <a:pt x="768" y="4470"/>
                  </a:cubicBezTo>
                  <a:cubicBezTo>
                    <a:pt x="768" y="4670"/>
                    <a:pt x="768" y="4870"/>
                    <a:pt x="768" y="5070"/>
                  </a:cubicBezTo>
                  <a:cubicBezTo>
                    <a:pt x="734" y="5270"/>
                    <a:pt x="734" y="5471"/>
                    <a:pt x="701" y="5671"/>
                  </a:cubicBezTo>
                  <a:cubicBezTo>
                    <a:pt x="668" y="5871"/>
                    <a:pt x="734" y="6071"/>
                    <a:pt x="668" y="6271"/>
                  </a:cubicBezTo>
                  <a:cubicBezTo>
                    <a:pt x="634" y="6471"/>
                    <a:pt x="668" y="6705"/>
                    <a:pt x="634" y="6872"/>
                  </a:cubicBezTo>
                  <a:cubicBezTo>
                    <a:pt x="601" y="7105"/>
                    <a:pt x="534" y="7272"/>
                    <a:pt x="468" y="7472"/>
                  </a:cubicBezTo>
                  <a:cubicBezTo>
                    <a:pt x="401" y="7672"/>
                    <a:pt x="167" y="7806"/>
                    <a:pt x="101" y="8006"/>
                  </a:cubicBezTo>
                  <a:cubicBezTo>
                    <a:pt x="34" y="8206"/>
                    <a:pt x="134" y="8439"/>
                    <a:pt x="67" y="8606"/>
                  </a:cubicBezTo>
                  <a:cubicBezTo>
                    <a:pt x="34" y="8673"/>
                    <a:pt x="34" y="8740"/>
                    <a:pt x="1" y="8806"/>
                  </a:cubicBezTo>
                  <a:cubicBezTo>
                    <a:pt x="334" y="8506"/>
                    <a:pt x="668" y="8173"/>
                    <a:pt x="968" y="7839"/>
                  </a:cubicBezTo>
                  <a:cubicBezTo>
                    <a:pt x="1001" y="7706"/>
                    <a:pt x="1068" y="7605"/>
                    <a:pt x="1101" y="7472"/>
                  </a:cubicBezTo>
                  <a:cubicBezTo>
                    <a:pt x="1135" y="7272"/>
                    <a:pt x="1201" y="7105"/>
                    <a:pt x="1268" y="6905"/>
                  </a:cubicBezTo>
                  <a:cubicBezTo>
                    <a:pt x="1301" y="6738"/>
                    <a:pt x="1402" y="6538"/>
                    <a:pt x="1435" y="6338"/>
                  </a:cubicBezTo>
                  <a:cubicBezTo>
                    <a:pt x="1468" y="6171"/>
                    <a:pt x="1568" y="5971"/>
                    <a:pt x="1602" y="5771"/>
                  </a:cubicBezTo>
                  <a:cubicBezTo>
                    <a:pt x="1635" y="5604"/>
                    <a:pt x="1535" y="5371"/>
                    <a:pt x="1535" y="5204"/>
                  </a:cubicBezTo>
                  <a:cubicBezTo>
                    <a:pt x="1568" y="5004"/>
                    <a:pt x="1635" y="4803"/>
                    <a:pt x="1668" y="4603"/>
                  </a:cubicBezTo>
                  <a:cubicBezTo>
                    <a:pt x="1668" y="4437"/>
                    <a:pt x="1635" y="4236"/>
                    <a:pt x="1635" y="4036"/>
                  </a:cubicBezTo>
                  <a:cubicBezTo>
                    <a:pt x="1635" y="3836"/>
                    <a:pt x="1702" y="3636"/>
                    <a:pt x="1702" y="3436"/>
                  </a:cubicBezTo>
                  <a:cubicBezTo>
                    <a:pt x="1702" y="3269"/>
                    <a:pt x="1602" y="3069"/>
                    <a:pt x="1602" y="2869"/>
                  </a:cubicBezTo>
                  <a:cubicBezTo>
                    <a:pt x="1602" y="2669"/>
                    <a:pt x="1568" y="2502"/>
                    <a:pt x="1535" y="2302"/>
                  </a:cubicBezTo>
                  <a:cubicBezTo>
                    <a:pt x="1535" y="2102"/>
                    <a:pt x="1602" y="1901"/>
                    <a:pt x="1602" y="1701"/>
                  </a:cubicBezTo>
                  <a:cubicBezTo>
                    <a:pt x="1568" y="1568"/>
                    <a:pt x="1602" y="1434"/>
                    <a:pt x="1602" y="1301"/>
                  </a:cubicBezTo>
                  <a:cubicBezTo>
                    <a:pt x="1335" y="834"/>
                    <a:pt x="1001" y="434"/>
                    <a:pt x="60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759;p78"/>
            <p:cNvSpPr/>
            <p:nvPr/>
          </p:nvSpPr>
          <p:spPr>
            <a:xfrm>
              <a:off x="1880321" y="3491187"/>
              <a:ext cx="106526" cy="625385"/>
            </a:xfrm>
            <a:custGeom>
              <a:avLst/>
              <a:gdLst/>
              <a:ahLst/>
              <a:cxnLst/>
              <a:rect l="l" t="t" r="r" b="b"/>
              <a:pathLst>
                <a:path w="2670" h="15345" extrusionOk="0">
                  <a:moveTo>
                    <a:pt x="1" y="0"/>
                  </a:moveTo>
                  <a:cubicBezTo>
                    <a:pt x="1" y="33"/>
                    <a:pt x="34" y="67"/>
                    <a:pt x="34" y="134"/>
                  </a:cubicBezTo>
                  <a:cubicBezTo>
                    <a:pt x="134" y="300"/>
                    <a:pt x="168" y="500"/>
                    <a:pt x="234" y="667"/>
                  </a:cubicBezTo>
                  <a:cubicBezTo>
                    <a:pt x="334" y="867"/>
                    <a:pt x="301" y="1068"/>
                    <a:pt x="401" y="1268"/>
                  </a:cubicBezTo>
                  <a:cubicBezTo>
                    <a:pt x="468" y="1434"/>
                    <a:pt x="434" y="1668"/>
                    <a:pt x="501" y="1835"/>
                  </a:cubicBezTo>
                  <a:cubicBezTo>
                    <a:pt x="568" y="2035"/>
                    <a:pt x="801" y="2168"/>
                    <a:pt x="868" y="2335"/>
                  </a:cubicBezTo>
                  <a:cubicBezTo>
                    <a:pt x="935" y="2535"/>
                    <a:pt x="901" y="2735"/>
                    <a:pt x="968" y="2936"/>
                  </a:cubicBezTo>
                  <a:cubicBezTo>
                    <a:pt x="1002" y="3102"/>
                    <a:pt x="1135" y="3302"/>
                    <a:pt x="1168" y="3469"/>
                  </a:cubicBezTo>
                  <a:cubicBezTo>
                    <a:pt x="1235" y="3669"/>
                    <a:pt x="1235" y="3870"/>
                    <a:pt x="1268" y="4070"/>
                  </a:cubicBezTo>
                  <a:cubicBezTo>
                    <a:pt x="1302" y="4236"/>
                    <a:pt x="1435" y="4437"/>
                    <a:pt x="1502" y="4603"/>
                  </a:cubicBezTo>
                  <a:cubicBezTo>
                    <a:pt x="1535" y="4804"/>
                    <a:pt x="1602" y="5004"/>
                    <a:pt x="1635" y="5204"/>
                  </a:cubicBezTo>
                  <a:cubicBezTo>
                    <a:pt x="1669" y="5371"/>
                    <a:pt x="1569" y="5604"/>
                    <a:pt x="1602" y="5804"/>
                  </a:cubicBezTo>
                  <a:cubicBezTo>
                    <a:pt x="1602" y="6004"/>
                    <a:pt x="1535" y="6205"/>
                    <a:pt x="1569" y="6405"/>
                  </a:cubicBezTo>
                  <a:cubicBezTo>
                    <a:pt x="1569" y="6571"/>
                    <a:pt x="1769" y="6772"/>
                    <a:pt x="1802" y="6972"/>
                  </a:cubicBezTo>
                  <a:cubicBezTo>
                    <a:pt x="1802" y="7172"/>
                    <a:pt x="1602" y="7372"/>
                    <a:pt x="1635" y="7572"/>
                  </a:cubicBezTo>
                  <a:cubicBezTo>
                    <a:pt x="1635" y="7772"/>
                    <a:pt x="1702" y="7939"/>
                    <a:pt x="1702" y="8139"/>
                  </a:cubicBezTo>
                  <a:cubicBezTo>
                    <a:pt x="1702" y="8339"/>
                    <a:pt x="1936" y="8540"/>
                    <a:pt x="1936" y="8740"/>
                  </a:cubicBezTo>
                  <a:cubicBezTo>
                    <a:pt x="1936" y="8940"/>
                    <a:pt x="1936" y="9140"/>
                    <a:pt x="1936" y="9307"/>
                  </a:cubicBezTo>
                  <a:cubicBezTo>
                    <a:pt x="1936" y="9507"/>
                    <a:pt x="1936" y="9707"/>
                    <a:pt x="1902" y="9907"/>
                  </a:cubicBezTo>
                  <a:cubicBezTo>
                    <a:pt x="1902" y="10107"/>
                    <a:pt x="1802" y="10307"/>
                    <a:pt x="1769" y="10508"/>
                  </a:cubicBezTo>
                  <a:cubicBezTo>
                    <a:pt x="1735" y="10708"/>
                    <a:pt x="1802" y="10908"/>
                    <a:pt x="1802" y="11108"/>
                  </a:cubicBezTo>
                  <a:cubicBezTo>
                    <a:pt x="1769" y="11308"/>
                    <a:pt x="1635" y="11475"/>
                    <a:pt x="1602" y="11675"/>
                  </a:cubicBezTo>
                  <a:cubicBezTo>
                    <a:pt x="1569" y="11875"/>
                    <a:pt x="1502" y="12042"/>
                    <a:pt x="1469" y="12242"/>
                  </a:cubicBezTo>
                  <a:cubicBezTo>
                    <a:pt x="1435" y="12442"/>
                    <a:pt x="1368" y="12642"/>
                    <a:pt x="1302" y="12809"/>
                  </a:cubicBezTo>
                  <a:cubicBezTo>
                    <a:pt x="1268" y="13009"/>
                    <a:pt x="1068" y="13176"/>
                    <a:pt x="1002" y="13343"/>
                  </a:cubicBezTo>
                  <a:cubicBezTo>
                    <a:pt x="968" y="13543"/>
                    <a:pt x="901" y="13710"/>
                    <a:pt x="835" y="13910"/>
                  </a:cubicBezTo>
                  <a:cubicBezTo>
                    <a:pt x="768" y="14110"/>
                    <a:pt x="801" y="14310"/>
                    <a:pt x="735" y="14477"/>
                  </a:cubicBezTo>
                  <a:cubicBezTo>
                    <a:pt x="668" y="14677"/>
                    <a:pt x="701" y="14911"/>
                    <a:pt x="635" y="15078"/>
                  </a:cubicBezTo>
                  <a:cubicBezTo>
                    <a:pt x="601" y="15178"/>
                    <a:pt x="535" y="15244"/>
                    <a:pt x="501" y="15344"/>
                  </a:cubicBezTo>
                  <a:cubicBezTo>
                    <a:pt x="868" y="15244"/>
                    <a:pt x="1202" y="15144"/>
                    <a:pt x="1535" y="15011"/>
                  </a:cubicBezTo>
                  <a:cubicBezTo>
                    <a:pt x="1569" y="14977"/>
                    <a:pt x="1569" y="14977"/>
                    <a:pt x="1569" y="14977"/>
                  </a:cubicBezTo>
                  <a:cubicBezTo>
                    <a:pt x="1635" y="14811"/>
                    <a:pt x="1502" y="14577"/>
                    <a:pt x="1569" y="14377"/>
                  </a:cubicBezTo>
                  <a:cubicBezTo>
                    <a:pt x="1635" y="14210"/>
                    <a:pt x="1769" y="14043"/>
                    <a:pt x="1835" y="13877"/>
                  </a:cubicBezTo>
                  <a:cubicBezTo>
                    <a:pt x="1902" y="13677"/>
                    <a:pt x="2002" y="13510"/>
                    <a:pt x="2036" y="13343"/>
                  </a:cubicBezTo>
                  <a:cubicBezTo>
                    <a:pt x="2069" y="13143"/>
                    <a:pt x="2169" y="12976"/>
                    <a:pt x="2202" y="12776"/>
                  </a:cubicBezTo>
                  <a:cubicBezTo>
                    <a:pt x="2236" y="12609"/>
                    <a:pt x="2036" y="12376"/>
                    <a:pt x="2069" y="12175"/>
                  </a:cubicBezTo>
                  <a:cubicBezTo>
                    <a:pt x="2102" y="12009"/>
                    <a:pt x="2202" y="11842"/>
                    <a:pt x="2269" y="11642"/>
                  </a:cubicBezTo>
                  <a:cubicBezTo>
                    <a:pt x="2269" y="11475"/>
                    <a:pt x="2302" y="11275"/>
                    <a:pt x="2302" y="11108"/>
                  </a:cubicBezTo>
                  <a:cubicBezTo>
                    <a:pt x="2336" y="10908"/>
                    <a:pt x="2403" y="10741"/>
                    <a:pt x="2436" y="10541"/>
                  </a:cubicBezTo>
                  <a:cubicBezTo>
                    <a:pt x="2469" y="10341"/>
                    <a:pt x="2536" y="10174"/>
                    <a:pt x="2569" y="9974"/>
                  </a:cubicBezTo>
                  <a:cubicBezTo>
                    <a:pt x="2569" y="9774"/>
                    <a:pt x="2436" y="9574"/>
                    <a:pt x="2436" y="9373"/>
                  </a:cubicBezTo>
                  <a:cubicBezTo>
                    <a:pt x="2469" y="9207"/>
                    <a:pt x="2569" y="9007"/>
                    <a:pt x="2569" y="8806"/>
                  </a:cubicBezTo>
                  <a:cubicBezTo>
                    <a:pt x="2569" y="8640"/>
                    <a:pt x="2469" y="8439"/>
                    <a:pt x="2469" y="8239"/>
                  </a:cubicBezTo>
                  <a:cubicBezTo>
                    <a:pt x="2436" y="8039"/>
                    <a:pt x="2669" y="7839"/>
                    <a:pt x="2669" y="7639"/>
                  </a:cubicBezTo>
                  <a:cubicBezTo>
                    <a:pt x="2669" y="7472"/>
                    <a:pt x="2403" y="7272"/>
                    <a:pt x="2403" y="7072"/>
                  </a:cubicBezTo>
                  <a:cubicBezTo>
                    <a:pt x="2369" y="6905"/>
                    <a:pt x="2436" y="6705"/>
                    <a:pt x="2436" y="6505"/>
                  </a:cubicBezTo>
                  <a:cubicBezTo>
                    <a:pt x="2403" y="6305"/>
                    <a:pt x="2436" y="6104"/>
                    <a:pt x="2403" y="5938"/>
                  </a:cubicBezTo>
                  <a:cubicBezTo>
                    <a:pt x="2369" y="5738"/>
                    <a:pt x="2436" y="5537"/>
                    <a:pt x="2403" y="5337"/>
                  </a:cubicBezTo>
                  <a:cubicBezTo>
                    <a:pt x="2369" y="5137"/>
                    <a:pt x="2369" y="4970"/>
                    <a:pt x="2336" y="4770"/>
                  </a:cubicBezTo>
                  <a:cubicBezTo>
                    <a:pt x="2302" y="4570"/>
                    <a:pt x="1969" y="4437"/>
                    <a:pt x="1936" y="4270"/>
                  </a:cubicBezTo>
                  <a:cubicBezTo>
                    <a:pt x="1869" y="4070"/>
                    <a:pt x="2069" y="3836"/>
                    <a:pt x="2036" y="3636"/>
                  </a:cubicBezTo>
                  <a:cubicBezTo>
                    <a:pt x="2002" y="3436"/>
                    <a:pt x="2002" y="3236"/>
                    <a:pt x="1936" y="3069"/>
                  </a:cubicBezTo>
                  <a:cubicBezTo>
                    <a:pt x="1902" y="2869"/>
                    <a:pt x="1635" y="2735"/>
                    <a:pt x="1569" y="2569"/>
                  </a:cubicBezTo>
                  <a:cubicBezTo>
                    <a:pt x="1502" y="2368"/>
                    <a:pt x="1602" y="2135"/>
                    <a:pt x="1535" y="1968"/>
                  </a:cubicBezTo>
                  <a:cubicBezTo>
                    <a:pt x="1469" y="1768"/>
                    <a:pt x="1502" y="1568"/>
                    <a:pt x="1435" y="1401"/>
                  </a:cubicBezTo>
                  <a:cubicBezTo>
                    <a:pt x="1368" y="1201"/>
                    <a:pt x="1168" y="1068"/>
                    <a:pt x="1068" y="901"/>
                  </a:cubicBezTo>
                  <a:cubicBezTo>
                    <a:pt x="1002" y="701"/>
                    <a:pt x="1068" y="467"/>
                    <a:pt x="1002" y="300"/>
                  </a:cubicBezTo>
                  <a:cubicBezTo>
                    <a:pt x="668" y="200"/>
                    <a:pt x="334" y="100"/>
                    <a:pt x="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760;p78"/>
            <p:cNvSpPr/>
            <p:nvPr/>
          </p:nvSpPr>
          <p:spPr>
            <a:xfrm>
              <a:off x="1119065" y="3657017"/>
              <a:ext cx="175709" cy="413337"/>
            </a:xfrm>
            <a:custGeom>
              <a:avLst/>
              <a:gdLst/>
              <a:ahLst/>
              <a:cxnLst/>
              <a:rect l="l" t="t" r="r" b="b"/>
              <a:pathLst>
                <a:path w="4404" h="10142" extrusionOk="0">
                  <a:moveTo>
                    <a:pt x="501" y="1"/>
                  </a:moveTo>
                  <a:cubicBezTo>
                    <a:pt x="301" y="201"/>
                    <a:pt x="167" y="434"/>
                    <a:pt x="1" y="668"/>
                  </a:cubicBezTo>
                  <a:cubicBezTo>
                    <a:pt x="134" y="801"/>
                    <a:pt x="401" y="801"/>
                    <a:pt x="534" y="935"/>
                  </a:cubicBezTo>
                  <a:cubicBezTo>
                    <a:pt x="668" y="1068"/>
                    <a:pt x="834" y="1202"/>
                    <a:pt x="968" y="1335"/>
                  </a:cubicBezTo>
                  <a:cubicBezTo>
                    <a:pt x="1101" y="1502"/>
                    <a:pt x="1235" y="1635"/>
                    <a:pt x="1335" y="1802"/>
                  </a:cubicBezTo>
                  <a:cubicBezTo>
                    <a:pt x="1468" y="1935"/>
                    <a:pt x="1535" y="2136"/>
                    <a:pt x="1668" y="2302"/>
                  </a:cubicBezTo>
                  <a:cubicBezTo>
                    <a:pt x="1768" y="2469"/>
                    <a:pt x="1768" y="2669"/>
                    <a:pt x="1869" y="2836"/>
                  </a:cubicBezTo>
                  <a:cubicBezTo>
                    <a:pt x="1969" y="3003"/>
                    <a:pt x="2169" y="3103"/>
                    <a:pt x="2269" y="3303"/>
                  </a:cubicBezTo>
                  <a:cubicBezTo>
                    <a:pt x="2369" y="3470"/>
                    <a:pt x="2302" y="3703"/>
                    <a:pt x="2402" y="3870"/>
                  </a:cubicBezTo>
                  <a:cubicBezTo>
                    <a:pt x="2469" y="4070"/>
                    <a:pt x="2569" y="4237"/>
                    <a:pt x="2636" y="4404"/>
                  </a:cubicBezTo>
                  <a:cubicBezTo>
                    <a:pt x="2702" y="4604"/>
                    <a:pt x="2803" y="4771"/>
                    <a:pt x="2869" y="4938"/>
                  </a:cubicBezTo>
                  <a:cubicBezTo>
                    <a:pt x="2936" y="5138"/>
                    <a:pt x="3136" y="5271"/>
                    <a:pt x="3203" y="5438"/>
                  </a:cubicBezTo>
                  <a:cubicBezTo>
                    <a:pt x="3270" y="5638"/>
                    <a:pt x="3136" y="5872"/>
                    <a:pt x="3169" y="6038"/>
                  </a:cubicBezTo>
                  <a:cubicBezTo>
                    <a:pt x="3236" y="6238"/>
                    <a:pt x="3336" y="6405"/>
                    <a:pt x="3370" y="6605"/>
                  </a:cubicBezTo>
                  <a:cubicBezTo>
                    <a:pt x="3403" y="6806"/>
                    <a:pt x="3303" y="7006"/>
                    <a:pt x="3336" y="7206"/>
                  </a:cubicBezTo>
                  <a:cubicBezTo>
                    <a:pt x="3336" y="7406"/>
                    <a:pt x="3536" y="7573"/>
                    <a:pt x="3536" y="7773"/>
                  </a:cubicBezTo>
                  <a:cubicBezTo>
                    <a:pt x="3570" y="7973"/>
                    <a:pt x="3503" y="8140"/>
                    <a:pt x="3503" y="8340"/>
                  </a:cubicBezTo>
                  <a:cubicBezTo>
                    <a:pt x="3536" y="8540"/>
                    <a:pt x="3470" y="8740"/>
                    <a:pt x="3470" y="8940"/>
                  </a:cubicBezTo>
                  <a:cubicBezTo>
                    <a:pt x="3470" y="9141"/>
                    <a:pt x="3436" y="9307"/>
                    <a:pt x="3436" y="9507"/>
                  </a:cubicBezTo>
                  <a:cubicBezTo>
                    <a:pt x="3436" y="9608"/>
                    <a:pt x="3470" y="9708"/>
                    <a:pt x="3503" y="9774"/>
                  </a:cubicBezTo>
                  <a:cubicBezTo>
                    <a:pt x="3737" y="9908"/>
                    <a:pt x="3937" y="10041"/>
                    <a:pt x="4170" y="10141"/>
                  </a:cubicBezTo>
                  <a:cubicBezTo>
                    <a:pt x="4237" y="9974"/>
                    <a:pt x="4337" y="9841"/>
                    <a:pt x="4337" y="9674"/>
                  </a:cubicBezTo>
                  <a:cubicBezTo>
                    <a:pt x="4337" y="9474"/>
                    <a:pt x="4404" y="9274"/>
                    <a:pt x="4404" y="9074"/>
                  </a:cubicBezTo>
                  <a:cubicBezTo>
                    <a:pt x="4404" y="8874"/>
                    <a:pt x="4404" y="8674"/>
                    <a:pt x="4370" y="8473"/>
                  </a:cubicBezTo>
                  <a:cubicBezTo>
                    <a:pt x="4370" y="8273"/>
                    <a:pt x="4337" y="8073"/>
                    <a:pt x="4304" y="7873"/>
                  </a:cubicBezTo>
                  <a:cubicBezTo>
                    <a:pt x="4304" y="7673"/>
                    <a:pt x="4170" y="7473"/>
                    <a:pt x="4137" y="7273"/>
                  </a:cubicBezTo>
                  <a:cubicBezTo>
                    <a:pt x="4103" y="7072"/>
                    <a:pt x="4237" y="6872"/>
                    <a:pt x="4204" y="6672"/>
                  </a:cubicBezTo>
                  <a:cubicBezTo>
                    <a:pt x="4170" y="6472"/>
                    <a:pt x="3970" y="6305"/>
                    <a:pt x="3937" y="6105"/>
                  </a:cubicBezTo>
                  <a:cubicBezTo>
                    <a:pt x="3903" y="5905"/>
                    <a:pt x="3803" y="5738"/>
                    <a:pt x="3737" y="5538"/>
                  </a:cubicBezTo>
                  <a:cubicBezTo>
                    <a:pt x="3703" y="5338"/>
                    <a:pt x="3670" y="5138"/>
                    <a:pt x="3636" y="4971"/>
                  </a:cubicBezTo>
                  <a:cubicBezTo>
                    <a:pt x="3570" y="4771"/>
                    <a:pt x="3403" y="4604"/>
                    <a:pt x="3336" y="4437"/>
                  </a:cubicBezTo>
                  <a:cubicBezTo>
                    <a:pt x="3270" y="4237"/>
                    <a:pt x="3270" y="4037"/>
                    <a:pt x="3169" y="3870"/>
                  </a:cubicBezTo>
                  <a:cubicBezTo>
                    <a:pt x="3103" y="3670"/>
                    <a:pt x="3069" y="3470"/>
                    <a:pt x="2969" y="3270"/>
                  </a:cubicBezTo>
                  <a:cubicBezTo>
                    <a:pt x="2903" y="3103"/>
                    <a:pt x="2869" y="2903"/>
                    <a:pt x="2769" y="2736"/>
                  </a:cubicBezTo>
                  <a:cubicBezTo>
                    <a:pt x="2669" y="2536"/>
                    <a:pt x="2402" y="2502"/>
                    <a:pt x="2302" y="2302"/>
                  </a:cubicBezTo>
                  <a:cubicBezTo>
                    <a:pt x="2202" y="2136"/>
                    <a:pt x="2069" y="2002"/>
                    <a:pt x="1969" y="1835"/>
                  </a:cubicBezTo>
                  <a:cubicBezTo>
                    <a:pt x="1869" y="1669"/>
                    <a:pt x="1735" y="1502"/>
                    <a:pt x="1602" y="1368"/>
                  </a:cubicBezTo>
                  <a:cubicBezTo>
                    <a:pt x="1468" y="1202"/>
                    <a:pt x="1502" y="935"/>
                    <a:pt x="1368" y="768"/>
                  </a:cubicBezTo>
                  <a:cubicBezTo>
                    <a:pt x="1235" y="634"/>
                    <a:pt x="1001" y="601"/>
                    <a:pt x="868" y="434"/>
                  </a:cubicBezTo>
                  <a:cubicBezTo>
                    <a:pt x="734" y="301"/>
                    <a:pt x="634" y="134"/>
                    <a:pt x="5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761;p78"/>
            <p:cNvSpPr/>
            <p:nvPr/>
          </p:nvSpPr>
          <p:spPr>
            <a:xfrm>
              <a:off x="1654099" y="3462618"/>
              <a:ext cx="130465" cy="686559"/>
            </a:xfrm>
            <a:custGeom>
              <a:avLst/>
              <a:gdLst/>
              <a:ahLst/>
              <a:cxnLst/>
              <a:rect l="l" t="t" r="r" b="b"/>
              <a:pathLst>
                <a:path w="3270" h="16846" extrusionOk="0">
                  <a:moveTo>
                    <a:pt x="0" y="1"/>
                  </a:moveTo>
                  <a:cubicBezTo>
                    <a:pt x="100" y="101"/>
                    <a:pt x="234" y="201"/>
                    <a:pt x="267" y="301"/>
                  </a:cubicBezTo>
                  <a:cubicBezTo>
                    <a:pt x="367" y="501"/>
                    <a:pt x="167" y="801"/>
                    <a:pt x="267" y="968"/>
                  </a:cubicBezTo>
                  <a:cubicBezTo>
                    <a:pt x="334" y="1135"/>
                    <a:pt x="701" y="1201"/>
                    <a:pt x="767" y="1368"/>
                  </a:cubicBezTo>
                  <a:cubicBezTo>
                    <a:pt x="834" y="1568"/>
                    <a:pt x="834" y="1802"/>
                    <a:pt x="901" y="1969"/>
                  </a:cubicBezTo>
                  <a:cubicBezTo>
                    <a:pt x="967" y="2169"/>
                    <a:pt x="967" y="2369"/>
                    <a:pt x="1034" y="2536"/>
                  </a:cubicBezTo>
                  <a:cubicBezTo>
                    <a:pt x="1101" y="2736"/>
                    <a:pt x="1068" y="2936"/>
                    <a:pt x="1134" y="3136"/>
                  </a:cubicBezTo>
                  <a:cubicBezTo>
                    <a:pt x="1201" y="3336"/>
                    <a:pt x="1234" y="3503"/>
                    <a:pt x="1301" y="3703"/>
                  </a:cubicBezTo>
                  <a:cubicBezTo>
                    <a:pt x="1334" y="3870"/>
                    <a:pt x="1735" y="3970"/>
                    <a:pt x="1801" y="4170"/>
                  </a:cubicBezTo>
                  <a:cubicBezTo>
                    <a:pt x="1835" y="4337"/>
                    <a:pt x="1601" y="4604"/>
                    <a:pt x="1635" y="4804"/>
                  </a:cubicBezTo>
                  <a:cubicBezTo>
                    <a:pt x="1701" y="5004"/>
                    <a:pt x="1668" y="5204"/>
                    <a:pt x="1701" y="5404"/>
                  </a:cubicBezTo>
                  <a:cubicBezTo>
                    <a:pt x="1735" y="5571"/>
                    <a:pt x="2068" y="5705"/>
                    <a:pt x="2102" y="5905"/>
                  </a:cubicBezTo>
                  <a:cubicBezTo>
                    <a:pt x="2135" y="6105"/>
                    <a:pt x="1968" y="6305"/>
                    <a:pt x="2002" y="6505"/>
                  </a:cubicBezTo>
                  <a:cubicBezTo>
                    <a:pt x="2035" y="6705"/>
                    <a:pt x="2002" y="6906"/>
                    <a:pt x="2035" y="7106"/>
                  </a:cubicBezTo>
                  <a:cubicBezTo>
                    <a:pt x="2035" y="7306"/>
                    <a:pt x="2235" y="7473"/>
                    <a:pt x="2268" y="7673"/>
                  </a:cubicBezTo>
                  <a:cubicBezTo>
                    <a:pt x="2302" y="7840"/>
                    <a:pt x="2135" y="8073"/>
                    <a:pt x="2168" y="8273"/>
                  </a:cubicBezTo>
                  <a:cubicBezTo>
                    <a:pt x="2202" y="8440"/>
                    <a:pt x="2235" y="8640"/>
                    <a:pt x="2235" y="8840"/>
                  </a:cubicBezTo>
                  <a:cubicBezTo>
                    <a:pt x="2235" y="9040"/>
                    <a:pt x="2602" y="9207"/>
                    <a:pt x="2602" y="9407"/>
                  </a:cubicBezTo>
                  <a:cubicBezTo>
                    <a:pt x="2602" y="9607"/>
                    <a:pt x="2635" y="9808"/>
                    <a:pt x="2635" y="10008"/>
                  </a:cubicBezTo>
                  <a:cubicBezTo>
                    <a:pt x="2635" y="10175"/>
                    <a:pt x="2569" y="10375"/>
                    <a:pt x="2569" y="10575"/>
                  </a:cubicBezTo>
                  <a:cubicBezTo>
                    <a:pt x="2569" y="10775"/>
                    <a:pt x="2535" y="10975"/>
                    <a:pt x="2502" y="11175"/>
                  </a:cubicBezTo>
                  <a:cubicBezTo>
                    <a:pt x="2502" y="11375"/>
                    <a:pt x="2402" y="11542"/>
                    <a:pt x="2368" y="11742"/>
                  </a:cubicBezTo>
                  <a:cubicBezTo>
                    <a:pt x="2368" y="11942"/>
                    <a:pt x="2235" y="12143"/>
                    <a:pt x="2235" y="12309"/>
                  </a:cubicBezTo>
                  <a:cubicBezTo>
                    <a:pt x="2202" y="12510"/>
                    <a:pt x="2435" y="12743"/>
                    <a:pt x="2402" y="12943"/>
                  </a:cubicBezTo>
                  <a:cubicBezTo>
                    <a:pt x="2368" y="13143"/>
                    <a:pt x="2235" y="13310"/>
                    <a:pt x="2235" y="13510"/>
                  </a:cubicBezTo>
                  <a:cubicBezTo>
                    <a:pt x="2202" y="13710"/>
                    <a:pt x="2235" y="13911"/>
                    <a:pt x="2202" y="14077"/>
                  </a:cubicBezTo>
                  <a:cubicBezTo>
                    <a:pt x="2168" y="14277"/>
                    <a:pt x="2102" y="14478"/>
                    <a:pt x="2068" y="14644"/>
                  </a:cubicBezTo>
                  <a:cubicBezTo>
                    <a:pt x="2002" y="14845"/>
                    <a:pt x="2102" y="15078"/>
                    <a:pt x="2068" y="15245"/>
                  </a:cubicBezTo>
                  <a:cubicBezTo>
                    <a:pt x="2002" y="15445"/>
                    <a:pt x="2002" y="15678"/>
                    <a:pt x="1968" y="15845"/>
                  </a:cubicBezTo>
                  <a:cubicBezTo>
                    <a:pt x="1935" y="16045"/>
                    <a:pt x="1701" y="16179"/>
                    <a:pt x="1668" y="16379"/>
                  </a:cubicBezTo>
                  <a:cubicBezTo>
                    <a:pt x="1601" y="16546"/>
                    <a:pt x="1434" y="16713"/>
                    <a:pt x="1368" y="16846"/>
                  </a:cubicBezTo>
                  <a:cubicBezTo>
                    <a:pt x="1735" y="16813"/>
                    <a:pt x="2068" y="16779"/>
                    <a:pt x="2435" y="16746"/>
                  </a:cubicBezTo>
                  <a:cubicBezTo>
                    <a:pt x="2435" y="16746"/>
                    <a:pt x="2469" y="16713"/>
                    <a:pt x="2469" y="16679"/>
                  </a:cubicBezTo>
                  <a:cubicBezTo>
                    <a:pt x="2502" y="16512"/>
                    <a:pt x="2335" y="16279"/>
                    <a:pt x="2402" y="16079"/>
                  </a:cubicBezTo>
                  <a:cubicBezTo>
                    <a:pt x="2435" y="15879"/>
                    <a:pt x="2602" y="15712"/>
                    <a:pt x="2635" y="15512"/>
                  </a:cubicBezTo>
                  <a:cubicBezTo>
                    <a:pt x="2702" y="15345"/>
                    <a:pt x="2735" y="15145"/>
                    <a:pt x="2769" y="14945"/>
                  </a:cubicBezTo>
                  <a:cubicBezTo>
                    <a:pt x="2835" y="14744"/>
                    <a:pt x="2835" y="14578"/>
                    <a:pt x="2869" y="14344"/>
                  </a:cubicBezTo>
                  <a:cubicBezTo>
                    <a:pt x="2869" y="14177"/>
                    <a:pt x="2835" y="13977"/>
                    <a:pt x="2835" y="13744"/>
                  </a:cubicBezTo>
                  <a:cubicBezTo>
                    <a:pt x="2869" y="13577"/>
                    <a:pt x="3002" y="13377"/>
                    <a:pt x="3036" y="13177"/>
                  </a:cubicBezTo>
                  <a:cubicBezTo>
                    <a:pt x="3036" y="13010"/>
                    <a:pt x="2936" y="12810"/>
                    <a:pt x="2969" y="12576"/>
                  </a:cubicBezTo>
                  <a:cubicBezTo>
                    <a:pt x="2969" y="12409"/>
                    <a:pt x="3136" y="12209"/>
                    <a:pt x="3136" y="12009"/>
                  </a:cubicBezTo>
                  <a:cubicBezTo>
                    <a:pt x="3169" y="11809"/>
                    <a:pt x="3169" y="11642"/>
                    <a:pt x="3202" y="11442"/>
                  </a:cubicBezTo>
                  <a:cubicBezTo>
                    <a:pt x="3202" y="11242"/>
                    <a:pt x="3169" y="11042"/>
                    <a:pt x="3169" y="10842"/>
                  </a:cubicBezTo>
                  <a:cubicBezTo>
                    <a:pt x="3169" y="10642"/>
                    <a:pt x="3002" y="10441"/>
                    <a:pt x="3002" y="10241"/>
                  </a:cubicBezTo>
                  <a:cubicBezTo>
                    <a:pt x="3002" y="10041"/>
                    <a:pt x="3102" y="9874"/>
                    <a:pt x="3069" y="9674"/>
                  </a:cubicBezTo>
                  <a:cubicBezTo>
                    <a:pt x="3069" y="9474"/>
                    <a:pt x="3169" y="9274"/>
                    <a:pt x="3136" y="9074"/>
                  </a:cubicBezTo>
                  <a:cubicBezTo>
                    <a:pt x="3136" y="8874"/>
                    <a:pt x="3269" y="8673"/>
                    <a:pt x="3236" y="8473"/>
                  </a:cubicBezTo>
                  <a:cubicBezTo>
                    <a:pt x="3236" y="8273"/>
                    <a:pt x="3202" y="8073"/>
                    <a:pt x="3202" y="7873"/>
                  </a:cubicBezTo>
                  <a:cubicBezTo>
                    <a:pt x="3169" y="7673"/>
                    <a:pt x="2902" y="7539"/>
                    <a:pt x="2869" y="7339"/>
                  </a:cubicBezTo>
                  <a:cubicBezTo>
                    <a:pt x="2835" y="7139"/>
                    <a:pt x="2769" y="6939"/>
                    <a:pt x="2735" y="6739"/>
                  </a:cubicBezTo>
                  <a:cubicBezTo>
                    <a:pt x="2702" y="6572"/>
                    <a:pt x="2669" y="6372"/>
                    <a:pt x="2635" y="6172"/>
                  </a:cubicBezTo>
                  <a:cubicBezTo>
                    <a:pt x="2602" y="5972"/>
                    <a:pt x="2635" y="5771"/>
                    <a:pt x="2569" y="5571"/>
                  </a:cubicBezTo>
                  <a:cubicBezTo>
                    <a:pt x="2535" y="5404"/>
                    <a:pt x="2669" y="5171"/>
                    <a:pt x="2635" y="4971"/>
                  </a:cubicBezTo>
                  <a:cubicBezTo>
                    <a:pt x="2569" y="4771"/>
                    <a:pt x="2368" y="4637"/>
                    <a:pt x="2302" y="4437"/>
                  </a:cubicBezTo>
                  <a:cubicBezTo>
                    <a:pt x="2268" y="4270"/>
                    <a:pt x="2402" y="4003"/>
                    <a:pt x="2368" y="3803"/>
                  </a:cubicBezTo>
                  <a:cubicBezTo>
                    <a:pt x="2302" y="3637"/>
                    <a:pt x="2268" y="3436"/>
                    <a:pt x="2202" y="3236"/>
                  </a:cubicBezTo>
                  <a:cubicBezTo>
                    <a:pt x="2135" y="3069"/>
                    <a:pt x="2068" y="2869"/>
                    <a:pt x="2002" y="2703"/>
                  </a:cubicBezTo>
                  <a:cubicBezTo>
                    <a:pt x="1935" y="2502"/>
                    <a:pt x="1635" y="2402"/>
                    <a:pt x="1568" y="2236"/>
                  </a:cubicBezTo>
                  <a:cubicBezTo>
                    <a:pt x="1501" y="2035"/>
                    <a:pt x="1668" y="1769"/>
                    <a:pt x="1568" y="1568"/>
                  </a:cubicBezTo>
                  <a:cubicBezTo>
                    <a:pt x="1501" y="1402"/>
                    <a:pt x="1334" y="1268"/>
                    <a:pt x="1268" y="1068"/>
                  </a:cubicBezTo>
                  <a:cubicBezTo>
                    <a:pt x="1201" y="901"/>
                    <a:pt x="1301" y="634"/>
                    <a:pt x="1201" y="468"/>
                  </a:cubicBezTo>
                  <a:cubicBezTo>
                    <a:pt x="1134" y="267"/>
                    <a:pt x="834" y="201"/>
                    <a:pt x="7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762;p78"/>
            <p:cNvSpPr/>
            <p:nvPr/>
          </p:nvSpPr>
          <p:spPr>
            <a:xfrm>
              <a:off x="1825723" y="4142017"/>
              <a:ext cx="170402" cy="134818"/>
            </a:xfrm>
            <a:custGeom>
              <a:avLst/>
              <a:gdLst/>
              <a:ahLst/>
              <a:cxnLst/>
              <a:rect l="l" t="t" r="r" b="b"/>
              <a:pathLst>
                <a:path w="4271" h="3308" extrusionOk="0">
                  <a:moveTo>
                    <a:pt x="2641" y="0"/>
                  </a:moveTo>
                  <a:cubicBezTo>
                    <a:pt x="2162" y="0"/>
                    <a:pt x="1688" y="132"/>
                    <a:pt x="1269" y="372"/>
                  </a:cubicBezTo>
                  <a:cubicBezTo>
                    <a:pt x="768" y="672"/>
                    <a:pt x="401" y="1139"/>
                    <a:pt x="201" y="1673"/>
                  </a:cubicBezTo>
                  <a:cubicBezTo>
                    <a:pt x="1" y="2207"/>
                    <a:pt x="34" y="2807"/>
                    <a:pt x="335" y="3308"/>
                  </a:cubicBezTo>
                  <a:cubicBezTo>
                    <a:pt x="902" y="3041"/>
                    <a:pt x="1235" y="2841"/>
                    <a:pt x="1602" y="2707"/>
                  </a:cubicBezTo>
                  <a:cubicBezTo>
                    <a:pt x="1902" y="2540"/>
                    <a:pt x="2136" y="2407"/>
                    <a:pt x="2403" y="2273"/>
                  </a:cubicBezTo>
                  <a:cubicBezTo>
                    <a:pt x="2670" y="2107"/>
                    <a:pt x="2903" y="1940"/>
                    <a:pt x="3203" y="1706"/>
                  </a:cubicBezTo>
                  <a:cubicBezTo>
                    <a:pt x="3503" y="1440"/>
                    <a:pt x="3837" y="1139"/>
                    <a:pt x="4271" y="706"/>
                  </a:cubicBezTo>
                  <a:cubicBezTo>
                    <a:pt x="3837" y="239"/>
                    <a:pt x="3303" y="39"/>
                    <a:pt x="2803" y="5"/>
                  </a:cubicBezTo>
                  <a:cubicBezTo>
                    <a:pt x="2749" y="2"/>
                    <a:pt x="2695" y="0"/>
                    <a:pt x="26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2763;p78"/>
            <p:cNvSpPr/>
            <p:nvPr/>
          </p:nvSpPr>
          <p:spPr>
            <a:xfrm>
              <a:off x="1572888" y="4082149"/>
              <a:ext cx="110476" cy="122632"/>
            </a:xfrm>
            <a:custGeom>
              <a:avLst/>
              <a:gdLst/>
              <a:ahLst/>
              <a:cxnLst/>
              <a:rect l="l" t="t" r="r" b="b"/>
              <a:pathLst>
                <a:path w="2769" h="3009" extrusionOk="0">
                  <a:moveTo>
                    <a:pt x="635" y="0"/>
                  </a:moveTo>
                  <a:cubicBezTo>
                    <a:pt x="460" y="0"/>
                    <a:pt x="271" y="22"/>
                    <a:pt x="67" y="73"/>
                  </a:cubicBezTo>
                  <a:cubicBezTo>
                    <a:pt x="0" y="640"/>
                    <a:pt x="67" y="1007"/>
                    <a:pt x="134" y="1341"/>
                  </a:cubicBezTo>
                  <a:cubicBezTo>
                    <a:pt x="234" y="1674"/>
                    <a:pt x="367" y="1941"/>
                    <a:pt x="567" y="2175"/>
                  </a:cubicBezTo>
                  <a:cubicBezTo>
                    <a:pt x="767" y="2375"/>
                    <a:pt x="1001" y="2575"/>
                    <a:pt x="1301" y="2708"/>
                  </a:cubicBezTo>
                  <a:cubicBezTo>
                    <a:pt x="1601" y="2842"/>
                    <a:pt x="1968" y="2975"/>
                    <a:pt x="2535" y="3009"/>
                  </a:cubicBezTo>
                  <a:cubicBezTo>
                    <a:pt x="2735" y="2475"/>
                    <a:pt x="2769" y="2075"/>
                    <a:pt x="2702" y="1674"/>
                  </a:cubicBezTo>
                  <a:cubicBezTo>
                    <a:pt x="2635" y="1307"/>
                    <a:pt x="2469" y="1007"/>
                    <a:pt x="2235" y="740"/>
                  </a:cubicBezTo>
                  <a:cubicBezTo>
                    <a:pt x="2035" y="473"/>
                    <a:pt x="1735" y="273"/>
                    <a:pt x="1368" y="140"/>
                  </a:cubicBezTo>
                  <a:cubicBezTo>
                    <a:pt x="1162" y="57"/>
                    <a:pt x="917" y="0"/>
                    <a:pt x="63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764;p78"/>
            <p:cNvSpPr/>
            <p:nvPr/>
          </p:nvSpPr>
          <p:spPr>
            <a:xfrm>
              <a:off x="1386564" y="4216150"/>
              <a:ext cx="227615" cy="96019"/>
            </a:xfrm>
            <a:custGeom>
              <a:avLst/>
              <a:gdLst/>
              <a:ahLst/>
              <a:cxnLst/>
              <a:rect l="l" t="t" r="r" b="b"/>
              <a:pathLst>
                <a:path w="5705" h="2356" extrusionOk="0">
                  <a:moveTo>
                    <a:pt x="2731" y="1"/>
                  </a:moveTo>
                  <a:cubicBezTo>
                    <a:pt x="2246" y="1"/>
                    <a:pt x="1752" y="102"/>
                    <a:pt x="1301" y="288"/>
                  </a:cubicBezTo>
                  <a:cubicBezTo>
                    <a:pt x="734" y="555"/>
                    <a:pt x="234" y="988"/>
                    <a:pt x="0" y="1622"/>
                  </a:cubicBezTo>
                  <a:cubicBezTo>
                    <a:pt x="667" y="1789"/>
                    <a:pt x="1134" y="1922"/>
                    <a:pt x="1568" y="2022"/>
                  </a:cubicBezTo>
                  <a:cubicBezTo>
                    <a:pt x="2002" y="2089"/>
                    <a:pt x="2402" y="2156"/>
                    <a:pt x="2802" y="2222"/>
                  </a:cubicBezTo>
                  <a:cubicBezTo>
                    <a:pt x="3202" y="2256"/>
                    <a:pt x="3603" y="2289"/>
                    <a:pt x="4070" y="2322"/>
                  </a:cubicBezTo>
                  <a:cubicBezTo>
                    <a:pt x="4537" y="2322"/>
                    <a:pt x="5004" y="2356"/>
                    <a:pt x="5704" y="2356"/>
                  </a:cubicBezTo>
                  <a:cubicBezTo>
                    <a:pt x="5604" y="1655"/>
                    <a:pt x="5237" y="1122"/>
                    <a:pt x="4770" y="755"/>
                  </a:cubicBezTo>
                  <a:cubicBezTo>
                    <a:pt x="4303" y="354"/>
                    <a:pt x="3703" y="121"/>
                    <a:pt x="3102" y="21"/>
                  </a:cubicBezTo>
                  <a:cubicBezTo>
                    <a:pt x="2980" y="7"/>
                    <a:pt x="2856" y="1"/>
                    <a:pt x="27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765;p78"/>
            <p:cNvSpPr/>
            <p:nvPr/>
          </p:nvSpPr>
          <p:spPr>
            <a:xfrm>
              <a:off x="1668683" y="4082108"/>
              <a:ext cx="119812" cy="171619"/>
            </a:xfrm>
            <a:custGeom>
              <a:avLst/>
              <a:gdLst/>
              <a:ahLst/>
              <a:cxnLst/>
              <a:rect l="l" t="t" r="r" b="b"/>
              <a:pathLst>
                <a:path w="3003" h="4211" extrusionOk="0">
                  <a:moveTo>
                    <a:pt x="2376" y="0"/>
                  </a:moveTo>
                  <a:cubicBezTo>
                    <a:pt x="2028" y="0"/>
                    <a:pt x="1695" y="94"/>
                    <a:pt x="1402" y="241"/>
                  </a:cubicBezTo>
                  <a:cubicBezTo>
                    <a:pt x="935" y="474"/>
                    <a:pt x="568" y="875"/>
                    <a:pt x="334" y="1342"/>
                  </a:cubicBezTo>
                  <a:cubicBezTo>
                    <a:pt x="101" y="1775"/>
                    <a:pt x="1" y="2309"/>
                    <a:pt x="68" y="2843"/>
                  </a:cubicBezTo>
                  <a:cubicBezTo>
                    <a:pt x="134" y="3343"/>
                    <a:pt x="334" y="3877"/>
                    <a:pt x="868" y="4210"/>
                  </a:cubicBezTo>
                  <a:cubicBezTo>
                    <a:pt x="1268" y="3777"/>
                    <a:pt x="1535" y="3443"/>
                    <a:pt x="1735" y="3176"/>
                  </a:cubicBezTo>
                  <a:cubicBezTo>
                    <a:pt x="1969" y="2876"/>
                    <a:pt x="2136" y="2643"/>
                    <a:pt x="2269" y="2376"/>
                  </a:cubicBezTo>
                  <a:cubicBezTo>
                    <a:pt x="2436" y="2076"/>
                    <a:pt x="2536" y="1809"/>
                    <a:pt x="2636" y="1475"/>
                  </a:cubicBezTo>
                  <a:cubicBezTo>
                    <a:pt x="2769" y="1108"/>
                    <a:pt x="2870" y="708"/>
                    <a:pt x="3003" y="108"/>
                  </a:cubicBezTo>
                  <a:cubicBezTo>
                    <a:pt x="2792" y="33"/>
                    <a:pt x="2581" y="0"/>
                    <a:pt x="23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766;p78"/>
            <p:cNvSpPr/>
            <p:nvPr/>
          </p:nvSpPr>
          <p:spPr>
            <a:xfrm>
              <a:off x="1732560" y="4085695"/>
              <a:ext cx="142474" cy="150345"/>
            </a:xfrm>
            <a:custGeom>
              <a:avLst/>
              <a:gdLst/>
              <a:ahLst/>
              <a:cxnLst/>
              <a:rect l="l" t="t" r="r" b="b"/>
              <a:pathLst>
                <a:path w="3571" h="3689" extrusionOk="0">
                  <a:moveTo>
                    <a:pt x="2329" y="1"/>
                  </a:moveTo>
                  <a:cubicBezTo>
                    <a:pt x="2231" y="1"/>
                    <a:pt x="2134" y="7"/>
                    <a:pt x="2036" y="20"/>
                  </a:cubicBezTo>
                  <a:cubicBezTo>
                    <a:pt x="1502" y="120"/>
                    <a:pt x="1035" y="386"/>
                    <a:pt x="668" y="753"/>
                  </a:cubicBezTo>
                  <a:cubicBezTo>
                    <a:pt x="301" y="1154"/>
                    <a:pt x="68" y="1654"/>
                    <a:pt x="34" y="2188"/>
                  </a:cubicBezTo>
                  <a:cubicBezTo>
                    <a:pt x="1" y="2721"/>
                    <a:pt x="168" y="3255"/>
                    <a:pt x="601" y="3689"/>
                  </a:cubicBezTo>
                  <a:cubicBezTo>
                    <a:pt x="1068" y="3289"/>
                    <a:pt x="1369" y="3055"/>
                    <a:pt x="1635" y="2855"/>
                  </a:cubicBezTo>
                  <a:cubicBezTo>
                    <a:pt x="1902" y="2621"/>
                    <a:pt x="2102" y="2455"/>
                    <a:pt x="2269" y="2254"/>
                  </a:cubicBezTo>
                  <a:cubicBezTo>
                    <a:pt x="2469" y="2088"/>
                    <a:pt x="2603" y="1854"/>
                    <a:pt x="2803" y="1587"/>
                  </a:cubicBezTo>
                  <a:lnTo>
                    <a:pt x="3570" y="487"/>
                  </a:lnTo>
                  <a:cubicBezTo>
                    <a:pt x="3189" y="132"/>
                    <a:pt x="2763" y="1"/>
                    <a:pt x="23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767;p78"/>
            <p:cNvSpPr/>
            <p:nvPr/>
          </p:nvSpPr>
          <p:spPr>
            <a:xfrm>
              <a:off x="1556889" y="4157178"/>
              <a:ext cx="131821" cy="114236"/>
            </a:xfrm>
            <a:custGeom>
              <a:avLst/>
              <a:gdLst/>
              <a:ahLst/>
              <a:cxnLst/>
              <a:rect l="l" t="t" r="r" b="b"/>
              <a:pathLst>
                <a:path w="3304" h="2803" extrusionOk="0">
                  <a:moveTo>
                    <a:pt x="1302" y="0"/>
                  </a:moveTo>
                  <a:cubicBezTo>
                    <a:pt x="868" y="0"/>
                    <a:pt x="434" y="100"/>
                    <a:pt x="1" y="467"/>
                  </a:cubicBezTo>
                  <a:cubicBezTo>
                    <a:pt x="234" y="1001"/>
                    <a:pt x="401" y="1301"/>
                    <a:pt x="568" y="1568"/>
                  </a:cubicBezTo>
                  <a:cubicBezTo>
                    <a:pt x="735" y="1835"/>
                    <a:pt x="901" y="2035"/>
                    <a:pt x="1102" y="2168"/>
                  </a:cubicBezTo>
                  <a:cubicBezTo>
                    <a:pt x="1302" y="2335"/>
                    <a:pt x="1535" y="2435"/>
                    <a:pt x="1835" y="2535"/>
                  </a:cubicBezTo>
                  <a:cubicBezTo>
                    <a:pt x="2136" y="2635"/>
                    <a:pt x="2503" y="2735"/>
                    <a:pt x="3070" y="2802"/>
                  </a:cubicBezTo>
                  <a:cubicBezTo>
                    <a:pt x="3303" y="2302"/>
                    <a:pt x="3303" y="1835"/>
                    <a:pt x="3170" y="1434"/>
                  </a:cubicBezTo>
                  <a:cubicBezTo>
                    <a:pt x="3036" y="1034"/>
                    <a:pt x="2769" y="667"/>
                    <a:pt x="2469" y="434"/>
                  </a:cubicBezTo>
                  <a:cubicBezTo>
                    <a:pt x="2136" y="167"/>
                    <a:pt x="1735" y="33"/>
                    <a:pt x="13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2768;p78"/>
            <p:cNvSpPr/>
            <p:nvPr/>
          </p:nvSpPr>
          <p:spPr>
            <a:xfrm>
              <a:off x="1457104" y="4168385"/>
              <a:ext cx="173035" cy="112525"/>
            </a:xfrm>
            <a:custGeom>
              <a:avLst/>
              <a:gdLst/>
              <a:ahLst/>
              <a:cxnLst/>
              <a:rect l="l" t="t" r="r" b="b"/>
              <a:pathLst>
                <a:path w="4337" h="2761" extrusionOk="0">
                  <a:moveTo>
                    <a:pt x="1742" y="0"/>
                  </a:moveTo>
                  <a:cubicBezTo>
                    <a:pt x="1618" y="0"/>
                    <a:pt x="1493" y="9"/>
                    <a:pt x="1368" y="25"/>
                  </a:cubicBezTo>
                  <a:cubicBezTo>
                    <a:pt x="867" y="125"/>
                    <a:pt x="367" y="326"/>
                    <a:pt x="0" y="826"/>
                  </a:cubicBezTo>
                  <a:cubicBezTo>
                    <a:pt x="467" y="1260"/>
                    <a:pt x="767" y="1526"/>
                    <a:pt x="1067" y="1727"/>
                  </a:cubicBezTo>
                  <a:cubicBezTo>
                    <a:pt x="1368" y="1960"/>
                    <a:pt x="1601" y="2127"/>
                    <a:pt x="1901" y="2260"/>
                  </a:cubicBezTo>
                  <a:cubicBezTo>
                    <a:pt x="2168" y="2360"/>
                    <a:pt x="2468" y="2460"/>
                    <a:pt x="2835" y="2560"/>
                  </a:cubicBezTo>
                  <a:cubicBezTo>
                    <a:pt x="3202" y="2627"/>
                    <a:pt x="3603" y="2694"/>
                    <a:pt x="4203" y="2761"/>
                  </a:cubicBezTo>
                  <a:cubicBezTo>
                    <a:pt x="4336" y="2160"/>
                    <a:pt x="4203" y="1660"/>
                    <a:pt x="3936" y="1226"/>
                  </a:cubicBezTo>
                  <a:cubicBezTo>
                    <a:pt x="3669" y="793"/>
                    <a:pt x="3269" y="459"/>
                    <a:pt x="2835" y="225"/>
                  </a:cubicBezTo>
                  <a:cubicBezTo>
                    <a:pt x="2485" y="75"/>
                    <a:pt x="2116" y="0"/>
                    <a:pt x="17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769;p78"/>
            <p:cNvSpPr/>
            <p:nvPr/>
          </p:nvSpPr>
          <p:spPr>
            <a:xfrm>
              <a:off x="1638082" y="4036178"/>
              <a:ext cx="87894" cy="150916"/>
            </a:xfrm>
            <a:custGeom>
              <a:avLst/>
              <a:gdLst/>
              <a:ahLst/>
              <a:cxnLst/>
              <a:rect l="l" t="t" r="r" b="b"/>
              <a:pathLst>
                <a:path w="2203" h="3703" extrusionOk="0">
                  <a:moveTo>
                    <a:pt x="1335" y="0"/>
                  </a:moveTo>
                  <a:cubicBezTo>
                    <a:pt x="801" y="167"/>
                    <a:pt x="501" y="501"/>
                    <a:pt x="301" y="801"/>
                  </a:cubicBezTo>
                  <a:cubicBezTo>
                    <a:pt x="101" y="1134"/>
                    <a:pt x="1" y="1468"/>
                    <a:pt x="1" y="1835"/>
                  </a:cubicBezTo>
                  <a:cubicBezTo>
                    <a:pt x="1" y="2169"/>
                    <a:pt x="67" y="2535"/>
                    <a:pt x="267" y="2869"/>
                  </a:cubicBezTo>
                  <a:cubicBezTo>
                    <a:pt x="468" y="3169"/>
                    <a:pt x="768" y="3503"/>
                    <a:pt x="1302" y="3703"/>
                  </a:cubicBezTo>
                  <a:cubicBezTo>
                    <a:pt x="1668" y="3269"/>
                    <a:pt x="1869" y="3002"/>
                    <a:pt x="2002" y="2669"/>
                  </a:cubicBezTo>
                  <a:cubicBezTo>
                    <a:pt x="2135" y="2402"/>
                    <a:pt x="2202" y="2135"/>
                    <a:pt x="2202" y="1835"/>
                  </a:cubicBezTo>
                  <a:cubicBezTo>
                    <a:pt x="2202" y="1568"/>
                    <a:pt x="2135" y="1301"/>
                    <a:pt x="2002" y="1001"/>
                  </a:cubicBezTo>
                  <a:cubicBezTo>
                    <a:pt x="1869" y="701"/>
                    <a:pt x="1668" y="401"/>
                    <a:pt x="133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770;p78"/>
            <p:cNvSpPr/>
            <p:nvPr/>
          </p:nvSpPr>
          <p:spPr>
            <a:xfrm>
              <a:off x="1780478" y="4133948"/>
              <a:ext cx="115822" cy="117048"/>
            </a:xfrm>
            <a:custGeom>
              <a:avLst/>
              <a:gdLst/>
              <a:ahLst/>
              <a:cxnLst/>
              <a:rect l="l" t="t" r="r" b="b"/>
              <a:pathLst>
                <a:path w="2903" h="2872" extrusionOk="0">
                  <a:moveTo>
                    <a:pt x="1946" y="1"/>
                  </a:moveTo>
                  <a:cubicBezTo>
                    <a:pt x="1802" y="1"/>
                    <a:pt x="1663" y="15"/>
                    <a:pt x="1535" y="36"/>
                  </a:cubicBezTo>
                  <a:cubicBezTo>
                    <a:pt x="1135" y="136"/>
                    <a:pt x="801" y="337"/>
                    <a:pt x="568" y="603"/>
                  </a:cubicBezTo>
                  <a:cubicBezTo>
                    <a:pt x="301" y="870"/>
                    <a:pt x="134" y="1204"/>
                    <a:pt x="68" y="1571"/>
                  </a:cubicBezTo>
                  <a:cubicBezTo>
                    <a:pt x="1" y="1938"/>
                    <a:pt x="1" y="2338"/>
                    <a:pt x="201" y="2872"/>
                  </a:cubicBezTo>
                  <a:cubicBezTo>
                    <a:pt x="768" y="2872"/>
                    <a:pt x="1135" y="2738"/>
                    <a:pt x="1435" y="2638"/>
                  </a:cubicBezTo>
                  <a:cubicBezTo>
                    <a:pt x="1769" y="2471"/>
                    <a:pt x="2002" y="2338"/>
                    <a:pt x="2169" y="2138"/>
                  </a:cubicBezTo>
                  <a:cubicBezTo>
                    <a:pt x="2369" y="1938"/>
                    <a:pt x="2469" y="1704"/>
                    <a:pt x="2603" y="1437"/>
                  </a:cubicBezTo>
                  <a:cubicBezTo>
                    <a:pt x="2703" y="1137"/>
                    <a:pt x="2769" y="804"/>
                    <a:pt x="2903" y="270"/>
                  </a:cubicBezTo>
                  <a:cubicBezTo>
                    <a:pt x="2585" y="66"/>
                    <a:pt x="2253" y="1"/>
                    <a:pt x="19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771;p78"/>
            <p:cNvSpPr/>
            <p:nvPr/>
          </p:nvSpPr>
          <p:spPr>
            <a:xfrm>
              <a:off x="1393187" y="4207184"/>
              <a:ext cx="576319" cy="179770"/>
            </a:xfrm>
            <a:custGeom>
              <a:avLst/>
              <a:gdLst/>
              <a:ahLst/>
              <a:cxnLst/>
              <a:rect l="l" t="t" r="r" b="b"/>
              <a:pathLst>
                <a:path w="14445" h="4411" extrusionOk="0">
                  <a:moveTo>
                    <a:pt x="8865" y="0"/>
                  </a:moveTo>
                  <a:cubicBezTo>
                    <a:pt x="8782" y="0"/>
                    <a:pt x="8696" y="3"/>
                    <a:pt x="8607" y="7"/>
                  </a:cubicBezTo>
                  <a:cubicBezTo>
                    <a:pt x="6072" y="141"/>
                    <a:pt x="4271" y="2542"/>
                    <a:pt x="4271" y="2542"/>
                  </a:cubicBezTo>
                  <a:cubicBezTo>
                    <a:pt x="4271" y="2542"/>
                    <a:pt x="3470" y="2075"/>
                    <a:pt x="2536" y="2075"/>
                  </a:cubicBezTo>
                  <a:cubicBezTo>
                    <a:pt x="1602" y="2075"/>
                    <a:pt x="535" y="2542"/>
                    <a:pt x="1" y="4411"/>
                  </a:cubicBezTo>
                  <a:lnTo>
                    <a:pt x="13944" y="4411"/>
                  </a:lnTo>
                  <a:cubicBezTo>
                    <a:pt x="13944" y="4411"/>
                    <a:pt x="14445" y="2176"/>
                    <a:pt x="13077" y="1442"/>
                  </a:cubicBezTo>
                  <a:cubicBezTo>
                    <a:pt x="12710" y="1245"/>
                    <a:pt x="12403" y="1173"/>
                    <a:pt x="12150" y="1173"/>
                  </a:cubicBezTo>
                  <a:cubicBezTo>
                    <a:pt x="11461" y="1173"/>
                    <a:pt x="11176" y="1709"/>
                    <a:pt x="11176" y="1709"/>
                  </a:cubicBezTo>
                  <a:cubicBezTo>
                    <a:pt x="11176" y="1709"/>
                    <a:pt x="11144" y="0"/>
                    <a:pt x="8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772;p78"/>
            <p:cNvSpPr/>
            <p:nvPr/>
          </p:nvSpPr>
          <p:spPr>
            <a:xfrm>
              <a:off x="3331609" y="4193794"/>
              <a:ext cx="170402" cy="136203"/>
            </a:xfrm>
            <a:custGeom>
              <a:avLst/>
              <a:gdLst/>
              <a:ahLst/>
              <a:cxnLst/>
              <a:rect l="l" t="t" r="r" b="b"/>
              <a:pathLst>
                <a:path w="4271" h="3342" extrusionOk="0">
                  <a:moveTo>
                    <a:pt x="1629" y="1"/>
                  </a:moveTo>
                  <a:cubicBezTo>
                    <a:pt x="1575" y="1"/>
                    <a:pt x="1522" y="2"/>
                    <a:pt x="1469" y="6"/>
                  </a:cubicBezTo>
                  <a:cubicBezTo>
                    <a:pt x="968" y="72"/>
                    <a:pt x="435" y="239"/>
                    <a:pt x="1" y="706"/>
                  </a:cubicBezTo>
                  <a:cubicBezTo>
                    <a:pt x="435" y="1173"/>
                    <a:pt x="768" y="1440"/>
                    <a:pt x="1068" y="1707"/>
                  </a:cubicBezTo>
                  <a:cubicBezTo>
                    <a:pt x="1369" y="1940"/>
                    <a:pt x="1602" y="2141"/>
                    <a:pt x="1869" y="2274"/>
                  </a:cubicBezTo>
                  <a:cubicBezTo>
                    <a:pt x="2136" y="2441"/>
                    <a:pt x="2369" y="2541"/>
                    <a:pt x="2670" y="2708"/>
                  </a:cubicBezTo>
                  <a:cubicBezTo>
                    <a:pt x="3036" y="2841"/>
                    <a:pt x="3370" y="3041"/>
                    <a:pt x="3937" y="3341"/>
                  </a:cubicBezTo>
                  <a:cubicBezTo>
                    <a:pt x="4237" y="2808"/>
                    <a:pt x="4271" y="2207"/>
                    <a:pt x="4071" y="1674"/>
                  </a:cubicBezTo>
                  <a:cubicBezTo>
                    <a:pt x="3904" y="1140"/>
                    <a:pt x="3503" y="673"/>
                    <a:pt x="3003" y="406"/>
                  </a:cubicBezTo>
                  <a:cubicBezTo>
                    <a:pt x="2583" y="136"/>
                    <a:pt x="2108" y="1"/>
                    <a:pt x="16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773;p78"/>
            <p:cNvSpPr/>
            <p:nvPr/>
          </p:nvSpPr>
          <p:spPr>
            <a:xfrm>
              <a:off x="3644370" y="4135230"/>
              <a:ext cx="110516" cy="121368"/>
            </a:xfrm>
            <a:custGeom>
              <a:avLst/>
              <a:gdLst/>
              <a:ahLst/>
              <a:cxnLst/>
              <a:rect l="l" t="t" r="r" b="b"/>
              <a:pathLst>
                <a:path w="2770" h="2978" extrusionOk="0">
                  <a:moveTo>
                    <a:pt x="2094" y="0"/>
                  </a:moveTo>
                  <a:cubicBezTo>
                    <a:pt x="1821" y="0"/>
                    <a:pt x="1589" y="48"/>
                    <a:pt x="1369" y="108"/>
                  </a:cubicBezTo>
                  <a:cubicBezTo>
                    <a:pt x="1035" y="242"/>
                    <a:pt x="735" y="442"/>
                    <a:pt x="501" y="709"/>
                  </a:cubicBezTo>
                  <a:cubicBezTo>
                    <a:pt x="301" y="976"/>
                    <a:pt x="134" y="1309"/>
                    <a:pt x="68" y="1676"/>
                  </a:cubicBezTo>
                  <a:cubicBezTo>
                    <a:pt x="1" y="2043"/>
                    <a:pt x="34" y="2477"/>
                    <a:pt x="234" y="2977"/>
                  </a:cubicBezTo>
                  <a:cubicBezTo>
                    <a:pt x="801" y="2944"/>
                    <a:pt x="1168" y="2844"/>
                    <a:pt x="1469" y="2710"/>
                  </a:cubicBezTo>
                  <a:cubicBezTo>
                    <a:pt x="1769" y="2544"/>
                    <a:pt x="2002" y="2377"/>
                    <a:pt x="2202" y="2143"/>
                  </a:cubicBezTo>
                  <a:cubicBezTo>
                    <a:pt x="2403" y="1910"/>
                    <a:pt x="2536" y="1643"/>
                    <a:pt x="2636" y="1343"/>
                  </a:cubicBezTo>
                  <a:cubicBezTo>
                    <a:pt x="2703" y="1009"/>
                    <a:pt x="2770" y="609"/>
                    <a:pt x="2703" y="75"/>
                  </a:cubicBezTo>
                  <a:cubicBezTo>
                    <a:pt x="2476" y="22"/>
                    <a:pt x="2276" y="0"/>
                    <a:pt x="20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774;p78"/>
            <p:cNvSpPr/>
            <p:nvPr/>
          </p:nvSpPr>
          <p:spPr>
            <a:xfrm>
              <a:off x="3713594" y="4268579"/>
              <a:ext cx="227615" cy="95407"/>
            </a:xfrm>
            <a:custGeom>
              <a:avLst/>
              <a:gdLst/>
              <a:ahLst/>
              <a:cxnLst/>
              <a:rect l="l" t="t" r="r" b="b"/>
              <a:pathLst>
                <a:path w="5705" h="2341" extrusionOk="0">
                  <a:moveTo>
                    <a:pt x="3078" y="0"/>
                  </a:moveTo>
                  <a:cubicBezTo>
                    <a:pt x="2918" y="0"/>
                    <a:pt x="2759" y="13"/>
                    <a:pt x="2602" y="39"/>
                  </a:cubicBezTo>
                  <a:cubicBezTo>
                    <a:pt x="2002" y="105"/>
                    <a:pt x="1401" y="339"/>
                    <a:pt x="934" y="739"/>
                  </a:cubicBezTo>
                  <a:cubicBezTo>
                    <a:pt x="467" y="1140"/>
                    <a:pt x="101" y="1673"/>
                    <a:pt x="0" y="2340"/>
                  </a:cubicBezTo>
                  <a:cubicBezTo>
                    <a:pt x="701" y="2340"/>
                    <a:pt x="1168" y="2340"/>
                    <a:pt x="1635" y="2307"/>
                  </a:cubicBezTo>
                  <a:cubicBezTo>
                    <a:pt x="2102" y="2274"/>
                    <a:pt x="2502" y="2274"/>
                    <a:pt x="2903" y="2207"/>
                  </a:cubicBezTo>
                  <a:cubicBezTo>
                    <a:pt x="3303" y="2140"/>
                    <a:pt x="3703" y="2074"/>
                    <a:pt x="4137" y="2007"/>
                  </a:cubicBezTo>
                  <a:cubicBezTo>
                    <a:pt x="4570" y="1907"/>
                    <a:pt x="5037" y="1773"/>
                    <a:pt x="5705" y="1607"/>
                  </a:cubicBezTo>
                  <a:cubicBezTo>
                    <a:pt x="5471" y="973"/>
                    <a:pt x="4971" y="539"/>
                    <a:pt x="4404" y="272"/>
                  </a:cubicBezTo>
                  <a:cubicBezTo>
                    <a:pt x="3985" y="100"/>
                    <a:pt x="3530" y="0"/>
                    <a:pt x="307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775;p78"/>
            <p:cNvSpPr/>
            <p:nvPr/>
          </p:nvSpPr>
          <p:spPr>
            <a:xfrm>
              <a:off x="3539239" y="4134211"/>
              <a:ext cx="119812" cy="171334"/>
            </a:xfrm>
            <a:custGeom>
              <a:avLst/>
              <a:gdLst/>
              <a:ahLst/>
              <a:cxnLst/>
              <a:rect l="l" t="t" r="r" b="b"/>
              <a:pathLst>
                <a:path w="3003" h="4204" extrusionOk="0">
                  <a:moveTo>
                    <a:pt x="670" y="1"/>
                  </a:moveTo>
                  <a:cubicBezTo>
                    <a:pt x="451" y="1"/>
                    <a:pt x="226" y="41"/>
                    <a:pt x="1" y="133"/>
                  </a:cubicBezTo>
                  <a:cubicBezTo>
                    <a:pt x="134" y="734"/>
                    <a:pt x="234" y="1101"/>
                    <a:pt x="368" y="1468"/>
                  </a:cubicBezTo>
                  <a:cubicBezTo>
                    <a:pt x="468" y="1801"/>
                    <a:pt x="568" y="2102"/>
                    <a:pt x="735" y="2368"/>
                  </a:cubicBezTo>
                  <a:cubicBezTo>
                    <a:pt x="868" y="2635"/>
                    <a:pt x="1035" y="2869"/>
                    <a:pt x="1268" y="3169"/>
                  </a:cubicBezTo>
                  <a:cubicBezTo>
                    <a:pt x="1468" y="3469"/>
                    <a:pt x="1735" y="3769"/>
                    <a:pt x="2169" y="4203"/>
                  </a:cubicBezTo>
                  <a:cubicBezTo>
                    <a:pt x="2669" y="3869"/>
                    <a:pt x="2869" y="3336"/>
                    <a:pt x="2936" y="2835"/>
                  </a:cubicBezTo>
                  <a:cubicBezTo>
                    <a:pt x="3003" y="2302"/>
                    <a:pt x="2903" y="1801"/>
                    <a:pt x="2669" y="1334"/>
                  </a:cubicBezTo>
                  <a:cubicBezTo>
                    <a:pt x="2436" y="867"/>
                    <a:pt x="2069" y="500"/>
                    <a:pt x="1602" y="234"/>
                  </a:cubicBezTo>
                  <a:cubicBezTo>
                    <a:pt x="1320" y="93"/>
                    <a:pt x="1003" y="1"/>
                    <a:pt x="6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776;p78"/>
            <p:cNvSpPr/>
            <p:nvPr/>
          </p:nvSpPr>
          <p:spPr>
            <a:xfrm>
              <a:off x="3452740" y="4138857"/>
              <a:ext cx="142434" cy="149000"/>
            </a:xfrm>
            <a:custGeom>
              <a:avLst/>
              <a:gdLst/>
              <a:ahLst/>
              <a:cxnLst/>
              <a:rect l="l" t="t" r="r" b="b"/>
              <a:pathLst>
                <a:path w="3570" h="3656" extrusionOk="0">
                  <a:moveTo>
                    <a:pt x="1237" y="0"/>
                  </a:moveTo>
                  <a:cubicBezTo>
                    <a:pt x="805" y="0"/>
                    <a:pt x="381" y="127"/>
                    <a:pt x="0" y="453"/>
                  </a:cubicBezTo>
                  <a:lnTo>
                    <a:pt x="768" y="1554"/>
                  </a:lnTo>
                  <a:cubicBezTo>
                    <a:pt x="968" y="1854"/>
                    <a:pt x="1101" y="2054"/>
                    <a:pt x="1301" y="2254"/>
                  </a:cubicBezTo>
                  <a:cubicBezTo>
                    <a:pt x="1468" y="2421"/>
                    <a:pt x="1668" y="2588"/>
                    <a:pt x="1935" y="2821"/>
                  </a:cubicBezTo>
                  <a:cubicBezTo>
                    <a:pt x="2202" y="3022"/>
                    <a:pt x="2502" y="3255"/>
                    <a:pt x="2969" y="3655"/>
                  </a:cubicBezTo>
                  <a:cubicBezTo>
                    <a:pt x="3403" y="3255"/>
                    <a:pt x="3570" y="2688"/>
                    <a:pt x="3536" y="2154"/>
                  </a:cubicBezTo>
                  <a:cubicBezTo>
                    <a:pt x="3503" y="1654"/>
                    <a:pt x="3269" y="1120"/>
                    <a:pt x="2903" y="753"/>
                  </a:cubicBezTo>
                  <a:cubicBezTo>
                    <a:pt x="2536" y="353"/>
                    <a:pt x="2069" y="86"/>
                    <a:pt x="1535" y="19"/>
                  </a:cubicBezTo>
                  <a:cubicBezTo>
                    <a:pt x="1436" y="7"/>
                    <a:pt x="1336" y="0"/>
                    <a:pt x="12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777;p78"/>
            <p:cNvSpPr/>
            <p:nvPr/>
          </p:nvSpPr>
          <p:spPr>
            <a:xfrm>
              <a:off x="3639064" y="4208955"/>
              <a:ext cx="131781" cy="115622"/>
            </a:xfrm>
            <a:custGeom>
              <a:avLst/>
              <a:gdLst/>
              <a:ahLst/>
              <a:cxnLst/>
              <a:rect l="l" t="t" r="r" b="b"/>
              <a:pathLst>
                <a:path w="3303" h="2837" extrusionOk="0">
                  <a:moveTo>
                    <a:pt x="2002" y="1"/>
                  </a:moveTo>
                  <a:cubicBezTo>
                    <a:pt x="1568" y="34"/>
                    <a:pt x="1168" y="201"/>
                    <a:pt x="834" y="434"/>
                  </a:cubicBezTo>
                  <a:cubicBezTo>
                    <a:pt x="534" y="701"/>
                    <a:pt x="267" y="1035"/>
                    <a:pt x="134" y="1435"/>
                  </a:cubicBezTo>
                  <a:cubicBezTo>
                    <a:pt x="0" y="1835"/>
                    <a:pt x="0" y="2302"/>
                    <a:pt x="234" y="2836"/>
                  </a:cubicBezTo>
                  <a:cubicBezTo>
                    <a:pt x="801" y="2736"/>
                    <a:pt x="1168" y="2636"/>
                    <a:pt x="1468" y="2569"/>
                  </a:cubicBezTo>
                  <a:cubicBezTo>
                    <a:pt x="1768" y="2469"/>
                    <a:pt x="2002" y="2336"/>
                    <a:pt x="2202" y="2202"/>
                  </a:cubicBezTo>
                  <a:cubicBezTo>
                    <a:pt x="2402" y="2035"/>
                    <a:pt x="2569" y="1835"/>
                    <a:pt x="2736" y="1568"/>
                  </a:cubicBezTo>
                  <a:cubicBezTo>
                    <a:pt x="2903" y="1302"/>
                    <a:pt x="3069" y="1001"/>
                    <a:pt x="3303" y="468"/>
                  </a:cubicBezTo>
                  <a:cubicBezTo>
                    <a:pt x="2869" y="101"/>
                    <a:pt x="2436" y="1"/>
                    <a:pt x="20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778;p78"/>
            <p:cNvSpPr/>
            <p:nvPr/>
          </p:nvSpPr>
          <p:spPr>
            <a:xfrm>
              <a:off x="3697634" y="4220203"/>
              <a:ext cx="173035" cy="113869"/>
            </a:xfrm>
            <a:custGeom>
              <a:avLst/>
              <a:gdLst/>
              <a:ahLst/>
              <a:cxnLst/>
              <a:rect l="l" t="t" r="r" b="b"/>
              <a:pathLst>
                <a:path w="4337" h="2794" extrusionOk="0">
                  <a:moveTo>
                    <a:pt x="2605" y="0"/>
                  </a:moveTo>
                  <a:cubicBezTo>
                    <a:pt x="2228" y="0"/>
                    <a:pt x="1855" y="82"/>
                    <a:pt x="1501" y="258"/>
                  </a:cubicBezTo>
                  <a:cubicBezTo>
                    <a:pt x="1068" y="459"/>
                    <a:pt x="667" y="792"/>
                    <a:pt x="400" y="1226"/>
                  </a:cubicBezTo>
                  <a:cubicBezTo>
                    <a:pt x="134" y="1659"/>
                    <a:pt x="0" y="2193"/>
                    <a:pt x="134" y="2794"/>
                  </a:cubicBezTo>
                  <a:cubicBezTo>
                    <a:pt x="734" y="2693"/>
                    <a:pt x="1134" y="2627"/>
                    <a:pt x="1501" y="2560"/>
                  </a:cubicBezTo>
                  <a:cubicBezTo>
                    <a:pt x="1868" y="2460"/>
                    <a:pt x="2168" y="2393"/>
                    <a:pt x="2435" y="2260"/>
                  </a:cubicBezTo>
                  <a:cubicBezTo>
                    <a:pt x="2735" y="2126"/>
                    <a:pt x="2969" y="1960"/>
                    <a:pt x="3269" y="1726"/>
                  </a:cubicBezTo>
                  <a:cubicBezTo>
                    <a:pt x="3569" y="1526"/>
                    <a:pt x="3870" y="1259"/>
                    <a:pt x="4337" y="825"/>
                  </a:cubicBezTo>
                  <a:cubicBezTo>
                    <a:pt x="3970" y="325"/>
                    <a:pt x="3469" y="125"/>
                    <a:pt x="2969" y="25"/>
                  </a:cubicBezTo>
                  <a:cubicBezTo>
                    <a:pt x="2848" y="9"/>
                    <a:pt x="2726" y="0"/>
                    <a:pt x="260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779;p78"/>
            <p:cNvSpPr/>
            <p:nvPr/>
          </p:nvSpPr>
          <p:spPr>
            <a:xfrm>
              <a:off x="3601799" y="4087955"/>
              <a:ext cx="87894" cy="150957"/>
            </a:xfrm>
            <a:custGeom>
              <a:avLst/>
              <a:gdLst/>
              <a:ahLst/>
              <a:cxnLst/>
              <a:rect l="l" t="t" r="r" b="b"/>
              <a:pathLst>
                <a:path w="2203" h="3704" extrusionOk="0">
                  <a:moveTo>
                    <a:pt x="868" y="1"/>
                  </a:moveTo>
                  <a:cubicBezTo>
                    <a:pt x="501" y="435"/>
                    <a:pt x="334" y="701"/>
                    <a:pt x="167" y="1002"/>
                  </a:cubicBezTo>
                  <a:cubicBezTo>
                    <a:pt x="67" y="1302"/>
                    <a:pt x="0" y="1569"/>
                    <a:pt x="0" y="1869"/>
                  </a:cubicBezTo>
                  <a:cubicBezTo>
                    <a:pt x="0" y="2136"/>
                    <a:pt x="67" y="2403"/>
                    <a:pt x="201" y="2703"/>
                  </a:cubicBezTo>
                  <a:cubicBezTo>
                    <a:pt x="334" y="3003"/>
                    <a:pt x="534" y="3270"/>
                    <a:pt x="901" y="3704"/>
                  </a:cubicBezTo>
                  <a:cubicBezTo>
                    <a:pt x="1435" y="3537"/>
                    <a:pt x="1735" y="3203"/>
                    <a:pt x="1935" y="2870"/>
                  </a:cubicBezTo>
                  <a:cubicBezTo>
                    <a:pt x="2135" y="2536"/>
                    <a:pt x="2202" y="2169"/>
                    <a:pt x="2202" y="1836"/>
                  </a:cubicBezTo>
                  <a:cubicBezTo>
                    <a:pt x="2202" y="1502"/>
                    <a:pt x="2102" y="1135"/>
                    <a:pt x="1902" y="801"/>
                  </a:cubicBezTo>
                  <a:cubicBezTo>
                    <a:pt x="1702" y="501"/>
                    <a:pt x="1401" y="168"/>
                    <a:pt x="86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780;p78"/>
            <p:cNvSpPr/>
            <p:nvPr/>
          </p:nvSpPr>
          <p:spPr>
            <a:xfrm>
              <a:off x="3431434" y="4185766"/>
              <a:ext cx="115822" cy="117048"/>
            </a:xfrm>
            <a:custGeom>
              <a:avLst/>
              <a:gdLst/>
              <a:ahLst/>
              <a:cxnLst/>
              <a:rect l="l" t="t" r="r" b="b"/>
              <a:pathLst>
                <a:path w="2903" h="2872" extrusionOk="0">
                  <a:moveTo>
                    <a:pt x="964" y="0"/>
                  </a:moveTo>
                  <a:cubicBezTo>
                    <a:pt x="665" y="0"/>
                    <a:pt x="341" y="65"/>
                    <a:pt x="1" y="269"/>
                  </a:cubicBezTo>
                  <a:cubicBezTo>
                    <a:pt x="134" y="837"/>
                    <a:pt x="201" y="1170"/>
                    <a:pt x="301" y="1437"/>
                  </a:cubicBezTo>
                  <a:cubicBezTo>
                    <a:pt x="434" y="1737"/>
                    <a:pt x="534" y="1937"/>
                    <a:pt x="735" y="2137"/>
                  </a:cubicBezTo>
                  <a:cubicBezTo>
                    <a:pt x="901" y="2338"/>
                    <a:pt x="1135" y="2504"/>
                    <a:pt x="1468" y="2638"/>
                  </a:cubicBezTo>
                  <a:cubicBezTo>
                    <a:pt x="1769" y="2771"/>
                    <a:pt x="2136" y="2871"/>
                    <a:pt x="2703" y="2871"/>
                  </a:cubicBezTo>
                  <a:cubicBezTo>
                    <a:pt x="2903" y="2338"/>
                    <a:pt x="2903" y="1937"/>
                    <a:pt x="2836" y="1570"/>
                  </a:cubicBezTo>
                  <a:cubicBezTo>
                    <a:pt x="2769" y="1203"/>
                    <a:pt x="2603" y="903"/>
                    <a:pt x="2336" y="636"/>
                  </a:cubicBezTo>
                  <a:cubicBezTo>
                    <a:pt x="2102" y="370"/>
                    <a:pt x="1769" y="136"/>
                    <a:pt x="1368" y="36"/>
                  </a:cubicBezTo>
                  <a:cubicBezTo>
                    <a:pt x="1240" y="15"/>
                    <a:pt x="1105" y="0"/>
                    <a:pt x="96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2781;p78"/>
            <p:cNvSpPr/>
            <p:nvPr/>
          </p:nvSpPr>
          <p:spPr>
            <a:xfrm>
              <a:off x="3358261" y="4260347"/>
              <a:ext cx="576279" cy="178425"/>
            </a:xfrm>
            <a:custGeom>
              <a:avLst/>
              <a:gdLst/>
              <a:ahLst/>
              <a:cxnLst/>
              <a:rect l="l" t="t" r="r" b="b"/>
              <a:pathLst>
                <a:path w="14444" h="4378" extrusionOk="0">
                  <a:moveTo>
                    <a:pt x="5580" y="0"/>
                  </a:moveTo>
                  <a:cubicBezTo>
                    <a:pt x="3300" y="0"/>
                    <a:pt x="3269" y="1708"/>
                    <a:pt x="3269" y="1708"/>
                  </a:cubicBezTo>
                  <a:cubicBezTo>
                    <a:pt x="3269" y="1708"/>
                    <a:pt x="2983" y="1173"/>
                    <a:pt x="2294" y="1173"/>
                  </a:cubicBezTo>
                  <a:cubicBezTo>
                    <a:pt x="2042" y="1173"/>
                    <a:pt x="1735" y="1245"/>
                    <a:pt x="1368" y="1442"/>
                  </a:cubicBezTo>
                  <a:cubicBezTo>
                    <a:pt x="0" y="2175"/>
                    <a:pt x="500" y="4377"/>
                    <a:pt x="500" y="4377"/>
                  </a:cubicBezTo>
                  <a:lnTo>
                    <a:pt x="14444" y="4377"/>
                  </a:lnTo>
                  <a:cubicBezTo>
                    <a:pt x="13908" y="2517"/>
                    <a:pt x="12833" y="2055"/>
                    <a:pt x="11896" y="2055"/>
                  </a:cubicBezTo>
                  <a:cubicBezTo>
                    <a:pt x="10967" y="2055"/>
                    <a:pt x="10174" y="2509"/>
                    <a:pt x="10174" y="2509"/>
                  </a:cubicBezTo>
                  <a:cubicBezTo>
                    <a:pt x="10174" y="2509"/>
                    <a:pt x="8373" y="141"/>
                    <a:pt x="5838" y="7"/>
                  </a:cubicBezTo>
                  <a:cubicBezTo>
                    <a:pt x="5749" y="3"/>
                    <a:pt x="5663" y="0"/>
                    <a:pt x="558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2782;p78"/>
            <p:cNvSpPr/>
            <p:nvPr/>
          </p:nvSpPr>
          <p:spPr>
            <a:xfrm>
              <a:off x="3376893" y="4318707"/>
              <a:ext cx="504424" cy="120064"/>
            </a:xfrm>
            <a:custGeom>
              <a:avLst/>
              <a:gdLst/>
              <a:ahLst/>
              <a:cxnLst/>
              <a:rect l="l" t="t" r="r" b="b"/>
              <a:pathLst>
                <a:path w="12643" h="2946" extrusionOk="0">
                  <a:moveTo>
                    <a:pt x="5076" y="0"/>
                  </a:moveTo>
                  <a:cubicBezTo>
                    <a:pt x="3663" y="0"/>
                    <a:pt x="3123" y="677"/>
                    <a:pt x="2936" y="1177"/>
                  </a:cubicBezTo>
                  <a:cubicBezTo>
                    <a:pt x="2871" y="1306"/>
                    <a:pt x="2751" y="1380"/>
                    <a:pt x="2629" y="1380"/>
                  </a:cubicBezTo>
                  <a:cubicBezTo>
                    <a:pt x="2562" y="1380"/>
                    <a:pt x="2494" y="1358"/>
                    <a:pt x="2435" y="1311"/>
                  </a:cubicBezTo>
                  <a:cubicBezTo>
                    <a:pt x="2290" y="1230"/>
                    <a:pt x="2097" y="1164"/>
                    <a:pt x="1853" y="1164"/>
                  </a:cubicBezTo>
                  <a:cubicBezTo>
                    <a:pt x="1595" y="1164"/>
                    <a:pt x="1279" y="1238"/>
                    <a:pt x="901" y="1444"/>
                  </a:cubicBezTo>
                  <a:cubicBezTo>
                    <a:pt x="367" y="1711"/>
                    <a:pt x="100" y="2245"/>
                    <a:pt x="0" y="2812"/>
                  </a:cubicBezTo>
                  <a:cubicBezTo>
                    <a:pt x="33" y="2912"/>
                    <a:pt x="33" y="2945"/>
                    <a:pt x="33" y="2945"/>
                  </a:cubicBezTo>
                  <a:lnTo>
                    <a:pt x="12075" y="2945"/>
                  </a:lnTo>
                  <a:cubicBezTo>
                    <a:pt x="12542" y="2945"/>
                    <a:pt x="12642" y="2311"/>
                    <a:pt x="12209" y="2178"/>
                  </a:cubicBezTo>
                  <a:cubicBezTo>
                    <a:pt x="11951" y="2096"/>
                    <a:pt x="11687" y="2065"/>
                    <a:pt x="11432" y="2065"/>
                  </a:cubicBezTo>
                  <a:cubicBezTo>
                    <a:pt x="11060" y="2065"/>
                    <a:pt x="10704" y="2132"/>
                    <a:pt x="10408" y="2211"/>
                  </a:cubicBezTo>
                  <a:cubicBezTo>
                    <a:pt x="10296" y="2246"/>
                    <a:pt x="10179" y="2262"/>
                    <a:pt x="10062" y="2262"/>
                  </a:cubicBezTo>
                  <a:cubicBezTo>
                    <a:pt x="9727" y="2262"/>
                    <a:pt x="9387" y="2125"/>
                    <a:pt x="9140" y="1878"/>
                  </a:cubicBezTo>
                  <a:cubicBezTo>
                    <a:pt x="8406" y="1177"/>
                    <a:pt x="7038" y="76"/>
                    <a:pt x="5371" y="10"/>
                  </a:cubicBezTo>
                  <a:cubicBezTo>
                    <a:pt x="5269" y="3"/>
                    <a:pt x="5171" y="0"/>
                    <a:pt x="50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2783;p78"/>
            <p:cNvSpPr/>
            <p:nvPr/>
          </p:nvSpPr>
          <p:spPr>
            <a:xfrm>
              <a:off x="1882309" y="1799998"/>
              <a:ext cx="533709" cy="522072"/>
            </a:xfrm>
            <a:custGeom>
              <a:avLst/>
              <a:gdLst/>
              <a:ahLst/>
              <a:cxnLst/>
              <a:rect l="l" t="t" r="r" b="b"/>
              <a:pathLst>
                <a:path w="13377" h="12810" extrusionOk="0">
                  <a:moveTo>
                    <a:pt x="12275" y="1"/>
                  </a:moveTo>
                  <a:cubicBezTo>
                    <a:pt x="6638" y="2503"/>
                    <a:pt x="0" y="8574"/>
                    <a:pt x="0" y="8574"/>
                  </a:cubicBezTo>
                  <a:lnTo>
                    <a:pt x="5070" y="12810"/>
                  </a:lnTo>
                  <a:lnTo>
                    <a:pt x="13376" y="7940"/>
                  </a:lnTo>
                  <a:lnTo>
                    <a:pt x="1227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2784;p78"/>
            <p:cNvSpPr/>
            <p:nvPr/>
          </p:nvSpPr>
          <p:spPr>
            <a:xfrm>
              <a:off x="2252284" y="1836718"/>
              <a:ext cx="163739" cy="304562"/>
            </a:xfrm>
            <a:custGeom>
              <a:avLst/>
              <a:gdLst/>
              <a:ahLst/>
              <a:cxnLst/>
              <a:rect l="l" t="t" r="r" b="b"/>
              <a:pathLst>
                <a:path w="4104" h="7473" extrusionOk="0">
                  <a:moveTo>
                    <a:pt x="1201" y="0"/>
                  </a:moveTo>
                  <a:cubicBezTo>
                    <a:pt x="801" y="201"/>
                    <a:pt x="401" y="434"/>
                    <a:pt x="0" y="668"/>
                  </a:cubicBezTo>
                  <a:lnTo>
                    <a:pt x="3303" y="7472"/>
                  </a:lnTo>
                  <a:lnTo>
                    <a:pt x="4103" y="7039"/>
                  </a:lnTo>
                  <a:lnTo>
                    <a:pt x="3903" y="5571"/>
                  </a:lnTo>
                  <a:lnTo>
                    <a:pt x="120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2785;p78"/>
            <p:cNvSpPr/>
            <p:nvPr/>
          </p:nvSpPr>
          <p:spPr>
            <a:xfrm>
              <a:off x="2072623" y="1956332"/>
              <a:ext cx="171719" cy="297797"/>
            </a:xfrm>
            <a:custGeom>
              <a:avLst/>
              <a:gdLst/>
              <a:ahLst/>
              <a:cxnLst/>
              <a:rect l="l" t="t" r="r" b="b"/>
              <a:pathLst>
                <a:path w="4304" h="7307" extrusionOk="0">
                  <a:moveTo>
                    <a:pt x="1101" y="1"/>
                  </a:moveTo>
                  <a:cubicBezTo>
                    <a:pt x="734" y="268"/>
                    <a:pt x="367" y="535"/>
                    <a:pt x="0" y="801"/>
                  </a:cubicBezTo>
                  <a:lnTo>
                    <a:pt x="3136" y="7306"/>
                  </a:lnTo>
                  <a:lnTo>
                    <a:pt x="4303" y="6606"/>
                  </a:lnTo>
                  <a:lnTo>
                    <a:pt x="110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2786;p78"/>
            <p:cNvSpPr/>
            <p:nvPr/>
          </p:nvSpPr>
          <p:spPr>
            <a:xfrm>
              <a:off x="1986084" y="2022966"/>
              <a:ext cx="166412" cy="286874"/>
            </a:xfrm>
            <a:custGeom>
              <a:avLst/>
              <a:gdLst/>
              <a:ahLst/>
              <a:cxnLst/>
              <a:rect l="l" t="t" r="r" b="b"/>
              <a:pathLst>
                <a:path w="4171" h="7039" extrusionOk="0">
                  <a:moveTo>
                    <a:pt x="1068" y="0"/>
                  </a:moveTo>
                  <a:cubicBezTo>
                    <a:pt x="701" y="301"/>
                    <a:pt x="334" y="601"/>
                    <a:pt x="1" y="868"/>
                  </a:cubicBezTo>
                  <a:lnTo>
                    <a:pt x="2970" y="7039"/>
                  </a:lnTo>
                  <a:lnTo>
                    <a:pt x="4171" y="6338"/>
                  </a:lnTo>
                  <a:lnTo>
                    <a:pt x="106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2787;p78"/>
            <p:cNvSpPr/>
            <p:nvPr/>
          </p:nvSpPr>
          <p:spPr>
            <a:xfrm>
              <a:off x="2161795" y="1892470"/>
              <a:ext cx="175709" cy="305907"/>
            </a:xfrm>
            <a:custGeom>
              <a:avLst/>
              <a:gdLst/>
              <a:ahLst/>
              <a:cxnLst/>
              <a:rect l="l" t="t" r="r" b="b"/>
              <a:pathLst>
                <a:path w="4404" h="7506" extrusionOk="0">
                  <a:moveTo>
                    <a:pt x="1134" y="0"/>
                  </a:moveTo>
                  <a:cubicBezTo>
                    <a:pt x="734" y="267"/>
                    <a:pt x="367" y="500"/>
                    <a:pt x="0" y="767"/>
                  </a:cubicBezTo>
                  <a:lnTo>
                    <a:pt x="3236" y="7505"/>
                  </a:lnTo>
                  <a:lnTo>
                    <a:pt x="4403" y="6805"/>
                  </a:lnTo>
                  <a:lnTo>
                    <a:pt x="113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2788;p78"/>
            <p:cNvSpPr/>
            <p:nvPr/>
          </p:nvSpPr>
          <p:spPr>
            <a:xfrm>
              <a:off x="2905736" y="1761933"/>
              <a:ext cx="532392" cy="522072"/>
            </a:xfrm>
            <a:custGeom>
              <a:avLst/>
              <a:gdLst/>
              <a:ahLst/>
              <a:cxnLst/>
              <a:rect l="l" t="t" r="r" b="b"/>
              <a:pathLst>
                <a:path w="13344" h="12810" extrusionOk="0">
                  <a:moveTo>
                    <a:pt x="1068" y="1"/>
                  </a:moveTo>
                  <a:lnTo>
                    <a:pt x="1" y="7940"/>
                  </a:lnTo>
                  <a:lnTo>
                    <a:pt x="8273" y="12810"/>
                  </a:lnTo>
                  <a:lnTo>
                    <a:pt x="13344" y="8574"/>
                  </a:lnTo>
                  <a:cubicBezTo>
                    <a:pt x="13344" y="8574"/>
                    <a:pt x="6705" y="2503"/>
                    <a:pt x="106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2789;p78"/>
            <p:cNvSpPr/>
            <p:nvPr/>
          </p:nvSpPr>
          <p:spPr>
            <a:xfrm>
              <a:off x="2904419" y="1798653"/>
              <a:ext cx="163739" cy="305907"/>
            </a:xfrm>
            <a:custGeom>
              <a:avLst/>
              <a:gdLst/>
              <a:ahLst/>
              <a:cxnLst/>
              <a:rect l="l" t="t" r="r" b="b"/>
              <a:pathLst>
                <a:path w="4104" h="7506" extrusionOk="0">
                  <a:moveTo>
                    <a:pt x="2902" y="0"/>
                  </a:moveTo>
                  <a:lnTo>
                    <a:pt x="200" y="5571"/>
                  </a:lnTo>
                  <a:lnTo>
                    <a:pt x="0" y="7039"/>
                  </a:lnTo>
                  <a:lnTo>
                    <a:pt x="801" y="7506"/>
                  </a:lnTo>
                  <a:lnTo>
                    <a:pt x="4103" y="668"/>
                  </a:lnTo>
                  <a:cubicBezTo>
                    <a:pt x="3703" y="434"/>
                    <a:pt x="3303" y="234"/>
                    <a:pt x="290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2790;p78"/>
            <p:cNvSpPr/>
            <p:nvPr/>
          </p:nvSpPr>
          <p:spPr>
            <a:xfrm>
              <a:off x="3074785" y="1918267"/>
              <a:ext cx="173035" cy="297797"/>
            </a:xfrm>
            <a:custGeom>
              <a:avLst/>
              <a:gdLst/>
              <a:ahLst/>
              <a:cxnLst/>
              <a:rect l="l" t="t" r="r" b="b"/>
              <a:pathLst>
                <a:path w="4337" h="7307" extrusionOk="0">
                  <a:moveTo>
                    <a:pt x="3236" y="1"/>
                  </a:moveTo>
                  <a:lnTo>
                    <a:pt x="0" y="6606"/>
                  </a:lnTo>
                  <a:lnTo>
                    <a:pt x="1201" y="7306"/>
                  </a:lnTo>
                  <a:lnTo>
                    <a:pt x="4336" y="801"/>
                  </a:lnTo>
                  <a:cubicBezTo>
                    <a:pt x="3970" y="535"/>
                    <a:pt x="3603" y="268"/>
                    <a:pt x="323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2791;p78"/>
            <p:cNvSpPr/>
            <p:nvPr/>
          </p:nvSpPr>
          <p:spPr>
            <a:xfrm>
              <a:off x="3169263" y="1986246"/>
              <a:ext cx="165056" cy="285530"/>
            </a:xfrm>
            <a:custGeom>
              <a:avLst/>
              <a:gdLst/>
              <a:ahLst/>
              <a:cxnLst/>
              <a:rect l="l" t="t" r="r" b="b"/>
              <a:pathLst>
                <a:path w="4137" h="7006" extrusionOk="0">
                  <a:moveTo>
                    <a:pt x="3069" y="1"/>
                  </a:moveTo>
                  <a:lnTo>
                    <a:pt x="0" y="6339"/>
                  </a:lnTo>
                  <a:lnTo>
                    <a:pt x="1168" y="7006"/>
                  </a:lnTo>
                  <a:lnTo>
                    <a:pt x="4137" y="868"/>
                  </a:lnTo>
                  <a:cubicBezTo>
                    <a:pt x="3803" y="568"/>
                    <a:pt x="3436" y="301"/>
                    <a:pt x="306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792;p78"/>
            <p:cNvSpPr/>
            <p:nvPr/>
          </p:nvSpPr>
          <p:spPr>
            <a:xfrm>
              <a:off x="2982939" y="1855750"/>
              <a:ext cx="175709" cy="304562"/>
            </a:xfrm>
            <a:custGeom>
              <a:avLst/>
              <a:gdLst/>
              <a:ahLst/>
              <a:cxnLst/>
              <a:rect l="l" t="t" r="r" b="b"/>
              <a:pathLst>
                <a:path w="4404" h="7473" extrusionOk="0">
                  <a:moveTo>
                    <a:pt x="3269" y="0"/>
                  </a:moveTo>
                  <a:lnTo>
                    <a:pt x="0" y="6772"/>
                  </a:lnTo>
                  <a:lnTo>
                    <a:pt x="1168" y="7472"/>
                  </a:lnTo>
                  <a:lnTo>
                    <a:pt x="4404" y="734"/>
                  </a:lnTo>
                  <a:cubicBezTo>
                    <a:pt x="4037" y="501"/>
                    <a:pt x="3670" y="234"/>
                    <a:pt x="32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2793;p78"/>
            <p:cNvSpPr/>
            <p:nvPr/>
          </p:nvSpPr>
          <p:spPr>
            <a:xfrm>
              <a:off x="2415986" y="1748362"/>
              <a:ext cx="500434" cy="462243"/>
            </a:xfrm>
            <a:custGeom>
              <a:avLst/>
              <a:gdLst/>
              <a:ahLst/>
              <a:cxnLst/>
              <a:rect l="l" t="t" r="r" b="b"/>
              <a:pathLst>
                <a:path w="12543" h="11342" extrusionOk="0">
                  <a:moveTo>
                    <a:pt x="12242" y="0"/>
                  </a:moveTo>
                  <a:lnTo>
                    <a:pt x="8740" y="134"/>
                  </a:lnTo>
                  <a:lnTo>
                    <a:pt x="4770" y="134"/>
                  </a:lnTo>
                  <a:lnTo>
                    <a:pt x="0" y="1001"/>
                  </a:lnTo>
                  <a:lnTo>
                    <a:pt x="0" y="9207"/>
                  </a:lnTo>
                  <a:lnTo>
                    <a:pt x="5938" y="11342"/>
                  </a:lnTo>
                  <a:lnTo>
                    <a:pt x="12543" y="9374"/>
                  </a:lnTo>
                  <a:lnTo>
                    <a:pt x="1224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2794;p78"/>
            <p:cNvSpPr/>
            <p:nvPr/>
          </p:nvSpPr>
          <p:spPr>
            <a:xfrm>
              <a:off x="2415986" y="1748362"/>
              <a:ext cx="488465" cy="416027"/>
            </a:xfrm>
            <a:custGeom>
              <a:avLst/>
              <a:gdLst/>
              <a:ahLst/>
              <a:cxnLst/>
              <a:rect l="l" t="t" r="r" b="b"/>
              <a:pathLst>
                <a:path w="12243" h="10208" extrusionOk="0">
                  <a:moveTo>
                    <a:pt x="12176" y="0"/>
                  </a:moveTo>
                  <a:lnTo>
                    <a:pt x="8740" y="134"/>
                  </a:lnTo>
                  <a:lnTo>
                    <a:pt x="4770" y="134"/>
                  </a:lnTo>
                  <a:lnTo>
                    <a:pt x="0" y="1001"/>
                  </a:lnTo>
                  <a:lnTo>
                    <a:pt x="0" y="1735"/>
                  </a:lnTo>
                  <a:lnTo>
                    <a:pt x="12242" y="701"/>
                  </a:lnTo>
                  <a:lnTo>
                    <a:pt x="12176" y="0"/>
                  </a:lnTo>
                  <a:close/>
                  <a:moveTo>
                    <a:pt x="12142" y="2335"/>
                  </a:moveTo>
                  <a:lnTo>
                    <a:pt x="0" y="3369"/>
                  </a:lnTo>
                  <a:lnTo>
                    <a:pt x="0" y="4637"/>
                  </a:lnTo>
                  <a:lnTo>
                    <a:pt x="12242" y="3603"/>
                  </a:lnTo>
                  <a:lnTo>
                    <a:pt x="12142" y="2335"/>
                  </a:lnTo>
                  <a:close/>
                  <a:moveTo>
                    <a:pt x="12142" y="5237"/>
                  </a:moveTo>
                  <a:lnTo>
                    <a:pt x="0" y="6271"/>
                  </a:lnTo>
                  <a:lnTo>
                    <a:pt x="0" y="7539"/>
                  </a:lnTo>
                  <a:lnTo>
                    <a:pt x="12242" y="6505"/>
                  </a:lnTo>
                  <a:lnTo>
                    <a:pt x="12142" y="5237"/>
                  </a:lnTo>
                  <a:close/>
                  <a:moveTo>
                    <a:pt x="12142" y="8139"/>
                  </a:moveTo>
                  <a:lnTo>
                    <a:pt x="0" y="9173"/>
                  </a:lnTo>
                  <a:lnTo>
                    <a:pt x="0" y="9207"/>
                  </a:lnTo>
                  <a:lnTo>
                    <a:pt x="2802" y="10207"/>
                  </a:lnTo>
                  <a:lnTo>
                    <a:pt x="12242" y="9407"/>
                  </a:lnTo>
                  <a:lnTo>
                    <a:pt x="12142" y="813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2795;p78"/>
            <p:cNvSpPr/>
            <p:nvPr/>
          </p:nvSpPr>
          <p:spPr>
            <a:xfrm>
              <a:off x="2075256" y="1725254"/>
              <a:ext cx="971584" cy="2385879"/>
            </a:xfrm>
            <a:custGeom>
              <a:avLst/>
              <a:gdLst/>
              <a:ahLst/>
              <a:cxnLst/>
              <a:rect l="l" t="t" r="r" b="b"/>
              <a:pathLst>
                <a:path w="24352" h="58542" extrusionOk="0">
                  <a:moveTo>
                    <a:pt x="20782" y="0"/>
                  </a:moveTo>
                  <a:cubicBezTo>
                    <a:pt x="20449" y="0"/>
                    <a:pt x="20149" y="300"/>
                    <a:pt x="20149" y="634"/>
                  </a:cubicBezTo>
                  <a:lnTo>
                    <a:pt x="20249" y="6138"/>
                  </a:lnTo>
                  <a:cubicBezTo>
                    <a:pt x="20249" y="8173"/>
                    <a:pt x="18647" y="9840"/>
                    <a:pt x="16646" y="9907"/>
                  </a:cubicBezTo>
                  <a:lnTo>
                    <a:pt x="13144" y="10007"/>
                  </a:lnTo>
                  <a:cubicBezTo>
                    <a:pt x="13103" y="10009"/>
                    <a:pt x="13062" y="10009"/>
                    <a:pt x="13021" y="10009"/>
                  </a:cubicBezTo>
                  <a:cubicBezTo>
                    <a:pt x="11009" y="10009"/>
                    <a:pt x="9373" y="8399"/>
                    <a:pt x="9307" y="6371"/>
                  </a:cubicBezTo>
                  <a:lnTo>
                    <a:pt x="9207" y="1701"/>
                  </a:lnTo>
                  <a:cubicBezTo>
                    <a:pt x="9207" y="1355"/>
                    <a:pt x="8940" y="1098"/>
                    <a:pt x="8602" y="1098"/>
                  </a:cubicBezTo>
                  <a:cubicBezTo>
                    <a:pt x="8582" y="1098"/>
                    <a:pt x="8561" y="1099"/>
                    <a:pt x="8540" y="1101"/>
                  </a:cubicBezTo>
                  <a:lnTo>
                    <a:pt x="7406" y="1201"/>
                  </a:lnTo>
                  <a:cubicBezTo>
                    <a:pt x="7073" y="1234"/>
                    <a:pt x="6839" y="1501"/>
                    <a:pt x="6839" y="1835"/>
                  </a:cubicBezTo>
                  <a:lnTo>
                    <a:pt x="6839" y="12442"/>
                  </a:lnTo>
                  <a:lnTo>
                    <a:pt x="5938" y="24818"/>
                  </a:lnTo>
                  <a:lnTo>
                    <a:pt x="1" y="58275"/>
                  </a:lnTo>
                  <a:lnTo>
                    <a:pt x="8173" y="58542"/>
                  </a:lnTo>
                  <a:lnTo>
                    <a:pt x="13344" y="35259"/>
                  </a:lnTo>
                  <a:lnTo>
                    <a:pt x="16379" y="58542"/>
                  </a:lnTo>
                  <a:lnTo>
                    <a:pt x="24352" y="58542"/>
                  </a:lnTo>
                  <a:lnTo>
                    <a:pt x="23351" y="45599"/>
                  </a:lnTo>
                  <a:cubicBezTo>
                    <a:pt x="23351" y="45599"/>
                    <a:pt x="23684" y="33291"/>
                    <a:pt x="23551" y="27520"/>
                  </a:cubicBezTo>
                  <a:cubicBezTo>
                    <a:pt x="23418" y="21782"/>
                    <a:pt x="22684" y="15078"/>
                    <a:pt x="22684" y="15078"/>
                  </a:cubicBezTo>
                  <a:lnTo>
                    <a:pt x="22350" y="601"/>
                  </a:lnTo>
                  <a:cubicBezTo>
                    <a:pt x="22350" y="267"/>
                    <a:pt x="22083" y="0"/>
                    <a:pt x="2175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2796;p78"/>
            <p:cNvSpPr/>
            <p:nvPr/>
          </p:nvSpPr>
          <p:spPr>
            <a:xfrm>
              <a:off x="2475874" y="2259382"/>
              <a:ext cx="393908" cy="270695"/>
            </a:xfrm>
            <a:custGeom>
              <a:avLst/>
              <a:gdLst/>
              <a:ahLst/>
              <a:cxnLst/>
              <a:rect l="l" t="t" r="r" b="b"/>
              <a:pathLst>
                <a:path w="9873" h="6642" extrusionOk="0">
                  <a:moveTo>
                    <a:pt x="9324" y="1"/>
                  </a:moveTo>
                  <a:cubicBezTo>
                    <a:pt x="9308" y="1"/>
                    <a:pt x="9291" y="2"/>
                    <a:pt x="9274" y="3"/>
                  </a:cubicBezTo>
                  <a:lnTo>
                    <a:pt x="567" y="404"/>
                  </a:lnTo>
                  <a:cubicBezTo>
                    <a:pt x="234" y="404"/>
                    <a:pt x="0" y="704"/>
                    <a:pt x="67" y="1038"/>
                  </a:cubicBezTo>
                  <a:lnTo>
                    <a:pt x="534" y="3873"/>
                  </a:lnTo>
                  <a:cubicBezTo>
                    <a:pt x="768" y="5474"/>
                    <a:pt x="2135" y="6642"/>
                    <a:pt x="3736" y="6642"/>
                  </a:cubicBezTo>
                  <a:lnTo>
                    <a:pt x="6171" y="6642"/>
                  </a:lnTo>
                  <a:cubicBezTo>
                    <a:pt x="7839" y="6642"/>
                    <a:pt x="9240" y="5407"/>
                    <a:pt x="9440" y="3773"/>
                  </a:cubicBezTo>
                  <a:lnTo>
                    <a:pt x="9841" y="604"/>
                  </a:lnTo>
                  <a:cubicBezTo>
                    <a:pt x="9872" y="287"/>
                    <a:pt x="9634" y="1"/>
                    <a:pt x="93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2797;p78"/>
            <p:cNvSpPr/>
            <p:nvPr/>
          </p:nvSpPr>
          <p:spPr>
            <a:xfrm>
              <a:off x="2891093" y="2096365"/>
              <a:ext cx="51947" cy="53063"/>
            </a:xfrm>
            <a:custGeom>
              <a:avLst/>
              <a:gdLst/>
              <a:ahLst/>
              <a:cxnLst/>
              <a:rect l="l" t="t" r="r" b="b"/>
              <a:pathLst>
                <a:path w="1302" h="1302" extrusionOk="0">
                  <a:moveTo>
                    <a:pt x="635" y="1"/>
                  </a:moveTo>
                  <a:cubicBezTo>
                    <a:pt x="301" y="1"/>
                    <a:pt x="1" y="301"/>
                    <a:pt x="1" y="668"/>
                  </a:cubicBezTo>
                  <a:cubicBezTo>
                    <a:pt x="1" y="1001"/>
                    <a:pt x="301" y="1302"/>
                    <a:pt x="635" y="1302"/>
                  </a:cubicBezTo>
                  <a:cubicBezTo>
                    <a:pt x="1001" y="1302"/>
                    <a:pt x="1302" y="1001"/>
                    <a:pt x="1302" y="668"/>
                  </a:cubicBezTo>
                  <a:cubicBezTo>
                    <a:pt x="1302" y="301"/>
                    <a:pt x="1001" y="1"/>
                    <a:pt x="6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2798;p78"/>
            <p:cNvSpPr/>
            <p:nvPr/>
          </p:nvSpPr>
          <p:spPr>
            <a:xfrm>
              <a:off x="2389374" y="2096365"/>
              <a:ext cx="51947" cy="53063"/>
            </a:xfrm>
            <a:custGeom>
              <a:avLst/>
              <a:gdLst/>
              <a:ahLst/>
              <a:cxnLst/>
              <a:rect l="l" t="t" r="r" b="b"/>
              <a:pathLst>
                <a:path w="1302" h="1302" extrusionOk="0">
                  <a:moveTo>
                    <a:pt x="634" y="1"/>
                  </a:moveTo>
                  <a:cubicBezTo>
                    <a:pt x="300" y="1"/>
                    <a:pt x="0" y="301"/>
                    <a:pt x="0" y="668"/>
                  </a:cubicBezTo>
                  <a:cubicBezTo>
                    <a:pt x="0" y="1001"/>
                    <a:pt x="300" y="1302"/>
                    <a:pt x="634" y="1302"/>
                  </a:cubicBezTo>
                  <a:cubicBezTo>
                    <a:pt x="1001" y="1302"/>
                    <a:pt x="1301" y="1001"/>
                    <a:pt x="1301" y="668"/>
                  </a:cubicBezTo>
                  <a:cubicBezTo>
                    <a:pt x="1301" y="301"/>
                    <a:pt x="1001" y="1"/>
                    <a:pt x="6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2799;p78"/>
            <p:cNvSpPr/>
            <p:nvPr/>
          </p:nvSpPr>
          <p:spPr>
            <a:xfrm>
              <a:off x="1886299" y="4100222"/>
              <a:ext cx="515077" cy="114236"/>
            </a:xfrm>
            <a:custGeom>
              <a:avLst/>
              <a:gdLst/>
              <a:ahLst/>
              <a:cxnLst/>
              <a:rect l="l" t="t" r="r" b="b"/>
              <a:pathLst>
                <a:path w="12910" h="2803" extrusionOk="0">
                  <a:moveTo>
                    <a:pt x="4737" y="0"/>
                  </a:moveTo>
                  <a:lnTo>
                    <a:pt x="300" y="1868"/>
                  </a:lnTo>
                  <a:cubicBezTo>
                    <a:pt x="134" y="1935"/>
                    <a:pt x="0" y="2135"/>
                    <a:pt x="0" y="2302"/>
                  </a:cubicBezTo>
                  <a:cubicBezTo>
                    <a:pt x="0" y="2602"/>
                    <a:pt x="234" y="2802"/>
                    <a:pt x="500" y="2802"/>
                  </a:cubicBezTo>
                  <a:lnTo>
                    <a:pt x="12442" y="2802"/>
                  </a:lnTo>
                  <a:lnTo>
                    <a:pt x="12909" y="267"/>
                  </a:lnTo>
                  <a:lnTo>
                    <a:pt x="473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2800;p78"/>
            <p:cNvSpPr/>
            <p:nvPr/>
          </p:nvSpPr>
          <p:spPr>
            <a:xfrm>
              <a:off x="2728748" y="4111063"/>
              <a:ext cx="456507" cy="103395"/>
            </a:xfrm>
            <a:custGeom>
              <a:avLst/>
              <a:gdLst/>
              <a:ahLst/>
              <a:cxnLst/>
              <a:rect l="l" t="t" r="r" b="b"/>
              <a:pathLst>
                <a:path w="11442" h="2537" extrusionOk="0">
                  <a:moveTo>
                    <a:pt x="0" y="1"/>
                  </a:moveTo>
                  <a:lnTo>
                    <a:pt x="267" y="2536"/>
                  </a:lnTo>
                  <a:lnTo>
                    <a:pt x="10908" y="2536"/>
                  </a:lnTo>
                  <a:cubicBezTo>
                    <a:pt x="11208" y="2536"/>
                    <a:pt x="11442" y="2303"/>
                    <a:pt x="11442" y="2002"/>
                  </a:cubicBezTo>
                  <a:cubicBezTo>
                    <a:pt x="11442" y="1802"/>
                    <a:pt x="11342" y="1602"/>
                    <a:pt x="11141" y="1502"/>
                  </a:cubicBezTo>
                  <a:lnTo>
                    <a:pt x="797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2801;p78"/>
            <p:cNvSpPr/>
            <p:nvPr/>
          </p:nvSpPr>
          <p:spPr>
            <a:xfrm>
              <a:off x="2389374" y="1428561"/>
              <a:ext cx="560320" cy="121246"/>
            </a:xfrm>
            <a:custGeom>
              <a:avLst/>
              <a:gdLst/>
              <a:ahLst/>
              <a:cxnLst/>
              <a:rect l="l" t="t" r="r" b="b"/>
              <a:pathLst>
                <a:path w="14044" h="2975" extrusionOk="0">
                  <a:moveTo>
                    <a:pt x="10271" y="1"/>
                  </a:moveTo>
                  <a:cubicBezTo>
                    <a:pt x="3994" y="1"/>
                    <a:pt x="0" y="2577"/>
                    <a:pt x="0" y="2577"/>
                  </a:cubicBezTo>
                  <a:cubicBezTo>
                    <a:pt x="338" y="2856"/>
                    <a:pt x="1152" y="2975"/>
                    <a:pt x="2228" y="2975"/>
                  </a:cubicBezTo>
                  <a:cubicBezTo>
                    <a:pt x="6045" y="2975"/>
                    <a:pt x="13159" y="1479"/>
                    <a:pt x="14043" y="308"/>
                  </a:cubicBezTo>
                  <a:cubicBezTo>
                    <a:pt x="12713" y="92"/>
                    <a:pt x="11451" y="1"/>
                    <a:pt x="102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2802;p78"/>
            <p:cNvSpPr/>
            <p:nvPr/>
          </p:nvSpPr>
          <p:spPr>
            <a:xfrm>
              <a:off x="2407688" y="1325249"/>
              <a:ext cx="503427" cy="406776"/>
            </a:xfrm>
            <a:custGeom>
              <a:avLst/>
              <a:gdLst/>
              <a:ahLst/>
              <a:cxnLst/>
              <a:rect l="l" t="t" r="r" b="b"/>
              <a:pathLst>
                <a:path w="12618" h="9981" extrusionOk="0">
                  <a:moveTo>
                    <a:pt x="6609" y="0"/>
                  </a:moveTo>
                  <a:cubicBezTo>
                    <a:pt x="4921" y="0"/>
                    <a:pt x="3155" y="1090"/>
                    <a:pt x="3177" y="2210"/>
                  </a:cubicBezTo>
                  <a:cubicBezTo>
                    <a:pt x="3210" y="3844"/>
                    <a:pt x="2643" y="3978"/>
                    <a:pt x="2410" y="5245"/>
                  </a:cubicBezTo>
                  <a:cubicBezTo>
                    <a:pt x="2243" y="6079"/>
                    <a:pt x="1142" y="7747"/>
                    <a:pt x="375" y="8781"/>
                  </a:cubicBezTo>
                  <a:cubicBezTo>
                    <a:pt x="0" y="9316"/>
                    <a:pt x="442" y="9981"/>
                    <a:pt x="976" y="9981"/>
                  </a:cubicBezTo>
                  <a:cubicBezTo>
                    <a:pt x="1107" y="9981"/>
                    <a:pt x="1244" y="9941"/>
                    <a:pt x="1376" y="9848"/>
                  </a:cubicBezTo>
                  <a:cubicBezTo>
                    <a:pt x="1409" y="9848"/>
                    <a:pt x="1409" y="9848"/>
                    <a:pt x="1409" y="9815"/>
                  </a:cubicBezTo>
                  <a:cubicBezTo>
                    <a:pt x="1614" y="9674"/>
                    <a:pt x="1828" y="9624"/>
                    <a:pt x="2054" y="9624"/>
                  </a:cubicBezTo>
                  <a:cubicBezTo>
                    <a:pt x="2605" y="9624"/>
                    <a:pt x="3232" y="9920"/>
                    <a:pt x="3989" y="9920"/>
                  </a:cubicBezTo>
                  <a:cubicBezTo>
                    <a:pt x="4391" y="9920"/>
                    <a:pt x="4829" y="9837"/>
                    <a:pt x="5312" y="9582"/>
                  </a:cubicBezTo>
                  <a:cubicBezTo>
                    <a:pt x="6098" y="9158"/>
                    <a:pt x="6967" y="9105"/>
                    <a:pt x="7751" y="9105"/>
                  </a:cubicBezTo>
                  <a:cubicBezTo>
                    <a:pt x="8013" y="9105"/>
                    <a:pt x="8266" y="9111"/>
                    <a:pt x="8502" y="9111"/>
                  </a:cubicBezTo>
                  <a:cubicBezTo>
                    <a:pt x="9118" y="9111"/>
                    <a:pt x="9626" y="9071"/>
                    <a:pt x="9915" y="8781"/>
                  </a:cubicBezTo>
                  <a:cubicBezTo>
                    <a:pt x="10315" y="8381"/>
                    <a:pt x="11149" y="8181"/>
                    <a:pt x="11817" y="8080"/>
                  </a:cubicBezTo>
                  <a:cubicBezTo>
                    <a:pt x="12317" y="8014"/>
                    <a:pt x="12617" y="7480"/>
                    <a:pt x="12384" y="7013"/>
                  </a:cubicBezTo>
                  <a:cubicBezTo>
                    <a:pt x="11883" y="6046"/>
                    <a:pt x="11049" y="4645"/>
                    <a:pt x="10349" y="4144"/>
                  </a:cubicBezTo>
                  <a:cubicBezTo>
                    <a:pt x="9248" y="3344"/>
                    <a:pt x="10315" y="2443"/>
                    <a:pt x="8814" y="909"/>
                  </a:cubicBezTo>
                  <a:cubicBezTo>
                    <a:pt x="8244" y="262"/>
                    <a:pt x="7436" y="0"/>
                    <a:pt x="66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2803;p78"/>
            <p:cNvSpPr/>
            <p:nvPr/>
          </p:nvSpPr>
          <p:spPr>
            <a:xfrm>
              <a:off x="2570352" y="1752437"/>
              <a:ext cx="226299" cy="95204"/>
            </a:xfrm>
            <a:custGeom>
              <a:avLst/>
              <a:gdLst/>
              <a:ahLst/>
              <a:cxnLst/>
              <a:rect l="l" t="t" r="r" b="b"/>
              <a:pathLst>
                <a:path w="5672" h="2336" extrusionOk="0">
                  <a:moveTo>
                    <a:pt x="5671" y="0"/>
                  </a:moveTo>
                  <a:lnTo>
                    <a:pt x="4871" y="34"/>
                  </a:lnTo>
                  <a:lnTo>
                    <a:pt x="901" y="34"/>
                  </a:lnTo>
                  <a:lnTo>
                    <a:pt x="34" y="167"/>
                  </a:lnTo>
                  <a:cubicBezTo>
                    <a:pt x="1" y="734"/>
                    <a:pt x="268" y="1301"/>
                    <a:pt x="768" y="1635"/>
                  </a:cubicBezTo>
                  <a:cubicBezTo>
                    <a:pt x="1402" y="2102"/>
                    <a:pt x="2069" y="2335"/>
                    <a:pt x="2769" y="2335"/>
                  </a:cubicBezTo>
                  <a:cubicBezTo>
                    <a:pt x="3470" y="2335"/>
                    <a:pt x="4204" y="2068"/>
                    <a:pt x="4938" y="1601"/>
                  </a:cubicBezTo>
                  <a:cubicBezTo>
                    <a:pt x="5405" y="1301"/>
                    <a:pt x="5671" y="767"/>
                    <a:pt x="5671" y="167"/>
                  </a:cubicBezTo>
                  <a:lnTo>
                    <a:pt x="5671" y="0"/>
                  </a:lnTo>
                  <a:close/>
                </a:path>
              </a:pathLst>
            </a:custGeom>
            <a:solidFill>
              <a:srgbClr val="1820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2804;p78"/>
            <p:cNvSpPr/>
            <p:nvPr/>
          </p:nvSpPr>
          <p:spPr>
            <a:xfrm>
              <a:off x="2602311" y="1587911"/>
              <a:ext cx="162383" cy="226231"/>
            </a:xfrm>
            <a:custGeom>
              <a:avLst/>
              <a:gdLst/>
              <a:ahLst/>
              <a:cxnLst/>
              <a:rect l="l" t="t" r="r" b="b"/>
              <a:pathLst>
                <a:path w="4070" h="5551" extrusionOk="0">
                  <a:moveTo>
                    <a:pt x="434" y="1"/>
                  </a:moveTo>
                  <a:lnTo>
                    <a:pt x="34" y="4204"/>
                  </a:lnTo>
                  <a:cubicBezTo>
                    <a:pt x="0" y="4504"/>
                    <a:pt x="167" y="4838"/>
                    <a:pt x="434" y="5005"/>
                  </a:cubicBezTo>
                  <a:cubicBezTo>
                    <a:pt x="923" y="5359"/>
                    <a:pt x="1438" y="5551"/>
                    <a:pt x="1982" y="5551"/>
                  </a:cubicBezTo>
                  <a:cubicBezTo>
                    <a:pt x="2515" y="5551"/>
                    <a:pt x="3076" y="5367"/>
                    <a:pt x="3670" y="4971"/>
                  </a:cubicBezTo>
                  <a:cubicBezTo>
                    <a:pt x="3903" y="4804"/>
                    <a:pt x="4070" y="4504"/>
                    <a:pt x="4070" y="4204"/>
                  </a:cubicBezTo>
                  <a:lnTo>
                    <a:pt x="4070" y="368"/>
                  </a:lnTo>
                  <a:lnTo>
                    <a:pt x="434" y="1"/>
                  </a:lnTo>
                  <a:close/>
                </a:path>
              </a:pathLst>
            </a:custGeom>
            <a:solidFill>
              <a:srgbClr val="D25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2805;p78"/>
            <p:cNvSpPr/>
            <p:nvPr/>
          </p:nvSpPr>
          <p:spPr>
            <a:xfrm>
              <a:off x="2521118" y="1490875"/>
              <a:ext cx="292489" cy="104414"/>
            </a:xfrm>
            <a:custGeom>
              <a:avLst/>
              <a:gdLst/>
              <a:ahLst/>
              <a:cxnLst/>
              <a:rect l="l" t="t" r="r" b="b"/>
              <a:pathLst>
                <a:path w="7331" h="2562" extrusionOk="0">
                  <a:moveTo>
                    <a:pt x="6417" y="1"/>
                  </a:moveTo>
                  <a:cubicBezTo>
                    <a:pt x="6369" y="1"/>
                    <a:pt x="6321" y="5"/>
                    <a:pt x="6272" y="14"/>
                  </a:cubicBezTo>
                  <a:lnTo>
                    <a:pt x="901" y="848"/>
                  </a:lnTo>
                  <a:cubicBezTo>
                    <a:pt x="334" y="948"/>
                    <a:pt x="0" y="1548"/>
                    <a:pt x="234" y="2082"/>
                  </a:cubicBezTo>
                  <a:cubicBezTo>
                    <a:pt x="379" y="2372"/>
                    <a:pt x="676" y="2562"/>
                    <a:pt x="1015" y="2562"/>
                  </a:cubicBezTo>
                  <a:cubicBezTo>
                    <a:pt x="1065" y="2562"/>
                    <a:pt x="1116" y="2557"/>
                    <a:pt x="1168" y="2549"/>
                  </a:cubicBezTo>
                  <a:lnTo>
                    <a:pt x="6538" y="1715"/>
                  </a:lnTo>
                  <a:cubicBezTo>
                    <a:pt x="6905" y="1648"/>
                    <a:pt x="7172" y="1348"/>
                    <a:pt x="7239" y="1014"/>
                  </a:cubicBezTo>
                  <a:cubicBezTo>
                    <a:pt x="7330" y="466"/>
                    <a:pt x="6921" y="1"/>
                    <a:pt x="6417" y="1"/>
                  </a:cubicBezTo>
                  <a:close/>
                </a:path>
              </a:pathLst>
            </a:custGeom>
            <a:solidFill>
              <a:srgbClr val="D25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2806;p78"/>
            <p:cNvSpPr/>
            <p:nvPr/>
          </p:nvSpPr>
          <p:spPr>
            <a:xfrm>
              <a:off x="2525108" y="1369671"/>
              <a:ext cx="264880" cy="311531"/>
            </a:xfrm>
            <a:custGeom>
              <a:avLst/>
              <a:gdLst/>
              <a:ahLst/>
              <a:cxnLst/>
              <a:rect l="l" t="t" r="r" b="b"/>
              <a:pathLst>
                <a:path w="6639" h="7644" extrusionOk="0">
                  <a:moveTo>
                    <a:pt x="3444" y="1"/>
                  </a:moveTo>
                  <a:cubicBezTo>
                    <a:pt x="3331" y="1"/>
                    <a:pt x="3217" y="7"/>
                    <a:pt x="3103" y="19"/>
                  </a:cubicBezTo>
                  <a:cubicBezTo>
                    <a:pt x="3036" y="19"/>
                    <a:pt x="2936" y="52"/>
                    <a:pt x="2803" y="52"/>
                  </a:cubicBezTo>
                  <a:lnTo>
                    <a:pt x="2736" y="52"/>
                  </a:lnTo>
                  <a:cubicBezTo>
                    <a:pt x="1035" y="352"/>
                    <a:pt x="1" y="2120"/>
                    <a:pt x="601" y="3755"/>
                  </a:cubicBezTo>
                  <a:cubicBezTo>
                    <a:pt x="1140" y="5246"/>
                    <a:pt x="2314" y="7644"/>
                    <a:pt x="4179" y="7644"/>
                  </a:cubicBezTo>
                  <a:cubicBezTo>
                    <a:pt x="4274" y="7644"/>
                    <a:pt x="4371" y="7637"/>
                    <a:pt x="4470" y="7624"/>
                  </a:cubicBezTo>
                  <a:cubicBezTo>
                    <a:pt x="6305" y="7357"/>
                    <a:pt x="6639" y="4922"/>
                    <a:pt x="6605" y="3154"/>
                  </a:cubicBezTo>
                  <a:cubicBezTo>
                    <a:pt x="6605" y="1401"/>
                    <a:pt x="5165" y="1"/>
                    <a:pt x="3444" y="1"/>
                  </a:cubicBezTo>
                  <a:close/>
                </a:path>
              </a:pathLst>
            </a:custGeom>
            <a:solidFill>
              <a:srgbClr val="DC8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2807;p78"/>
            <p:cNvSpPr/>
            <p:nvPr/>
          </p:nvSpPr>
          <p:spPr>
            <a:xfrm>
              <a:off x="2510465" y="1362743"/>
              <a:ext cx="191548" cy="164039"/>
            </a:xfrm>
            <a:custGeom>
              <a:avLst/>
              <a:gdLst/>
              <a:ahLst/>
              <a:cxnLst/>
              <a:rect l="l" t="t" r="r" b="b"/>
              <a:pathLst>
                <a:path w="4801" h="4025" extrusionOk="0">
                  <a:moveTo>
                    <a:pt x="2627" y="1"/>
                  </a:moveTo>
                  <a:cubicBezTo>
                    <a:pt x="2398" y="1"/>
                    <a:pt x="2153" y="58"/>
                    <a:pt x="1902" y="189"/>
                  </a:cubicBezTo>
                  <a:cubicBezTo>
                    <a:pt x="1735" y="256"/>
                    <a:pt x="1568" y="389"/>
                    <a:pt x="1435" y="522"/>
                  </a:cubicBezTo>
                  <a:cubicBezTo>
                    <a:pt x="1" y="1790"/>
                    <a:pt x="1001" y="4025"/>
                    <a:pt x="1001" y="4025"/>
                  </a:cubicBezTo>
                  <a:cubicBezTo>
                    <a:pt x="1001" y="4025"/>
                    <a:pt x="2236" y="3591"/>
                    <a:pt x="3403" y="2891"/>
                  </a:cubicBezTo>
                  <a:cubicBezTo>
                    <a:pt x="4801" y="2007"/>
                    <a:pt x="3979" y="1"/>
                    <a:pt x="26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2808;p78"/>
            <p:cNvSpPr/>
            <p:nvPr/>
          </p:nvSpPr>
          <p:spPr>
            <a:xfrm>
              <a:off x="2626250" y="1355000"/>
              <a:ext cx="169086" cy="138485"/>
            </a:xfrm>
            <a:custGeom>
              <a:avLst/>
              <a:gdLst/>
              <a:ahLst/>
              <a:cxnLst/>
              <a:rect l="l" t="t" r="r" b="b"/>
              <a:pathLst>
                <a:path w="4238" h="3398" extrusionOk="0">
                  <a:moveTo>
                    <a:pt x="1327" y="0"/>
                  </a:moveTo>
                  <a:cubicBezTo>
                    <a:pt x="819" y="0"/>
                    <a:pt x="339" y="163"/>
                    <a:pt x="1" y="579"/>
                  </a:cubicBezTo>
                  <a:cubicBezTo>
                    <a:pt x="11" y="579"/>
                    <a:pt x="22" y="579"/>
                    <a:pt x="32" y="579"/>
                  </a:cubicBezTo>
                  <a:cubicBezTo>
                    <a:pt x="1897" y="579"/>
                    <a:pt x="2708" y="3397"/>
                    <a:pt x="3941" y="3397"/>
                  </a:cubicBezTo>
                  <a:cubicBezTo>
                    <a:pt x="3994" y="3397"/>
                    <a:pt x="4049" y="3392"/>
                    <a:pt x="4104" y="3381"/>
                  </a:cubicBezTo>
                  <a:cubicBezTo>
                    <a:pt x="4104" y="3381"/>
                    <a:pt x="4237" y="1580"/>
                    <a:pt x="3470" y="846"/>
                  </a:cubicBezTo>
                  <a:cubicBezTo>
                    <a:pt x="2981" y="398"/>
                    <a:pt x="2121" y="0"/>
                    <a:pt x="13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2809;p78"/>
            <p:cNvSpPr/>
            <p:nvPr/>
          </p:nvSpPr>
          <p:spPr>
            <a:xfrm>
              <a:off x="2389374" y="1216801"/>
              <a:ext cx="560320" cy="316789"/>
            </a:xfrm>
            <a:custGeom>
              <a:avLst/>
              <a:gdLst/>
              <a:ahLst/>
              <a:cxnLst/>
              <a:rect l="l" t="t" r="r" b="b"/>
              <a:pathLst>
                <a:path w="14044" h="7773" extrusionOk="0">
                  <a:moveTo>
                    <a:pt x="8840" y="0"/>
                  </a:moveTo>
                  <a:cubicBezTo>
                    <a:pt x="7706" y="67"/>
                    <a:pt x="4937" y="267"/>
                    <a:pt x="3036" y="1101"/>
                  </a:cubicBezTo>
                  <a:cubicBezTo>
                    <a:pt x="2802" y="1235"/>
                    <a:pt x="2635" y="1502"/>
                    <a:pt x="2669" y="1768"/>
                  </a:cubicBezTo>
                  <a:lnTo>
                    <a:pt x="3002" y="5738"/>
                  </a:lnTo>
                  <a:cubicBezTo>
                    <a:pt x="1735" y="6105"/>
                    <a:pt x="801" y="6872"/>
                    <a:pt x="0" y="7773"/>
                  </a:cubicBezTo>
                  <a:cubicBezTo>
                    <a:pt x="4881" y="5755"/>
                    <a:pt x="9353" y="5402"/>
                    <a:pt x="11884" y="5402"/>
                  </a:cubicBezTo>
                  <a:cubicBezTo>
                    <a:pt x="13244" y="5402"/>
                    <a:pt x="14043" y="5504"/>
                    <a:pt x="14043" y="5504"/>
                  </a:cubicBezTo>
                  <a:cubicBezTo>
                    <a:pt x="12900" y="5010"/>
                    <a:pt x="11756" y="4630"/>
                    <a:pt x="10639" y="4630"/>
                  </a:cubicBezTo>
                  <a:cubicBezTo>
                    <a:pt x="10551" y="4630"/>
                    <a:pt x="10462" y="4632"/>
                    <a:pt x="10374" y="4637"/>
                  </a:cubicBezTo>
                  <a:lnTo>
                    <a:pt x="9507" y="534"/>
                  </a:lnTo>
                  <a:cubicBezTo>
                    <a:pt x="9440" y="201"/>
                    <a:pt x="9173" y="0"/>
                    <a:pt x="884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2810;p78"/>
            <p:cNvSpPr/>
            <p:nvPr/>
          </p:nvSpPr>
          <p:spPr>
            <a:xfrm>
              <a:off x="2502486" y="1328265"/>
              <a:ext cx="300827" cy="122387"/>
            </a:xfrm>
            <a:custGeom>
              <a:avLst/>
              <a:gdLst/>
              <a:ahLst/>
              <a:cxnLst/>
              <a:rect l="l" t="t" r="r" b="b"/>
              <a:pathLst>
                <a:path w="7540" h="3003" extrusionOk="0">
                  <a:moveTo>
                    <a:pt x="7139" y="1"/>
                  </a:moveTo>
                  <a:cubicBezTo>
                    <a:pt x="4637" y="67"/>
                    <a:pt x="2269" y="468"/>
                    <a:pt x="0" y="1102"/>
                  </a:cubicBezTo>
                  <a:lnTo>
                    <a:pt x="167" y="3003"/>
                  </a:lnTo>
                  <a:cubicBezTo>
                    <a:pt x="167" y="3003"/>
                    <a:pt x="3169" y="2236"/>
                    <a:pt x="7539" y="1902"/>
                  </a:cubicBezTo>
                  <a:lnTo>
                    <a:pt x="713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2811;p78"/>
            <p:cNvSpPr/>
            <p:nvPr/>
          </p:nvSpPr>
          <p:spPr>
            <a:xfrm>
              <a:off x="1777137" y="2122203"/>
              <a:ext cx="344754" cy="353509"/>
            </a:xfrm>
            <a:custGeom>
              <a:avLst/>
              <a:gdLst/>
              <a:ahLst/>
              <a:cxnLst/>
              <a:rect l="l" t="t" r="r" b="b"/>
              <a:pathLst>
                <a:path w="8641" h="8674" extrusionOk="0">
                  <a:moveTo>
                    <a:pt x="4304" y="0"/>
                  </a:moveTo>
                  <a:cubicBezTo>
                    <a:pt x="1936" y="0"/>
                    <a:pt x="1" y="1935"/>
                    <a:pt x="1" y="4337"/>
                  </a:cubicBezTo>
                  <a:cubicBezTo>
                    <a:pt x="1" y="6705"/>
                    <a:pt x="1936" y="8673"/>
                    <a:pt x="4304" y="8673"/>
                  </a:cubicBezTo>
                  <a:cubicBezTo>
                    <a:pt x="6706" y="8673"/>
                    <a:pt x="8640" y="6705"/>
                    <a:pt x="8640" y="4337"/>
                  </a:cubicBezTo>
                  <a:cubicBezTo>
                    <a:pt x="8640" y="1935"/>
                    <a:pt x="6706" y="0"/>
                    <a:pt x="43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2812;p78"/>
            <p:cNvSpPr/>
            <p:nvPr/>
          </p:nvSpPr>
          <p:spPr>
            <a:xfrm>
              <a:off x="1777137" y="2177955"/>
              <a:ext cx="311480" cy="296370"/>
            </a:xfrm>
            <a:custGeom>
              <a:avLst/>
              <a:gdLst/>
              <a:ahLst/>
              <a:cxnLst/>
              <a:rect l="l" t="t" r="r" b="b"/>
              <a:pathLst>
                <a:path w="7807" h="7272" extrusionOk="0">
                  <a:moveTo>
                    <a:pt x="3503" y="0"/>
                  </a:moveTo>
                  <a:cubicBezTo>
                    <a:pt x="2202" y="0"/>
                    <a:pt x="1068" y="567"/>
                    <a:pt x="268" y="1434"/>
                  </a:cubicBezTo>
                  <a:cubicBezTo>
                    <a:pt x="101" y="1901"/>
                    <a:pt x="1" y="2435"/>
                    <a:pt x="1" y="2969"/>
                  </a:cubicBezTo>
                  <a:cubicBezTo>
                    <a:pt x="1" y="5337"/>
                    <a:pt x="1936" y="7272"/>
                    <a:pt x="4304" y="7272"/>
                  </a:cubicBezTo>
                  <a:cubicBezTo>
                    <a:pt x="5605" y="7272"/>
                    <a:pt x="6739" y="6738"/>
                    <a:pt x="7540" y="5838"/>
                  </a:cubicBezTo>
                  <a:cubicBezTo>
                    <a:pt x="7706" y="5371"/>
                    <a:pt x="7806" y="4870"/>
                    <a:pt x="7806" y="4336"/>
                  </a:cubicBezTo>
                  <a:cubicBezTo>
                    <a:pt x="7806" y="1935"/>
                    <a:pt x="5872" y="0"/>
                    <a:pt x="35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2813;p78"/>
            <p:cNvSpPr/>
            <p:nvPr/>
          </p:nvSpPr>
          <p:spPr>
            <a:xfrm>
              <a:off x="1803750" y="2219199"/>
              <a:ext cx="457864" cy="387009"/>
            </a:xfrm>
            <a:custGeom>
              <a:avLst/>
              <a:gdLst/>
              <a:ahLst/>
              <a:cxnLst/>
              <a:rect l="l" t="t" r="r" b="b"/>
              <a:pathLst>
                <a:path w="11476" h="9496" extrusionOk="0">
                  <a:moveTo>
                    <a:pt x="2844" y="0"/>
                  </a:moveTo>
                  <a:cubicBezTo>
                    <a:pt x="2365" y="0"/>
                    <a:pt x="1885" y="104"/>
                    <a:pt x="1435" y="322"/>
                  </a:cubicBezTo>
                  <a:cubicBezTo>
                    <a:pt x="1002" y="556"/>
                    <a:pt x="601" y="856"/>
                    <a:pt x="468" y="1256"/>
                  </a:cubicBezTo>
                  <a:cubicBezTo>
                    <a:pt x="1" y="2457"/>
                    <a:pt x="501" y="3825"/>
                    <a:pt x="1635" y="4459"/>
                  </a:cubicBezTo>
                  <a:lnTo>
                    <a:pt x="10609" y="9496"/>
                  </a:lnTo>
                  <a:lnTo>
                    <a:pt x="11476" y="6493"/>
                  </a:lnTo>
                  <a:cubicBezTo>
                    <a:pt x="11476" y="6493"/>
                    <a:pt x="7340" y="2824"/>
                    <a:pt x="5171" y="889"/>
                  </a:cubicBezTo>
                  <a:cubicBezTo>
                    <a:pt x="4514" y="317"/>
                    <a:pt x="3681" y="0"/>
                    <a:pt x="2844" y="0"/>
                  </a:cubicBezTo>
                  <a:close/>
                </a:path>
              </a:pathLst>
            </a:custGeom>
            <a:solidFill>
              <a:srgbClr val="DC8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2814;p78"/>
            <p:cNvSpPr/>
            <p:nvPr/>
          </p:nvSpPr>
          <p:spPr>
            <a:xfrm>
              <a:off x="2261581" y="2407688"/>
              <a:ext cx="74568" cy="93859"/>
            </a:xfrm>
            <a:custGeom>
              <a:avLst/>
              <a:gdLst/>
              <a:ahLst/>
              <a:cxnLst/>
              <a:rect l="l" t="t" r="r" b="b"/>
              <a:pathLst>
                <a:path w="1869" h="2303" extrusionOk="0">
                  <a:moveTo>
                    <a:pt x="1869" y="0"/>
                  </a:moveTo>
                  <a:lnTo>
                    <a:pt x="1869" y="0"/>
                  </a:lnTo>
                  <a:cubicBezTo>
                    <a:pt x="835" y="467"/>
                    <a:pt x="1" y="1835"/>
                    <a:pt x="1" y="1835"/>
                  </a:cubicBezTo>
                  <a:lnTo>
                    <a:pt x="268" y="2302"/>
                  </a:lnTo>
                  <a:lnTo>
                    <a:pt x="1769" y="1368"/>
                  </a:lnTo>
                  <a:lnTo>
                    <a:pt x="1869" y="0"/>
                  </a:lnTo>
                  <a:close/>
                </a:path>
              </a:pathLst>
            </a:custGeom>
            <a:solidFill>
              <a:srgbClr val="D25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2815;p78"/>
            <p:cNvSpPr/>
            <p:nvPr/>
          </p:nvSpPr>
          <p:spPr>
            <a:xfrm>
              <a:off x="2166583" y="2436216"/>
              <a:ext cx="282714" cy="176184"/>
            </a:xfrm>
            <a:custGeom>
              <a:avLst/>
              <a:gdLst/>
              <a:ahLst/>
              <a:cxnLst/>
              <a:rect l="l" t="t" r="r" b="b"/>
              <a:pathLst>
                <a:path w="7086" h="4323" extrusionOk="0">
                  <a:moveTo>
                    <a:pt x="4817" y="1"/>
                  </a:moveTo>
                  <a:cubicBezTo>
                    <a:pt x="4750" y="1"/>
                    <a:pt x="4650" y="1"/>
                    <a:pt x="4583" y="34"/>
                  </a:cubicBezTo>
                  <a:lnTo>
                    <a:pt x="2382" y="1168"/>
                  </a:lnTo>
                  <a:cubicBezTo>
                    <a:pt x="2254" y="1134"/>
                    <a:pt x="2131" y="1118"/>
                    <a:pt x="2014" y="1118"/>
                  </a:cubicBezTo>
                  <a:cubicBezTo>
                    <a:pt x="547" y="1118"/>
                    <a:pt x="1" y="3645"/>
                    <a:pt x="1515" y="4171"/>
                  </a:cubicBezTo>
                  <a:cubicBezTo>
                    <a:pt x="1820" y="4279"/>
                    <a:pt x="2118" y="4323"/>
                    <a:pt x="2399" y="4323"/>
                  </a:cubicBezTo>
                  <a:cubicBezTo>
                    <a:pt x="3588" y="4323"/>
                    <a:pt x="4483" y="3537"/>
                    <a:pt x="4483" y="3537"/>
                  </a:cubicBezTo>
                  <a:lnTo>
                    <a:pt x="6418" y="3303"/>
                  </a:lnTo>
                  <a:cubicBezTo>
                    <a:pt x="6551" y="3270"/>
                    <a:pt x="6652" y="3170"/>
                    <a:pt x="6685" y="3003"/>
                  </a:cubicBezTo>
                  <a:cubicBezTo>
                    <a:pt x="6685" y="2836"/>
                    <a:pt x="6551" y="2703"/>
                    <a:pt x="6385" y="2703"/>
                  </a:cubicBezTo>
                  <a:lnTo>
                    <a:pt x="4550" y="2703"/>
                  </a:lnTo>
                  <a:lnTo>
                    <a:pt x="6585" y="2336"/>
                  </a:lnTo>
                  <a:cubicBezTo>
                    <a:pt x="6685" y="2303"/>
                    <a:pt x="6785" y="2202"/>
                    <a:pt x="6785" y="2069"/>
                  </a:cubicBezTo>
                  <a:cubicBezTo>
                    <a:pt x="6785" y="1936"/>
                    <a:pt x="6685" y="1802"/>
                    <a:pt x="6518" y="1802"/>
                  </a:cubicBezTo>
                  <a:lnTo>
                    <a:pt x="4450" y="1802"/>
                  </a:lnTo>
                  <a:lnTo>
                    <a:pt x="6918" y="1369"/>
                  </a:lnTo>
                  <a:cubicBezTo>
                    <a:pt x="7018" y="1369"/>
                    <a:pt x="7085" y="1268"/>
                    <a:pt x="7085" y="1135"/>
                  </a:cubicBezTo>
                  <a:cubicBezTo>
                    <a:pt x="7085" y="1002"/>
                    <a:pt x="6985" y="902"/>
                    <a:pt x="6885" y="902"/>
                  </a:cubicBezTo>
                  <a:lnTo>
                    <a:pt x="4650" y="835"/>
                  </a:lnTo>
                  <a:lnTo>
                    <a:pt x="6852" y="468"/>
                  </a:lnTo>
                  <a:cubicBezTo>
                    <a:pt x="6918" y="468"/>
                    <a:pt x="7018" y="368"/>
                    <a:pt x="7018" y="268"/>
                  </a:cubicBezTo>
                  <a:cubicBezTo>
                    <a:pt x="7052" y="134"/>
                    <a:pt x="6952" y="1"/>
                    <a:pt x="6785" y="1"/>
                  </a:cubicBezTo>
                  <a:close/>
                </a:path>
              </a:pathLst>
            </a:custGeom>
            <a:solidFill>
              <a:srgbClr val="DC8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2816;p78"/>
            <p:cNvSpPr/>
            <p:nvPr/>
          </p:nvSpPr>
          <p:spPr>
            <a:xfrm>
              <a:off x="2961633" y="2073257"/>
              <a:ext cx="278205" cy="462243"/>
            </a:xfrm>
            <a:custGeom>
              <a:avLst/>
              <a:gdLst/>
              <a:ahLst/>
              <a:cxnLst/>
              <a:rect l="l" t="t" r="r" b="b"/>
              <a:pathLst>
                <a:path w="6973" h="11342" extrusionOk="0">
                  <a:moveTo>
                    <a:pt x="1" y="1"/>
                  </a:moveTo>
                  <a:lnTo>
                    <a:pt x="334" y="11075"/>
                  </a:lnTo>
                  <a:lnTo>
                    <a:pt x="5605" y="11342"/>
                  </a:lnTo>
                  <a:lnTo>
                    <a:pt x="6972" y="36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2817;p78"/>
            <p:cNvSpPr/>
            <p:nvPr/>
          </p:nvSpPr>
          <p:spPr>
            <a:xfrm>
              <a:off x="2962990" y="2141235"/>
              <a:ext cx="270186" cy="394264"/>
            </a:xfrm>
            <a:custGeom>
              <a:avLst/>
              <a:gdLst/>
              <a:ahLst/>
              <a:cxnLst/>
              <a:rect l="l" t="t" r="r" b="b"/>
              <a:pathLst>
                <a:path w="6772" h="9674" extrusionOk="0">
                  <a:moveTo>
                    <a:pt x="0" y="0"/>
                  </a:moveTo>
                  <a:lnTo>
                    <a:pt x="300" y="9407"/>
                  </a:lnTo>
                  <a:lnTo>
                    <a:pt x="5571" y="9674"/>
                  </a:lnTo>
                  <a:lnTo>
                    <a:pt x="6772" y="201"/>
                  </a:lnTo>
                  <a:lnTo>
                    <a:pt x="6772" y="201"/>
                  </a:lnTo>
                  <a:cubicBezTo>
                    <a:pt x="5933" y="406"/>
                    <a:pt x="4875" y="576"/>
                    <a:pt x="3683" y="576"/>
                  </a:cubicBezTo>
                  <a:cubicBezTo>
                    <a:pt x="2552" y="576"/>
                    <a:pt x="1300" y="423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2818;p78"/>
            <p:cNvSpPr/>
            <p:nvPr/>
          </p:nvSpPr>
          <p:spPr>
            <a:xfrm>
              <a:off x="3219814" y="2059645"/>
              <a:ext cx="346071" cy="353509"/>
            </a:xfrm>
            <a:custGeom>
              <a:avLst/>
              <a:gdLst/>
              <a:ahLst/>
              <a:cxnLst/>
              <a:rect l="l" t="t" r="r" b="b"/>
              <a:pathLst>
                <a:path w="8674" h="8674" extrusionOk="0">
                  <a:moveTo>
                    <a:pt x="4337" y="1"/>
                  </a:moveTo>
                  <a:cubicBezTo>
                    <a:pt x="1969" y="1"/>
                    <a:pt x="1" y="1936"/>
                    <a:pt x="1" y="4337"/>
                  </a:cubicBezTo>
                  <a:cubicBezTo>
                    <a:pt x="1" y="6739"/>
                    <a:pt x="1969" y="8674"/>
                    <a:pt x="4337" y="8674"/>
                  </a:cubicBezTo>
                  <a:cubicBezTo>
                    <a:pt x="6739" y="8674"/>
                    <a:pt x="8674" y="6739"/>
                    <a:pt x="8674" y="4337"/>
                  </a:cubicBezTo>
                  <a:cubicBezTo>
                    <a:pt x="8674" y="1936"/>
                    <a:pt x="6739" y="1"/>
                    <a:pt x="433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2819;p78"/>
            <p:cNvSpPr/>
            <p:nvPr/>
          </p:nvSpPr>
          <p:spPr>
            <a:xfrm>
              <a:off x="3221171" y="2115397"/>
              <a:ext cx="311440" cy="297756"/>
            </a:xfrm>
            <a:custGeom>
              <a:avLst/>
              <a:gdLst/>
              <a:ahLst/>
              <a:cxnLst/>
              <a:rect l="l" t="t" r="r" b="b"/>
              <a:pathLst>
                <a:path w="7806" h="7306" extrusionOk="0">
                  <a:moveTo>
                    <a:pt x="3469" y="1"/>
                  </a:moveTo>
                  <a:cubicBezTo>
                    <a:pt x="2202" y="1"/>
                    <a:pt x="1068" y="568"/>
                    <a:pt x="267" y="1435"/>
                  </a:cubicBezTo>
                  <a:cubicBezTo>
                    <a:pt x="100" y="1902"/>
                    <a:pt x="0" y="2436"/>
                    <a:pt x="0" y="2969"/>
                  </a:cubicBezTo>
                  <a:cubicBezTo>
                    <a:pt x="0" y="5371"/>
                    <a:pt x="1935" y="7306"/>
                    <a:pt x="4303" y="7306"/>
                  </a:cubicBezTo>
                  <a:cubicBezTo>
                    <a:pt x="5604" y="7306"/>
                    <a:pt x="6738" y="6739"/>
                    <a:pt x="7539" y="5838"/>
                  </a:cubicBezTo>
                  <a:cubicBezTo>
                    <a:pt x="7706" y="5371"/>
                    <a:pt x="7806" y="4871"/>
                    <a:pt x="7806" y="4337"/>
                  </a:cubicBezTo>
                  <a:cubicBezTo>
                    <a:pt x="7806" y="1935"/>
                    <a:pt x="5871" y="1"/>
                    <a:pt x="34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2820;p78"/>
            <p:cNvSpPr/>
            <p:nvPr/>
          </p:nvSpPr>
          <p:spPr>
            <a:xfrm>
              <a:off x="3008234" y="2148938"/>
              <a:ext cx="484475" cy="310431"/>
            </a:xfrm>
            <a:custGeom>
              <a:avLst/>
              <a:gdLst/>
              <a:ahLst/>
              <a:cxnLst/>
              <a:rect l="l" t="t" r="r" b="b"/>
              <a:pathLst>
                <a:path w="12143" h="7617" extrusionOk="0">
                  <a:moveTo>
                    <a:pt x="9382" y="0"/>
                  </a:moveTo>
                  <a:cubicBezTo>
                    <a:pt x="9302" y="0"/>
                    <a:pt x="9221" y="4"/>
                    <a:pt x="9140" y="12"/>
                  </a:cubicBezTo>
                  <a:cubicBezTo>
                    <a:pt x="9107" y="45"/>
                    <a:pt x="0" y="4448"/>
                    <a:pt x="0" y="4448"/>
                  </a:cubicBezTo>
                  <a:lnTo>
                    <a:pt x="34" y="7617"/>
                  </a:lnTo>
                  <a:lnTo>
                    <a:pt x="10041" y="5182"/>
                  </a:lnTo>
                  <a:cubicBezTo>
                    <a:pt x="11275" y="4848"/>
                    <a:pt x="12142" y="3681"/>
                    <a:pt x="12009" y="2413"/>
                  </a:cubicBezTo>
                  <a:cubicBezTo>
                    <a:pt x="11883" y="1029"/>
                    <a:pt x="10718" y="0"/>
                    <a:pt x="9382" y="0"/>
                  </a:cubicBezTo>
                  <a:close/>
                </a:path>
              </a:pathLst>
            </a:custGeom>
            <a:solidFill>
              <a:srgbClr val="DC8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2821;p78"/>
            <p:cNvSpPr/>
            <p:nvPr/>
          </p:nvSpPr>
          <p:spPr>
            <a:xfrm>
              <a:off x="2821910" y="2236112"/>
              <a:ext cx="259533" cy="222278"/>
            </a:xfrm>
            <a:custGeom>
              <a:avLst/>
              <a:gdLst/>
              <a:ahLst/>
              <a:cxnLst/>
              <a:rect l="l" t="t" r="r" b="b"/>
              <a:pathLst>
                <a:path w="6505" h="5454" extrusionOk="0">
                  <a:moveTo>
                    <a:pt x="681" y="1"/>
                  </a:moveTo>
                  <a:cubicBezTo>
                    <a:pt x="560" y="1"/>
                    <a:pt x="434" y="96"/>
                    <a:pt x="434" y="241"/>
                  </a:cubicBezTo>
                  <a:cubicBezTo>
                    <a:pt x="434" y="341"/>
                    <a:pt x="467" y="441"/>
                    <a:pt x="567" y="474"/>
                  </a:cubicBezTo>
                  <a:lnTo>
                    <a:pt x="2602" y="1408"/>
                  </a:lnTo>
                  <a:lnTo>
                    <a:pt x="2602" y="1408"/>
                  </a:lnTo>
                  <a:lnTo>
                    <a:pt x="434" y="875"/>
                  </a:lnTo>
                  <a:cubicBezTo>
                    <a:pt x="411" y="869"/>
                    <a:pt x="388" y="866"/>
                    <a:pt x="366" y="866"/>
                  </a:cubicBezTo>
                  <a:cubicBezTo>
                    <a:pt x="258" y="866"/>
                    <a:pt x="161" y="931"/>
                    <a:pt x="134" y="1041"/>
                  </a:cubicBezTo>
                  <a:cubicBezTo>
                    <a:pt x="100" y="1142"/>
                    <a:pt x="167" y="1275"/>
                    <a:pt x="267" y="1308"/>
                  </a:cubicBezTo>
                  <a:lnTo>
                    <a:pt x="2535" y="2409"/>
                  </a:lnTo>
                  <a:lnTo>
                    <a:pt x="501" y="1842"/>
                  </a:lnTo>
                  <a:cubicBezTo>
                    <a:pt x="478" y="1836"/>
                    <a:pt x="456" y="1834"/>
                    <a:pt x="434" y="1834"/>
                  </a:cubicBezTo>
                  <a:cubicBezTo>
                    <a:pt x="325" y="1834"/>
                    <a:pt x="228" y="1903"/>
                    <a:pt x="200" y="2042"/>
                  </a:cubicBezTo>
                  <a:cubicBezTo>
                    <a:pt x="167" y="2142"/>
                    <a:pt x="200" y="2276"/>
                    <a:pt x="334" y="2342"/>
                  </a:cubicBezTo>
                  <a:lnTo>
                    <a:pt x="2202" y="3243"/>
                  </a:lnTo>
                  <a:lnTo>
                    <a:pt x="434" y="2743"/>
                  </a:lnTo>
                  <a:cubicBezTo>
                    <a:pt x="399" y="2729"/>
                    <a:pt x="363" y="2722"/>
                    <a:pt x="327" y="2722"/>
                  </a:cubicBezTo>
                  <a:cubicBezTo>
                    <a:pt x="191" y="2722"/>
                    <a:pt x="60" y="2818"/>
                    <a:pt x="34" y="2976"/>
                  </a:cubicBezTo>
                  <a:cubicBezTo>
                    <a:pt x="0" y="3110"/>
                    <a:pt x="100" y="3243"/>
                    <a:pt x="234" y="3310"/>
                  </a:cubicBezTo>
                  <a:lnTo>
                    <a:pt x="2035" y="4077"/>
                  </a:lnTo>
                  <a:cubicBezTo>
                    <a:pt x="2035" y="4077"/>
                    <a:pt x="2922" y="5453"/>
                    <a:pt x="4490" y="5453"/>
                  </a:cubicBezTo>
                  <a:cubicBezTo>
                    <a:pt x="4560" y="5453"/>
                    <a:pt x="4631" y="5450"/>
                    <a:pt x="4704" y="5445"/>
                  </a:cubicBezTo>
                  <a:cubicBezTo>
                    <a:pt x="6438" y="5345"/>
                    <a:pt x="6505" y="2342"/>
                    <a:pt x="4670" y="2309"/>
                  </a:cubicBezTo>
                  <a:lnTo>
                    <a:pt x="2836" y="675"/>
                  </a:lnTo>
                  <a:cubicBezTo>
                    <a:pt x="2802" y="608"/>
                    <a:pt x="2735" y="574"/>
                    <a:pt x="2669" y="541"/>
                  </a:cubicBezTo>
                  <a:lnTo>
                    <a:pt x="734" y="7"/>
                  </a:lnTo>
                  <a:cubicBezTo>
                    <a:pt x="717" y="3"/>
                    <a:pt x="699" y="1"/>
                    <a:pt x="681" y="1"/>
                  </a:cubicBezTo>
                  <a:close/>
                </a:path>
              </a:pathLst>
            </a:custGeom>
            <a:solidFill>
              <a:srgbClr val="DC8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2822;p78"/>
            <p:cNvSpPr/>
            <p:nvPr/>
          </p:nvSpPr>
          <p:spPr>
            <a:xfrm>
              <a:off x="3509953" y="2544509"/>
              <a:ext cx="503107" cy="554431"/>
            </a:xfrm>
            <a:custGeom>
              <a:avLst/>
              <a:gdLst/>
              <a:ahLst/>
              <a:cxnLst/>
              <a:rect l="l" t="t" r="r" b="b"/>
              <a:pathLst>
                <a:path w="12610" h="13604" extrusionOk="0">
                  <a:moveTo>
                    <a:pt x="10642" y="11109"/>
                  </a:moveTo>
                  <a:lnTo>
                    <a:pt x="10642" y="11109"/>
                  </a:lnTo>
                  <a:cubicBezTo>
                    <a:pt x="9838" y="12037"/>
                    <a:pt x="8960" y="12267"/>
                    <a:pt x="8318" y="12267"/>
                  </a:cubicBezTo>
                  <a:cubicBezTo>
                    <a:pt x="8107" y="12267"/>
                    <a:pt x="7922" y="12242"/>
                    <a:pt x="7773" y="12209"/>
                  </a:cubicBezTo>
                  <a:cubicBezTo>
                    <a:pt x="7573" y="12176"/>
                    <a:pt x="7406" y="11976"/>
                    <a:pt x="7439" y="11742"/>
                  </a:cubicBezTo>
                  <a:cubicBezTo>
                    <a:pt x="7470" y="11529"/>
                    <a:pt x="7640" y="11371"/>
                    <a:pt x="7873" y="11371"/>
                  </a:cubicBezTo>
                  <a:cubicBezTo>
                    <a:pt x="7895" y="11371"/>
                    <a:pt x="7917" y="11373"/>
                    <a:pt x="7940" y="11375"/>
                  </a:cubicBezTo>
                  <a:cubicBezTo>
                    <a:pt x="8178" y="11417"/>
                    <a:pt x="8510" y="11460"/>
                    <a:pt x="8893" y="11460"/>
                  </a:cubicBezTo>
                  <a:cubicBezTo>
                    <a:pt x="9420" y="11460"/>
                    <a:pt x="10042" y="11379"/>
                    <a:pt x="10642" y="11109"/>
                  </a:cubicBezTo>
                  <a:close/>
                  <a:moveTo>
                    <a:pt x="7006" y="1"/>
                  </a:moveTo>
                  <a:cubicBezTo>
                    <a:pt x="7006" y="1"/>
                    <a:pt x="5805" y="601"/>
                    <a:pt x="6672" y="1969"/>
                  </a:cubicBezTo>
                  <a:cubicBezTo>
                    <a:pt x="6541" y="2056"/>
                    <a:pt x="6395" y="2097"/>
                    <a:pt x="6252" y="2097"/>
                  </a:cubicBezTo>
                  <a:cubicBezTo>
                    <a:pt x="5961" y="2097"/>
                    <a:pt x="5683" y="1926"/>
                    <a:pt x="5571" y="1635"/>
                  </a:cubicBezTo>
                  <a:cubicBezTo>
                    <a:pt x="5471" y="1368"/>
                    <a:pt x="5471" y="1035"/>
                    <a:pt x="5672" y="768"/>
                  </a:cubicBezTo>
                  <a:lnTo>
                    <a:pt x="5672" y="768"/>
                  </a:lnTo>
                  <a:cubicBezTo>
                    <a:pt x="5671" y="768"/>
                    <a:pt x="4537" y="1202"/>
                    <a:pt x="4471" y="2135"/>
                  </a:cubicBezTo>
                  <a:cubicBezTo>
                    <a:pt x="4371" y="3036"/>
                    <a:pt x="6139" y="3970"/>
                    <a:pt x="6139" y="3970"/>
                  </a:cubicBezTo>
                  <a:cubicBezTo>
                    <a:pt x="5993" y="4179"/>
                    <a:pt x="5768" y="4283"/>
                    <a:pt x="5539" y="4283"/>
                  </a:cubicBezTo>
                  <a:cubicBezTo>
                    <a:pt x="5402" y="4283"/>
                    <a:pt x="5263" y="4245"/>
                    <a:pt x="5138" y="4170"/>
                  </a:cubicBezTo>
                  <a:cubicBezTo>
                    <a:pt x="4704" y="3870"/>
                    <a:pt x="4137" y="3403"/>
                    <a:pt x="4137" y="2769"/>
                  </a:cubicBezTo>
                  <a:cubicBezTo>
                    <a:pt x="4137" y="2769"/>
                    <a:pt x="3270" y="3136"/>
                    <a:pt x="3103" y="4137"/>
                  </a:cubicBezTo>
                  <a:cubicBezTo>
                    <a:pt x="2970" y="5138"/>
                    <a:pt x="5171" y="6105"/>
                    <a:pt x="5171" y="6105"/>
                  </a:cubicBezTo>
                  <a:cubicBezTo>
                    <a:pt x="5171" y="6105"/>
                    <a:pt x="5025" y="6410"/>
                    <a:pt x="4642" y="6410"/>
                  </a:cubicBezTo>
                  <a:cubicBezTo>
                    <a:pt x="4417" y="6410"/>
                    <a:pt x="4111" y="6305"/>
                    <a:pt x="3703" y="5972"/>
                  </a:cubicBezTo>
                  <a:cubicBezTo>
                    <a:pt x="2603" y="5071"/>
                    <a:pt x="2836" y="4571"/>
                    <a:pt x="2836" y="4571"/>
                  </a:cubicBezTo>
                  <a:lnTo>
                    <a:pt x="2836" y="4571"/>
                  </a:lnTo>
                  <a:cubicBezTo>
                    <a:pt x="2836" y="4571"/>
                    <a:pt x="1602" y="5271"/>
                    <a:pt x="2136" y="6639"/>
                  </a:cubicBezTo>
                  <a:cubicBezTo>
                    <a:pt x="2669" y="7973"/>
                    <a:pt x="4604" y="8707"/>
                    <a:pt x="4604" y="8707"/>
                  </a:cubicBezTo>
                  <a:cubicBezTo>
                    <a:pt x="4604" y="8707"/>
                    <a:pt x="4990" y="9608"/>
                    <a:pt x="4118" y="9608"/>
                  </a:cubicBezTo>
                  <a:cubicBezTo>
                    <a:pt x="4103" y="9608"/>
                    <a:pt x="4087" y="9608"/>
                    <a:pt x="4070" y="9607"/>
                  </a:cubicBezTo>
                  <a:cubicBezTo>
                    <a:pt x="3170" y="9574"/>
                    <a:pt x="1936" y="7139"/>
                    <a:pt x="1936" y="7139"/>
                  </a:cubicBezTo>
                  <a:lnTo>
                    <a:pt x="1936" y="7139"/>
                  </a:lnTo>
                  <a:cubicBezTo>
                    <a:pt x="1935" y="7139"/>
                    <a:pt x="1" y="8040"/>
                    <a:pt x="2136" y="10441"/>
                  </a:cubicBezTo>
                  <a:cubicBezTo>
                    <a:pt x="3395" y="11836"/>
                    <a:pt x="4417" y="12128"/>
                    <a:pt x="5054" y="12128"/>
                  </a:cubicBezTo>
                  <a:cubicBezTo>
                    <a:pt x="5514" y="12128"/>
                    <a:pt x="5772" y="11976"/>
                    <a:pt x="5772" y="11976"/>
                  </a:cubicBezTo>
                  <a:cubicBezTo>
                    <a:pt x="6957" y="13161"/>
                    <a:pt x="7974" y="13603"/>
                    <a:pt x="8877" y="13603"/>
                  </a:cubicBezTo>
                  <a:cubicBezTo>
                    <a:pt x="9729" y="13603"/>
                    <a:pt x="10480" y="13210"/>
                    <a:pt x="11175" y="12676"/>
                  </a:cubicBezTo>
                  <a:cubicBezTo>
                    <a:pt x="12610" y="11576"/>
                    <a:pt x="11276" y="10475"/>
                    <a:pt x="11276" y="10475"/>
                  </a:cubicBezTo>
                  <a:cubicBezTo>
                    <a:pt x="11276" y="10475"/>
                    <a:pt x="12410" y="9474"/>
                    <a:pt x="10909" y="8607"/>
                  </a:cubicBezTo>
                  <a:cubicBezTo>
                    <a:pt x="10909" y="8607"/>
                    <a:pt x="12043" y="7639"/>
                    <a:pt x="11776" y="6639"/>
                  </a:cubicBezTo>
                  <a:cubicBezTo>
                    <a:pt x="11657" y="6242"/>
                    <a:pt x="11501" y="6055"/>
                    <a:pt x="11269" y="6055"/>
                  </a:cubicBezTo>
                  <a:cubicBezTo>
                    <a:pt x="10916" y="6055"/>
                    <a:pt x="10386" y="6488"/>
                    <a:pt x="9541" y="7272"/>
                  </a:cubicBezTo>
                  <a:cubicBezTo>
                    <a:pt x="9241" y="7573"/>
                    <a:pt x="9007" y="7739"/>
                    <a:pt x="8774" y="7873"/>
                  </a:cubicBezTo>
                  <a:cubicBezTo>
                    <a:pt x="8655" y="7947"/>
                    <a:pt x="8531" y="7980"/>
                    <a:pt x="8409" y="7980"/>
                  </a:cubicBezTo>
                  <a:cubicBezTo>
                    <a:pt x="7984" y="7980"/>
                    <a:pt x="7602" y="7573"/>
                    <a:pt x="7706" y="7106"/>
                  </a:cubicBezTo>
                  <a:cubicBezTo>
                    <a:pt x="7706" y="7106"/>
                    <a:pt x="11676" y="5471"/>
                    <a:pt x="10809" y="4170"/>
                  </a:cubicBezTo>
                  <a:cubicBezTo>
                    <a:pt x="10633" y="3900"/>
                    <a:pt x="10475" y="3794"/>
                    <a:pt x="10322" y="3794"/>
                  </a:cubicBezTo>
                  <a:cubicBezTo>
                    <a:pt x="9834" y="3794"/>
                    <a:pt x="9394" y="4868"/>
                    <a:pt x="8607" y="5071"/>
                  </a:cubicBezTo>
                  <a:cubicBezTo>
                    <a:pt x="8509" y="5096"/>
                    <a:pt x="8417" y="5108"/>
                    <a:pt x="8332" y="5108"/>
                  </a:cubicBezTo>
                  <a:cubicBezTo>
                    <a:pt x="7513" y="5108"/>
                    <a:pt x="7305" y="4051"/>
                    <a:pt x="8574" y="3870"/>
                  </a:cubicBezTo>
                  <a:cubicBezTo>
                    <a:pt x="9975" y="3637"/>
                    <a:pt x="10208" y="2202"/>
                    <a:pt x="9041" y="1602"/>
                  </a:cubicBezTo>
                  <a:lnTo>
                    <a:pt x="9041" y="1602"/>
                  </a:lnTo>
                  <a:cubicBezTo>
                    <a:pt x="9041" y="1602"/>
                    <a:pt x="8581" y="2574"/>
                    <a:pt x="8003" y="2574"/>
                  </a:cubicBezTo>
                  <a:cubicBezTo>
                    <a:pt x="7939" y="2574"/>
                    <a:pt x="7873" y="2562"/>
                    <a:pt x="7806" y="2536"/>
                  </a:cubicBezTo>
                  <a:cubicBezTo>
                    <a:pt x="7806" y="2536"/>
                    <a:pt x="8607" y="2102"/>
                    <a:pt x="8307" y="1101"/>
                  </a:cubicBezTo>
                  <a:cubicBezTo>
                    <a:pt x="8007" y="134"/>
                    <a:pt x="7006" y="1"/>
                    <a:pt x="70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2823;p78"/>
            <p:cNvSpPr/>
            <p:nvPr/>
          </p:nvSpPr>
          <p:spPr>
            <a:xfrm>
              <a:off x="3822715" y="2735313"/>
              <a:ext cx="40" cy="4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4A6C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2824;p78"/>
            <p:cNvSpPr/>
            <p:nvPr/>
          </p:nvSpPr>
          <p:spPr>
            <a:xfrm>
              <a:off x="3599126" y="2544509"/>
              <a:ext cx="204993" cy="791258"/>
            </a:xfrm>
            <a:custGeom>
              <a:avLst/>
              <a:gdLst/>
              <a:ahLst/>
              <a:cxnLst/>
              <a:rect l="l" t="t" r="r" b="b"/>
              <a:pathLst>
                <a:path w="5138" h="19415" extrusionOk="0">
                  <a:moveTo>
                    <a:pt x="4771" y="1"/>
                  </a:moveTo>
                  <a:lnTo>
                    <a:pt x="4771" y="1"/>
                  </a:lnTo>
                  <a:cubicBezTo>
                    <a:pt x="4804" y="1668"/>
                    <a:pt x="4804" y="3336"/>
                    <a:pt x="4671" y="4971"/>
                  </a:cubicBezTo>
                  <a:cubicBezTo>
                    <a:pt x="4571" y="6639"/>
                    <a:pt x="4371" y="8273"/>
                    <a:pt x="3970" y="9874"/>
                  </a:cubicBezTo>
                  <a:cubicBezTo>
                    <a:pt x="3537" y="11509"/>
                    <a:pt x="2936" y="13010"/>
                    <a:pt x="2236" y="14544"/>
                  </a:cubicBezTo>
                  <a:cubicBezTo>
                    <a:pt x="1535" y="16045"/>
                    <a:pt x="801" y="17547"/>
                    <a:pt x="67" y="19014"/>
                  </a:cubicBezTo>
                  <a:lnTo>
                    <a:pt x="67" y="19048"/>
                  </a:lnTo>
                  <a:cubicBezTo>
                    <a:pt x="1" y="19181"/>
                    <a:pt x="67" y="19314"/>
                    <a:pt x="201" y="19381"/>
                  </a:cubicBezTo>
                  <a:cubicBezTo>
                    <a:pt x="245" y="19403"/>
                    <a:pt x="294" y="19415"/>
                    <a:pt x="341" y="19415"/>
                  </a:cubicBezTo>
                  <a:cubicBezTo>
                    <a:pt x="434" y="19415"/>
                    <a:pt x="523" y="19370"/>
                    <a:pt x="568" y="19281"/>
                  </a:cubicBezTo>
                  <a:cubicBezTo>
                    <a:pt x="1268" y="17780"/>
                    <a:pt x="2002" y="16246"/>
                    <a:pt x="2669" y="14745"/>
                  </a:cubicBezTo>
                  <a:cubicBezTo>
                    <a:pt x="3003" y="13977"/>
                    <a:pt x="3336" y="13210"/>
                    <a:pt x="3637" y="12409"/>
                  </a:cubicBezTo>
                  <a:cubicBezTo>
                    <a:pt x="3904" y="11609"/>
                    <a:pt x="4137" y="10808"/>
                    <a:pt x="4337" y="9974"/>
                  </a:cubicBezTo>
                  <a:cubicBezTo>
                    <a:pt x="4704" y="8340"/>
                    <a:pt x="4938" y="6672"/>
                    <a:pt x="5038" y="5004"/>
                  </a:cubicBezTo>
                  <a:cubicBezTo>
                    <a:pt x="5138" y="3336"/>
                    <a:pt x="5071" y="1668"/>
                    <a:pt x="47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2825;p78"/>
            <p:cNvSpPr/>
            <p:nvPr/>
          </p:nvSpPr>
          <p:spPr>
            <a:xfrm>
              <a:off x="3081408" y="2645131"/>
              <a:ext cx="372683" cy="411462"/>
            </a:xfrm>
            <a:custGeom>
              <a:avLst/>
              <a:gdLst/>
              <a:ahLst/>
              <a:cxnLst/>
              <a:rect l="l" t="t" r="r" b="b"/>
              <a:pathLst>
                <a:path w="9341" h="10096" extrusionOk="0">
                  <a:moveTo>
                    <a:pt x="1435" y="8239"/>
                  </a:moveTo>
                  <a:cubicBezTo>
                    <a:pt x="1909" y="8437"/>
                    <a:pt x="2383" y="8494"/>
                    <a:pt x="2780" y="8494"/>
                  </a:cubicBezTo>
                  <a:cubicBezTo>
                    <a:pt x="3055" y="8494"/>
                    <a:pt x="3293" y="8467"/>
                    <a:pt x="3470" y="8439"/>
                  </a:cubicBezTo>
                  <a:cubicBezTo>
                    <a:pt x="3487" y="8436"/>
                    <a:pt x="3505" y="8434"/>
                    <a:pt x="3522" y="8434"/>
                  </a:cubicBezTo>
                  <a:cubicBezTo>
                    <a:pt x="3670" y="8434"/>
                    <a:pt x="3807" y="8557"/>
                    <a:pt x="3837" y="8706"/>
                  </a:cubicBezTo>
                  <a:cubicBezTo>
                    <a:pt x="3870" y="8873"/>
                    <a:pt x="3737" y="9040"/>
                    <a:pt x="3570" y="9073"/>
                  </a:cubicBezTo>
                  <a:cubicBezTo>
                    <a:pt x="3469" y="9089"/>
                    <a:pt x="3343" y="9103"/>
                    <a:pt x="3201" y="9103"/>
                  </a:cubicBezTo>
                  <a:cubicBezTo>
                    <a:pt x="2732" y="9103"/>
                    <a:pt x="2074" y="8955"/>
                    <a:pt x="1435" y="8239"/>
                  </a:cubicBezTo>
                  <a:close/>
                  <a:moveTo>
                    <a:pt x="4137" y="0"/>
                  </a:moveTo>
                  <a:cubicBezTo>
                    <a:pt x="4137" y="0"/>
                    <a:pt x="3403" y="67"/>
                    <a:pt x="3170" y="801"/>
                  </a:cubicBezTo>
                  <a:cubicBezTo>
                    <a:pt x="2936" y="1534"/>
                    <a:pt x="3570" y="1868"/>
                    <a:pt x="3570" y="1868"/>
                  </a:cubicBezTo>
                  <a:cubicBezTo>
                    <a:pt x="3520" y="1888"/>
                    <a:pt x="3471" y="1897"/>
                    <a:pt x="3422" y="1897"/>
                  </a:cubicBezTo>
                  <a:cubicBezTo>
                    <a:pt x="2987" y="1897"/>
                    <a:pt x="2636" y="1168"/>
                    <a:pt x="2636" y="1168"/>
                  </a:cubicBezTo>
                  <a:lnTo>
                    <a:pt x="2636" y="1168"/>
                  </a:lnTo>
                  <a:cubicBezTo>
                    <a:pt x="1769" y="1601"/>
                    <a:pt x="1936" y="2702"/>
                    <a:pt x="2970" y="2835"/>
                  </a:cubicBezTo>
                  <a:cubicBezTo>
                    <a:pt x="3935" y="2986"/>
                    <a:pt x="3782" y="3764"/>
                    <a:pt x="3177" y="3764"/>
                  </a:cubicBezTo>
                  <a:cubicBezTo>
                    <a:pt x="3113" y="3764"/>
                    <a:pt x="3043" y="3755"/>
                    <a:pt x="2970" y="3736"/>
                  </a:cubicBezTo>
                  <a:cubicBezTo>
                    <a:pt x="2382" y="3608"/>
                    <a:pt x="2049" y="2797"/>
                    <a:pt x="1686" y="2797"/>
                  </a:cubicBezTo>
                  <a:cubicBezTo>
                    <a:pt x="1575" y="2797"/>
                    <a:pt x="1460" y="2873"/>
                    <a:pt x="1335" y="3069"/>
                  </a:cubicBezTo>
                  <a:cubicBezTo>
                    <a:pt x="668" y="4036"/>
                    <a:pt x="3637" y="5270"/>
                    <a:pt x="3637" y="5270"/>
                  </a:cubicBezTo>
                  <a:cubicBezTo>
                    <a:pt x="3715" y="5611"/>
                    <a:pt x="3424" y="5910"/>
                    <a:pt x="3101" y="5910"/>
                  </a:cubicBezTo>
                  <a:cubicBezTo>
                    <a:pt x="3013" y="5910"/>
                    <a:pt x="2922" y="5888"/>
                    <a:pt x="2836" y="5838"/>
                  </a:cubicBezTo>
                  <a:cubicBezTo>
                    <a:pt x="2669" y="5737"/>
                    <a:pt x="2469" y="5604"/>
                    <a:pt x="2269" y="5404"/>
                  </a:cubicBezTo>
                  <a:cubicBezTo>
                    <a:pt x="1651" y="4806"/>
                    <a:pt x="1259" y="4482"/>
                    <a:pt x="1001" y="4482"/>
                  </a:cubicBezTo>
                  <a:cubicBezTo>
                    <a:pt x="828" y="4482"/>
                    <a:pt x="715" y="4628"/>
                    <a:pt x="635" y="4937"/>
                  </a:cubicBezTo>
                  <a:cubicBezTo>
                    <a:pt x="401" y="5671"/>
                    <a:pt x="1268" y="6371"/>
                    <a:pt x="1268" y="6371"/>
                  </a:cubicBezTo>
                  <a:cubicBezTo>
                    <a:pt x="134" y="7038"/>
                    <a:pt x="968" y="7772"/>
                    <a:pt x="968" y="7772"/>
                  </a:cubicBezTo>
                  <a:cubicBezTo>
                    <a:pt x="968" y="7772"/>
                    <a:pt x="1" y="8606"/>
                    <a:pt x="1068" y="9407"/>
                  </a:cubicBezTo>
                  <a:cubicBezTo>
                    <a:pt x="1591" y="9799"/>
                    <a:pt x="2146" y="10095"/>
                    <a:pt x="2780" y="10095"/>
                  </a:cubicBezTo>
                  <a:cubicBezTo>
                    <a:pt x="3440" y="10095"/>
                    <a:pt x="4186" y="9774"/>
                    <a:pt x="5071" y="8906"/>
                  </a:cubicBezTo>
                  <a:cubicBezTo>
                    <a:pt x="5071" y="8906"/>
                    <a:pt x="5259" y="9015"/>
                    <a:pt x="5592" y="9015"/>
                  </a:cubicBezTo>
                  <a:cubicBezTo>
                    <a:pt x="6066" y="9015"/>
                    <a:pt x="6833" y="8796"/>
                    <a:pt x="7773" y="7739"/>
                  </a:cubicBezTo>
                  <a:cubicBezTo>
                    <a:pt x="9341" y="5971"/>
                    <a:pt x="7940" y="5304"/>
                    <a:pt x="7940" y="5304"/>
                  </a:cubicBezTo>
                  <a:lnTo>
                    <a:pt x="7940" y="5304"/>
                  </a:lnTo>
                  <a:cubicBezTo>
                    <a:pt x="7940" y="5304"/>
                    <a:pt x="7006" y="7105"/>
                    <a:pt x="6339" y="7138"/>
                  </a:cubicBezTo>
                  <a:cubicBezTo>
                    <a:pt x="5638" y="7138"/>
                    <a:pt x="5938" y="6438"/>
                    <a:pt x="5938" y="6438"/>
                  </a:cubicBezTo>
                  <a:cubicBezTo>
                    <a:pt x="5938" y="6438"/>
                    <a:pt x="7373" y="5938"/>
                    <a:pt x="7773" y="4904"/>
                  </a:cubicBezTo>
                  <a:cubicBezTo>
                    <a:pt x="8173" y="3903"/>
                    <a:pt x="7273" y="3369"/>
                    <a:pt x="7273" y="3369"/>
                  </a:cubicBezTo>
                  <a:lnTo>
                    <a:pt x="7273" y="3369"/>
                  </a:lnTo>
                  <a:cubicBezTo>
                    <a:pt x="7273" y="3369"/>
                    <a:pt x="7439" y="3769"/>
                    <a:pt x="6606" y="4403"/>
                  </a:cubicBezTo>
                  <a:cubicBezTo>
                    <a:pt x="6309" y="4650"/>
                    <a:pt x="6081" y="4728"/>
                    <a:pt x="5912" y="4728"/>
                  </a:cubicBezTo>
                  <a:cubicBezTo>
                    <a:pt x="5624" y="4728"/>
                    <a:pt x="5505" y="4503"/>
                    <a:pt x="5505" y="4503"/>
                  </a:cubicBezTo>
                  <a:cubicBezTo>
                    <a:pt x="5505" y="4503"/>
                    <a:pt x="7139" y="3803"/>
                    <a:pt x="7039" y="3036"/>
                  </a:cubicBezTo>
                  <a:cubicBezTo>
                    <a:pt x="6939" y="2302"/>
                    <a:pt x="6305" y="2035"/>
                    <a:pt x="6305" y="2035"/>
                  </a:cubicBezTo>
                  <a:cubicBezTo>
                    <a:pt x="6272" y="2502"/>
                    <a:pt x="5872" y="2869"/>
                    <a:pt x="5538" y="3069"/>
                  </a:cubicBezTo>
                  <a:cubicBezTo>
                    <a:pt x="5450" y="3132"/>
                    <a:pt x="5348" y="3162"/>
                    <a:pt x="5245" y="3162"/>
                  </a:cubicBezTo>
                  <a:cubicBezTo>
                    <a:pt x="5077" y="3162"/>
                    <a:pt x="4908" y="3081"/>
                    <a:pt x="4804" y="2935"/>
                  </a:cubicBezTo>
                  <a:cubicBezTo>
                    <a:pt x="4804" y="2935"/>
                    <a:pt x="6105" y="2235"/>
                    <a:pt x="6038" y="1568"/>
                  </a:cubicBezTo>
                  <a:cubicBezTo>
                    <a:pt x="5972" y="867"/>
                    <a:pt x="5138" y="567"/>
                    <a:pt x="5138" y="567"/>
                  </a:cubicBezTo>
                  <a:lnTo>
                    <a:pt x="5138" y="567"/>
                  </a:lnTo>
                  <a:cubicBezTo>
                    <a:pt x="5305" y="767"/>
                    <a:pt x="5271" y="1001"/>
                    <a:pt x="5205" y="1201"/>
                  </a:cubicBezTo>
                  <a:cubicBezTo>
                    <a:pt x="5137" y="1403"/>
                    <a:pt x="4934" y="1530"/>
                    <a:pt x="4716" y="1530"/>
                  </a:cubicBezTo>
                  <a:cubicBezTo>
                    <a:pt x="4611" y="1530"/>
                    <a:pt x="4502" y="1500"/>
                    <a:pt x="4404" y="1434"/>
                  </a:cubicBezTo>
                  <a:cubicBezTo>
                    <a:pt x="5038" y="434"/>
                    <a:pt x="4137" y="0"/>
                    <a:pt x="41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2826;p78"/>
            <p:cNvSpPr/>
            <p:nvPr/>
          </p:nvSpPr>
          <p:spPr>
            <a:xfrm>
              <a:off x="3222487" y="2784260"/>
              <a:ext cx="40" cy="4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4A6C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2827;p78"/>
            <p:cNvSpPr/>
            <p:nvPr/>
          </p:nvSpPr>
          <p:spPr>
            <a:xfrm>
              <a:off x="3235813" y="2645131"/>
              <a:ext cx="155760" cy="590051"/>
            </a:xfrm>
            <a:custGeom>
              <a:avLst/>
              <a:gdLst/>
              <a:ahLst/>
              <a:cxnLst/>
              <a:rect l="l" t="t" r="r" b="b"/>
              <a:pathLst>
                <a:path w="3904" h="14478" extrusionOk="0">
                  <a:moveTo>
                    <a:pt x="267" y="0"/>
                  </a:moveTo>
                  <a:cubicBezTo>
                    <a:pt x="34" y="1201"/>
                    <a:pt x="0" y="2468"/>
                    <a:pt x="34" y="3703"/>
                  </a:cubicBezTo>
                  <a:cubicBezTo>
                    <a:pt x="134" y="4970"/>
                    <a:pt x="300" y="6204"/>
                    <a:pt x="567" y="7405"/>
                  </a:cubicBezTo>
                  <a:cubicBezTo>
                    <a:pt x="701" y="8039"/>
                    <a:pt x="868" y="8640"/>
                    <a:pt x="1101" y="9240"/>
                  </a:cubicBezTo>
                  <a:cubicBezTo>
                    <a:pt x="1301" y="9807"/>
                    <a:pt x="1535" y="10374"/>
                    <a:pt x="1802" y="10941"/>
                  </a:cubicBezTo>
                  <a:cubicBezTo>
                    <a:pt x="2302" y="12109"/>
                    <a:pt x="2836" y="13210"/>
                    <a:pt x="3369" y="14344"/>
                  </a:cubicBezTo>
                  <a:cubicBezTo>
                    <a:pt x="3414" y="14433"/>
                    <a:pt x="3503" y="14477"/>
                    <a:pt x="3597" y="14477"/>
                  </a:cubicBezTo>
                  <a:cubicBezTo>
                    <a:pt x="3644" y="14477"/>
                    <a:pt x="3692" y="14466"/>
                    <a:pt x="3736" y="14444"/>
                  </a:cubicBezTo>
                  <a:cubicBezTo>
                    <a:pt x="3870" y="14377"/>
                    <a:pt x="3903" y="14244"/>
                    <a:pt x="3836" y="14110"/>
                  </a:cubicBezTo>
                  <a:cubicBezTo>
                    <a:pt x="3269" y="12976"/>
                    <a:pt x="2736" y="11875"/>
                    <a:pt x="2235" y="10774"/>
                  </a:cubicBezTo>
                  <a:cubicBezTo>
                    <a:pt x="1701" y="9640"/>
                    <a:pt x="1234" y="8506"/>
                    <a:pt x="934" y="7339"/>
                  </a:cubicBezTo>
                  <a:cubicBezTo>
                    <a:pt x="601" y="6138"/>
                    <a:pt x="467" y="4904"/>
                    <a:pt x="401" y="3703"/>
                  </a:cubicBezTo>
                  <a:cubicBezTo>
                    <a:pt x="300" y="2468"/>
                    <a:pt x="300" y="1234"/>
                    <a:pt x="26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2828;p78"/>
            <p:cNvSpPr/>
            <p:nvPr/>
          </p:nvSpPr>
          <p:spPr>
            <a:xfrm>
              <a:off x="3147958" y="3356575"/>
              <a:ext cx="722703" cy="686640"/>
            </a:xfrm>
            <a:custGeom>
              <a:avLst/>
              <a:gdLst/>
              <a:ahLst/>
              <a:cxnLst/>
              <a:rect l="l" t="t" r="r" b="b"/>
              <a:pathLst>
                <a:path w="18114" h="16848" extrusionOk="0">
                  <a:moveTo>
                    <a:pt x="1" y="1"/>
                  </a:moveTo>
                  <a:lnTo>
                    <a:pt x="1" y="14778"/>
                  </a:lnTo>
                  <a:cubicBezTo>
                    <a:pt x="1" y="15545"/>
                    <a:pt x="568" y="16179"/>
                    <a:pt x="1335" y="16279"/>
                  </a:cubicBezTo>
                  <a:cubicBezTo>
                    <a:pt x="4177" y="16645"/>
                    <a:pt x="6955" y="16847"/>
                    <a:pt x="9654" y="16847"/>
                  </a:cubicBezTo>
                  <a:cubicBezTo>
                    <a:pt x="12120" y="16847"/>
                    <a:pt x="14521" y="16679"/>
                    <a:pt x="16846" y="16312"/>
                  </a:cubicBezTo>
                  <a:cubicBezTo>
                    <a:pt x="17580" y="16212"/>
                    <a:pt x="18114" y="15579"/>
                    <a:pt x="18114" y="14845"/>
                  </a:cubicBezTo>
                  <a:lnTo>
                    <a:pt x="1811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2829;p78"/>
            <p:cNvSpPr/>
            <p:nvPr/>
          </p:nvSpPr>
          <p:spPr>
            <a:xfrm>
              <a:off x="3149314" y="3356575"/>
              <a:ext cx="721347" cy="686599"/>
            </a:xfrm>
            <a:custGeom>
              <a:avLst/>
              <a:gdLst/>
              <a:ahLst/>
              <a:cxnLst/>
              <a:rect l="l" t="t" r="r" b="b"/>
              <a:pathLst>
                <a:path w="18080" h="16847" extrusionOk="0">
                  <a:moveTo>
                    <a:pt x="3144" y="2832"/>
                  </a:moveTo>
                  <a:cubicBezTo>
                    <a:pt x="3163" y="2832"/>
                    <a:pt x="3183" y="2834"/>
                    <a:pt x="3202" y="2836"/>
                  </a:cubicBezTo>
                  <a:cubicBezTo>
                    <a:pt x="3903" y="2869"/>
                    <a:pt x="4570" y="2903"/>
                    <a:pt x="5270" y="2936"/>
                  </a:cubicBezTo>
                  <a:cubicBezTo>
                    <a:pt x="5537" y="2936"/>
                    <a:pt x="5737" y="3136"/>
                    <a:pt x="5704" y="3403"/>
                  </a:cubicBezTo>
                  <a:lnTo>
                    <a:pt x="5704" y="5338"/>
                  </a:lnTo>
                  <a:cubicBezTo>
                    <a:pt x="5704" y="5605"/>
                    <a:pt x="5471" y="5805"/>
                    <a:pt x="5170" y="5805"/>
                  </a:cubicBezTo>
                  <a:cubicBezTo>
                    <a:pt x="4503" y="5738"/>
                    <a:pt x="3803" y="5671"/>
                    <a:pt x="3102" y="5571"/>
                  </a:cubicBezTo>
                  <a:cubicBezTo>
                    <a:pt x="2835" y="5538"/>
                    <a:pt x="2669" y="5338"/>
                    <a:pt x="2669" y="5104"/>
                  </a:cubicBezTo>
                  <a:lnTo>
                    <a:pt x="2702" y="3270"/>
                  </a:lnTo>
                  <a:cubicBezTo>
                    <a:pt x="2702" y="3022"/>
                    <a:pt x="2902" y="2832"/>
                    <a:pt x="3144" y="2832"/>
                  </a:cubicBezTo>
                  <a:close/>
                  <a:moveTo>
                    <a:pt x="15011" y="2803"/>
                  </a:moveTo>
                  <a:cubicBezTo>
                    <a:pt x="15244" y="2803"/>
                    <a:pt x="15478" y="3003"/>
                    <a:pt x="15478" y="3270"/>
                  </a:cubicBezTo>
                  <a:lnTo>
                    <a:pt x="15544" y="5104"/>
                  </a:lnTo>
                  <a:cubicBezTo>
                    <a:pt x="15544" y="5338"/>
                    <a:pt x="15344" y="5538"/>
                    <a:pt x="15111" y="5571"/>
                  </a:cubicBezTo>
                  <a:cubicBezTo>
                    <a:pt x="14410" y="5671"/>
                    <a:pt x="13710" y="5738"/>
                    <a:pt x="13009" y="5805"/>
                  </a:cubicBezTo>
                  <a:cubicBezTo>
                    <a:pt x="12742" y="5805"/>
                    <a:pt x="12509" y="5605"/>
                    <a:pt x="12509" y="5338"/>
                  </a:cubicBezTo>
                  <a:lnTo>
                    <a:pt x="12476" y="3370"/>
                  </a:lnTo>
                  <a:cubicBezTo>
                    <a:pt x="12476" y="3136"/>
                    <a:pt x="12676" y="2936"/>
                    <a:pt x="12943" y="2903"/>
                  </a:cubicBezTo>
                  <a:cubicBezTo>
                    <a:pt x="13610" y="2903"/>
                    <a:pt x="14310" y="2869"/>
                    <a:pt x="15011" y="2803"/>
                  </a:cubicBezTo>
                  <a:close/>
                  <a:moveTo>
                    <a:pt x="6387" y="2966"/>
                  </a:moveTo>
                  <a:cubicBezTo>
                    <a:pt x="6404" y="2966"/>
                    <a:pt x="6421" y="2967"/>
                    <a:pt x="6438" y="2970"/>
                  </a:cubicBezTo>
                  <a:cubicBezTo>
                    <a:pt x="7138" y="2970"/>
                    <a:pt x="7839" y="3003"/>
                    <a:pt x="8506" y="3003"/>
                  </a:cubicBezTo>
                  <a:cubicBezTo>
                    <a:pt x="8773" y="3003"/>
                    <a:pt x="8973" y="3203"/>
                    <a:pt x="8973" y="3470"/>
                  </a:cubicBezTo>
                  <a:lnTo>
                    <a:pt x="8973" y="5505"/>
                  </a:lnTo>
                  <a:cubicBezTo>
                    <a:pt x="8973" y="5738"/>
                    <a:pt x="8773" y="5972"/>
                    <a:pt x="8506" y="5972"/>
                  </a:cubicBezTo>
                  <a:cubicBezTo>
                    <a:pt x="7806" y="5938"/>
                    <a:pt x="7072" y="5938"/>
                    <a:pt x="6371" y="5872"/>
                  </a:cubicBezTo>
                  <a:cubicBezTo>
                    <a:pt x="6104" y="5872"/>
                    <a:pt x="5904" y="5671"/>
                    <a:pt x="5904" y="5405"/>
                  </a:cubicBezTo>
                  <a:lnTo>
                    <a:pt x="5938" y="3437"/>
                  </a:lnTo>
                  <a:cubicBezTo>
                    <a:pt x="5938" y="3187"/>
                    <a:pt x="6142" y="2966"/>
                    <a:pt x="6387" y="2966"/>
                  </a:cubicBezTo>
                  <a:close/>
                  <a:moveTo>
                    <a:pt x="11826" y="2966"/>
                  </a:moveTo>
                  <a:cubicBezTo>
                    <a:pt x="12067" y="2966"/>
                    <a:pt x="12242" y="3187"/>
                    <a:pt x="12242" y="3437"/>
                  </a:cubicBezTo>
                  <a:lnTo>
                    <a:pt x="12275" y="5405"/>
                  </a:lnTo>
                  <a:cubicBezTo>
                    <a:pt x="12275" y="5638"/>
                    <a:pt x="12075" y="5872"/>
                    <a:pt x="11842" y="5872"/>
                  </a:cubicBezTo>
                  <a:cubicBezTo>
                    <a:pt x="11108" y="5938"/>
                    <a:pt x="10407" y="5938"/>
                    <a:pt x="9674" y="5972"/>
                  </a:cubicBezTo>
                  <a:cubicBezTo>
                    <a:pt x="9440" y="5972"/>
                    <a:pt x="9207" y="5738"/>
                    <a:pt x="9207" y="5505"/>
                  </a:cubicBezTo>
                  <a:lnTo>
                    <a:pt x="9207" y="3470"/>
                  </a:lnTo>
                  <a:cubicBezTo>
                    <a:pt x="9207" y="3203"/>
                    <a:pt x="9407" y="3003"/>
                    <a:pt x="9674" y="3003"/>
                  </a:cubicBezTo>
                  <a:cubicBezTo>
                    <a:pt x="10374" y="3003"/>
                    <a:pt x="11075" y="2970"/>
                    <a:pt x="11775" y="2970"/>
                  </a:cubicBezTo>
                  <a:cubicBezTo>
                    <a:pt x="11792" y="2967"/>
                    <a:pt x="11809" y="2966"/>
                    <a:pt x="11826" y="2966"/>
                  </a:cubicBezTo>
                  <a:close/>
                  <a:moveTo>
                    <a:pt x="3111" y="5801"/>
                  </a:moveTo>
                  <a:cubicBezTo>
                    <a:pt x="3130" y="5801"/>
                    <a:pt x="3149" y="5802"/>
                    <a:pt x="3169" y="5805"/>
                  </a:cubicBezTo>
                  <a:cubicBezTo>
                    <a:pt x="3869" y="5905"/>
                    <a:pt x="4570" y="5972"/>
                    <a:pt x="5237" y="6038"/>
                  </a:cubicBezTo>
                  <a:cubicBezTo>
                    <a:pt x="5504" y="6038"/>
                    <a:pt x="5671" y="6239"/>
                    <a:pt x="5671" y="6505"/>
                  </a:cubicBezTo>
                  <a:lnTo>
                    <a:pt x="5637" y="8440"/>
                  </a:lnTo>
                  <a:cubicBezTo>
                    <a:pt x="5637" y="8718"/>
                    <a:pt x="5437" y="8911"/>
                    <a:pt x="5195" y="8911"/>
                  </a:cubicBezTo>
                  <a:cubicBezTo>
                    <a:pt x="5176" y="8911"/>
                    <a:pt x="5156" y="8910"/>
                    <a:pt x="5137" y="8907"/>
                  </a:cubicBezTo>
                  <a:cubicBezTo>
                    <a:pt x="4437" y="8807"/>
                    <a:pt x="3703" y="8674"/>
                    <a:pt x="3002" y="8540"/>
                  </a:cubicBezTo>
                  <a:cubicBezTo>
                    <a:pt x="2769" y="8507"/>
                    <a:pt x="2635" y="8307"/>
                    <a:pt x="2635" y="8073"/>
                  </a:cubicBezTo>
                  <a:lnTo>
                    <a:pt x="2669" y="6272"/>
                  </a:lnTo>
                  <a:cubicBezTo>
                    <a:pt x="2669" y="5994"/>
                    <a:pt x="2869" y="5801"/>
                    <a:pt x="3111" y="5801"/>
                  </a:cubicBezTo>
                  <a:close/>
                  <a:moveTo>
                    <a:pt x="15069" y="5801"/>
                  </a:moveTo>
                  <a:cubicBezTo>
                    <a:pt x="15315" y="5801"/>
                    <a:pt x="15544" y="5994"/>
                    <a:pt x="15544" y="6272"/>
                  </a:cubicBezTo>
                  <a:lnTo>
                    <a:pt x="15578" y="8073"/>
                  </a:lnTo>
                  <a:cubicBezTo>
                    <a:pt x="15578" y="8307"/>
                    <a:pt x="15411" y="8507"/>
                    <a:pt x="15211" y="8540"/>
                  </a:cubicBezTo>
                  <a:cubicBezTo>
                    <a:pt x="14477" y="8707"/>
                    <a:pt x="13777" y="8807"/>
                    <a:pt x="13076" y="8907"/>
                  </a:cubicBezTo>
                  <a:cubicBezTo>
                    <a:pt x="13057" y="8910"/>
                    <a:pt x="13037" y="8911"/>
                    <a:pt x="13018" y="8911"/>
                  </a:cubicBezTo>
                  <a:cubicBezTo>
                    <a:pt x="12772" y="8911"/>
                    <a:pt x="12542" y="8718"/>
                    <a:pt x="12542" y="8440"/>
                  </a:cubicBezTo>
                  <a:lnTo>
                    <a:pt x="12509" y="6505"/>
                  </a:lnTo>
                  <a:cubicBezTo>
                    <a:pt x="12509" y="6239"/>
                    <a:pt x="12709" y="6038"/>
                    <a:pt x="12943" y="6038"/>
                  </a:cubicBezTo>
                  <a:cubicBezTo>
                    <a:pt x="13643" y="5972"/>
                    <a:pt x="14310" y="5905"/>
                    <a:pt x="15011" y="5805"/>
                  </a:cubicBezTo>
                  <a:cubicBezTo>
                    <a:pt x="15030" y="5802"/>
                    <a:pt x="15050" y="5801"/>
                    <a:pt x="15069" y="5801"/>
                  </a:cubicBezTo>
                  <a:close/>
                  <a:moveTo>
                    <a:pt x="6405" y="6105"/>
                  </a:moveTo>
                  <a:cubicBezTo>
                    <a:pt x="7105" y="6138"/>
                    <a:pt x="7806" y="6172"/>
                    <a:pt x="8506" y="6172"/>
                  </a:cubicBezTo>
                  <a:cubicBezTo>
                    <a:pt x="8773" y="6205"/>
                    <a:pt x="8973" y="6405"/>
                    <a:pt x="8973" y="6672"/>
                  </a:cubicBezTo>
                  <a:lnTo>
                    <a:pt x="8973" y="8707"/>
                  </a:lnTo>
                  <a:cubicBezTo>
                    <a:pt x="8973" y="8974"/>
                    <a:pt x="8773" y="9174"/>
                    <a:pt x="8506" y="9174"/>
                  </a:cubicBezTo>
                  <a:cubicBezTo>
                    <a:pt x="7772" y="9141"/>
                    <a:pt x="7038" y="9107"/>
                    <a:pt x="6305" y="9041"/>
                  </a:cubicBezTo>
                  <a:cubicBezTo>
                    <a:pt x="6071" y="9007"/>
                    <a:pt x="5871" y="8807"/>
                    <a:pt x="5871" y="8574"/>
                  </a:cubicBezTo>
                  <a:lnTo>
                    <a:pt x="5904" y="6572"/>
                  </a:lnTo>
                  <a:cubicBezTo>
                    <a:pt x="5904" y="6305"/>
                    <a:pt x="6138" y="6105"/>
                    <a:pt x="6405" y="6105"/>
                  </a:cubicBezTo>
                  <a:close/>
                  <a:moveTo>
                    <a:pt x="11808" y="6105"/>
                  </a:moveTo>
                  <a:cubicBezTo>
                    <a:pt x="12075" y="6105"/>
                    <a:pt x="12309" y="6305"/>
                    <a:pt x="12309" y="6572"/>
                  </a:cubicBezTo>
                  <a:lnTo>
                    <a:pt x="12309" y="8574"/>
                  </a:lnTo>
                  <a:cubicBezTo>
                    <a:pt x="12309" y="8807"/>
                    <a:pt x="12142" y="9007"/>
                    <a:pt x="11909" y="9041"/>
                  </a:cubicBezTo>
                  <a:cubicBezTo>
                    <a:pt x="11141" y="9107"/>
                    <a:pt x="10407" y="9141"/>
                    <a:pt x="9674" y="9174"/>
                  </a:cubicBezTo>
                  <a:cubicBezTo>
                    <a:pt x="9407" y="9174"/>
                    <a:pt x="9207" y="8974"/>
                    <a:pt x="9207" y="8707"/>
                  </a:cubicBezTo>
                  <a:lnTo>
                    <a:pt x="9207" y="6639"/>
                  </a:lnTo>
                  <a:cubicBezTo>
                    <a:pt x="9207" y="6405"/>
                    <a:pt x="9407" y="6205"/>
                    <a:pt x="9674" y="6172"/>
                  </a:cubicBezTo>
                  <a:cubicBezTo>
                    <a:pt x="10374" y="6172"/>
                    <a:pt x="11075" y="6138"/>
                    <a:pt x="11808" y="6105"/>
                  </a:cubicBezTo>
                  <a:close/>
                  <a:moveTo>
                    <a:pt x="15137" y="8796"/>
                  </a:moveTo>
                  <a:cubicBezTo>
                    <a:pt x="15370" y="8796"/>
                    <a:pt x="15582" y="9009"/>
                    <a:pt x="15611" y="9274"/>
                  </a:cubicBezTo>
                  <a:lnTo>
                    <a:pt x="15645" y="11075"/>
                  </a:lnTo>
                  <a:cubicBezTo>
                    <a:pt x="15645" y="11275"/>
                    <a:pt x="15478" y="11476"/>
                    <a:pt x="15278" y="11542"/>
                  </a:cubicBezTo>
                  <a:cubicBezTo>
                    <a:pt x="14577" y="11742"/>
                    <a:pt x="13843" y="11909"/>
                    <a:pt x="13143" y="12009"/>
                  </a:cubicBezTo>
                  <a:cubicBezTo>
                    <a:pt x="13108" y="12017"/>
                    <a:pt x="13073" y="12021"/>
                    <a:pt x="13040" y="12021"/>
                  </a:cubicBezTo>
                  <a:cubicBezTo>
                    <a:pt x="12791" y="12021"/>
                    <a:pt x="12605" y="11811"/>
                    <a:pt x="12576" y="11576"/>
                  </a:cubicBezTo>
                  <a:lnTo>
                    <a:pt x="12576" y="9608"/>
                  </a:lnTo>
                  <a:cubicBezTo>
                    <a:pt x="12576" y="9374"/>
                    <a:pt x="12742" y="9174"/>
                    <a:pt x="12976" y="9141"/>
                  </a:cubicBezTo>
                  <a:cubicBezTo>
                    <a:pt x="13643" y="9074"/>
                    <a:pt x="14344" y="8940"/>
                    <a:pt x="15044" y="8807"/>
                  </a:cubicBezTo>
                  <a:cubicBezTo>
                    <a:pt x="15075" y="8799"/>
                    <a:pt x="15106" y="8796"/>
                    <a:pt x="15137" y="8796"/>
                  </a:cubicBezTo>
                  <a:close/>
                  <a:moveTo>
                    <a:pt x="3066" y="8796"/>
                  </a:moveTo>
                  <a:cubicBezTo>
                    <a:pt x="3100" y="8796"/>
                    <a:pt x="3134" y="8799"/>
                    <a:pt x="3169" y="8807"/>
                  </a:cubicBezTo>
                  <a:cubicBezTo>
                    <a:pt x="3869" y="8940"/>
                    <a:pt x="4537" y="9074"/>
                    <a:pt x="5237" y="9141"/>
                  </a:cubicBezTo>
                  <a:cubicBezTo>
                    <a:pt x="5471" y="9174"/>
                    <a:pt x="5637" y="9374"/>
                    <a:pt x="5637" y="9608"/>
                  </a:cubicBezTo>
                  <a:lnTo>
                    <a:pt x="5604" y="11576"/>
                  </a:lnTo>
                  <a:cubicBezTo>
                    <a:pt x="5604" y="11825"/>
                    <a:pt x="5370" y="12046"/>
                    <a:pt x="5122" y="12046"/>
                  </a:cubicBezTo>
                  <a:cubicBezTo>
                    <a:pt x="5105" y="12046"/>
                    <a:pt x="5087" y="12045"/>
                    <a:pt x="5070" y="12043"/>
                  </a:cubicBezTo>
                  <a:cubicBezTo>
                    <a:pt x="4336" y="11909"/>
                    <a:pt x="3636" y="11742"/>
                    <a:pt x="2902" y="11542"/>
                  </a:cubicBezTo>
                  <a:cubicBezTo>
                    <a:pt x="2702" y="11476"/>
                    <a:pt x="2569" y="11275"/>
                    <a:pt x="2569" y="11075"/>
                  </a:cubicBezTo>
                  <a:lnTo>
                    <a:pt x="2602" y="9274"/>
                  </a:lnTo>
                  <a:cubicBezTo>
                    <a:pt x="2602" y="9009"/>
                    <a:pt x="2810" y="8796"/>
                    <a:pt x="3066" y="8796"/>
                  </a:cubicBezTo>
                  <a:close/>
                  <a:moveTo>
                    <a:pt x="6320" y="9271"/>
                  </a:moveTo>
                  <a:cubicBezTo>
                    <a:pt x="6337" y="9271"/>
                    <a:pt x="6354" y="9272"/>
                    <a:pt x="6371" y="9274"/>
                  </a:cubicBezTo>
                  <a:cubicBezTo>
                    <a:pt x="7105" y="9341"/>
                    <a:pt x="7806" y="9374"/>
                    <a:pt x="8506" y="9407"/>
                  </a:cubicBezTo>
                  <a:cubicBezTo>
                    <a:pt x="8773" y="9407"/>
                    <a:pt x="8973" y="9608"/>
                    <a:pt x="8973" y="9874"/>
                  </a:cubicBezTo>
                  <a:lnTo>
                    <a:pt x="8973" y="11909"/>
                  </a:lnTo>
                  <a:cubicBezTo>
                    <a:pt x="8973" y="12176"/>
                    <a:pt x="8773" y="12376"/>
                    <a:pt x="8506" y="12376"/>
                  </a:cubicBezTo>
                  <a:cubicBezTo>
                    <a:pt x="7739" y="12376"/>
                    <a:pt x="7005" y="12310"/>
                    <a:pt x="6238" y="12209"/>
                  </a:cubicBezTo>
                  <a:cubicBezTo>
                    <a:pt x="6004" y="12176"/>
                    <a:pt x="5838" y="11976"/>
                    <a:pt x="5838" y="11742"/>
                  </a:cubicBezTo>
                  <a:lnTo>
                    <a:pt x="5871" y="9741"/>
                  </a:lnTo>
                  <a:cubicBezTo>
                    <a:pt x="5871" y="9491"/>
                    <a:pt x="6075" y="9271"/>
                    <a:pt x="6320" y="9271"/>
                  </a:cubicBezTo>
                  <a:close/>
                  <a:moveTo>
                    <a:pt x="11860" y="9271"/>
                  </a:moveTo>
                  <a:cubicBezTo>
                    <a:pt x="12109" y="9271"/>
                    <a:pt x="12342" y="9491"/>
                    <a:pt x="12342" y="9741"/>
                  </a:cubicBezTo>
                  <a:lnTo>
                    <a:pt x="12376" y="11742"/>
                  </a:lnTo>
                  <a:cubicBezTo>
                    <a:pt x="12376" y="11976"/>
                    <a:pt x="12175" y="12176"/>
                    <a:pt x="11942" y="12209"/>
                  </a:cubicBezTo>
                  <a:cubicBezTo>
                    <a:pt x="11208" y="12310"/>
                    <a:pt x="10441" y="12376"/>
                    <a:pt x="9674" y="12376"/>
                  </a:cubicBezTo>
                  <a:cubicBezTo>
                    <a:pt x="9659" y="12378"/>
                    <a:pt x="9644" y="12379"/>
                    <a:pt x="9629" y="12379"/>
                  </a:cubicBezTo>
                  <a:cubicBezTo>
                    <a:pt x="9411" y="12379"/>
                    <a:pt x="9207" y="12159"/>
                    <a:pt x="9207" y="11909"/>
                  </a:cubicBezTo>
                  <a:lnTo>
                    <a:pt x="9207" y="9874"/>
                  </a:lnTo>
                  <a:cubicBezTo>
                    <a:pt x="9207" y="9608"/>
                    <a:pt x="9407" y="9407"/>
                    <a:pt x="9674" y="9407"/>
                  </a:cubicBezTo>
                  <a:cubicBezTo>
                    <a:pt x="10374" y="9374"/>
                    <a:pt x="11108" y="9341"/>
                    <a:pt x="11808" y="9274"/>
                  </a:cubicBezTo>
                  <a:cubicBezTo>
                    <a:pt x="11826" y="9272"/>
                    <a:pt x="11843" y="9271"/>
                    <a:pt x="11860" y="9271"/>
                  </a:cubicBezTo>
                  <a:close/>
                  <a:moveTo>
                    <a:pt x="2995" y="11819"/>
                  </a:moveTo>
                  <a:cubicBezTo>
                    <a:pt x="3040" y="11819"/>
                    <a:pt x="3087" y="11826"/>
                    <a:pt x="3136" y="11843"/>
                  </a:cubicBezTo>
                  <a:cubicBezTo>
                    <a:pt x="3836" y="12009"/>
                    <a:pt x="4537" y="12176"/>
                    <a:pt x="5204" y="12276"/>
                  </a:cubicBezTo>
                  <a:cubicBezTo>
                    <a:pt x="5437" y="12310"/>
                    <a:pt x="5604" y="12510"/>
                    <a:pt x="5604" y="12743"/>
                  </a:cubicBezTo>
                  <a:lnTo>
                    <a:pt x="5571" y="14678"/>
                  </a:lnTo>
                  <a:cubicBezTo>
                    <a:pt x="5571" y="14956"/>
                    <a:pt x="5341" y="15149"/>
                    <a:pt x="5069" y="15149"/>
                  </a:cubicBezTo>
                  <a:cubicBezTo>
                    <a:pt x="5047" y="15149"/>
                    <a:pt x="5026" y="15147"/>
                    <a:pt x="5004" y="15145"/>
                  </a:cubicBezTo>
                  <a:cubicBezTo>
                    <a:pt x="4270" y="14978"/>
                    <a:pt x="3569" y="14745"/>
                    <a:pt x="2835" y="14511"/>
                  </a:cubicBezTo>
                  <a:cubicBezTo>
                    <a:pt x="2635" y="14444"/>
                    <a:pt x="2502" y="14244"/>
                    <a:pt x="2535" y="14044"/>
                  </a:cubicBezTo>
                  <a:lnTo>
                    <a:pt x="2535" y="12276"/>
                  </a:lnTo>
                  <a:cubicBezTo>
                    <a:pt x="2563" y="12024"/>
                    <a:pt x="2756" y="11819"/>
                    <a:pt x="2995" y="11819"/>
                  </a:cubicBezTo>
                  <a:close/>
                  <a:moveTo>
                    <a:pt x="15187" y="11819"/>
                  </a:moveTo>
                  <a:cubicBezTo>
                    <a:pt x="15433" y="11819"/>
                    <a:pt x="15645" y="12024"/>
                    <a:pt x="15645" y="12276"/>
                  </a:cubicBezTo>
                  <a:lnTo>
                    <a:pt x="15678" y="14044"/>
                  </a:lnTo>
                  <a:cubicBezTo>
                    <a:pt x="15678" y="14244"/>
                    <a:pt x="15544" y="14444"/>
                    <a:pt x="15378" y="14511"/>
                  </a:cubicBezTo>
                  <a:cubicBezTo>
                    <a:pt x="14644" y="14745"/>
                    <a:pt x="13910" y="14978"/>
                    <a:pt x="13209" y="15145"/>
                  </a:cubicBezTo>
                  <a:cubicBezTo>
                    <a:pt x="13188" y="15147"/>
                    <a:pt x="13166" y="15149"/>
                    <a:pt x="13144" y="15149"/>
                  </a:cubicBezTo>
                  <a:cubicBezTo>
                    <a:pt x="12872" y="15149"/>
                    <a:pt x="12642" y="14956"/>
                    <a:pt x="12642" y="14678"/>
                  </a:cubicBezTo>
                  <a:lnTo>
                    <a:pt x="12609" y="12743"/>
                  </a:lnTo>
                  <a:cubicBezTo>
                    <a:pt x="12609" y="12510"/>
                    <a:pt x="12776" y="12310"/>
                    <a:pt x="13009" y="12276"/>
                  </a:cubicBezTo>
                  <a:cubicBezTo>
                    <a:pt x="13676" y="12176"/>
                    <a:pt x="14377" y="12009"/>
                    <a:pt x="15044" y="11843"/>
                  </a:cubicBezTo>
                  <a:cubicBezTo>
                    <a:pt x="15092" y="11826"/>
                    <a:pt x="15140" y="11819"/>
                    <a:pt x="15187" y="11819"/>
                  </a:cubicBezTo>
                  <a:close/>
                  <a:moveTo>
                    <a:pt x="6314" y="12440"/>
                  </a:moveTo>
                  <a:cubicBezTo>
                    <a:pt x="6333" y="12440"/>
                    <a:pt x="6352" y="12441"/>
                    <a:pt x="6371" y="12443"/>
                  </a:cubicBezTo>
                  <a:cubicBezTo>
                    <a:pt x="7072" y="12543"/>
                    <a:pt x="7806" y="12610"/>
                    <a:pt x="8539" y="12610"/>
                  </a:cubicBezTo>
                  <a:cubicBezTo>
                    <a:pt x="8773" y="12610"/>
                    <a:pt x="9006" y="12843"/>
                    <a:pt x="9006" y="13077"/>
                  </a:cubicBezTo>
                  <a:lnTo>
                    <a:pt x="9006" y="15112"/>
                  </a:lnTo>
                  <a:cubicBezTo>
                    <a:pt x="8973" y="15378"/>
                    <a:pt x="8773" y="15579"/>
                    <a:pt x="8506" y="15579"/>
                  </a:cubicBezTo>
                  <a:cubicBezTo>
                    <a:pt x="7739" y="15545"/>
                    <a:pt x="6972" y="15478"/>
                    <a:pt x="6204" y="15345"/>
                  </a:cubicBezTo>
                  <a:cubicBezTo>
                    <a:pt x="5971" y="15312"/>
                    <a:pt x="5804" y="15112"/>
                    <a:pt x="5804" y="14878"/>
                  </a:cubicBezTo>
                  <a:lnTo>
                    <a:pt x="5838" y="12910"/>
                  </a:lnTo>
                  <a:cubicBezTo>
                    <a:pt x="5838" y="12660"/>
                    <a:pt x="6042" y="12440"/>
                    <a:pt x="6314" y="12440"/>
                  </a:cubicBezTo>
                  <a:close/>
                  <a:moveTo>
                    <a:pt x="11893" y="12440"/>
                  </a:moveTo>
                  <a:cubicBezTo>
                    <a:pt x="12142" y="12440"/>
                    <a:pt x="12376" y="12660"/>
                    <a:pt x="12376" y="12910"/>
                  </a:cubicBezTo>
                  <a:lnTo>
                    <a:pt x="12409" y="14878"/>
                  </a:lnTo>
                  <a:cubicBezTo>
                    <a:pt x="12409" y="15112"/>
                    <a:pt x="12242" y="15312"/>
                    <a:pt x="12009" y="15345"/>
                  </a:cubicBezTo>
                  <a:cubicBezTo>
                    <a:pt x="11241" y="15478"/>
                    <a:pt x="10474" y="15545"/>
                    <a:pt x="9707" y="15579"/>
                  </a:cubicBezTo>
                  <a:cubicBezTo>
                    <a:pt x="9440" y="15579"/>
                    <a:pt x="9207" y="15378"/>
                    <a:pt x="9207" y="15112"/>
                  </a:cubicBezTo>
                  <a:lnTo>
                    <a:pt x="9207" y="12643"/>
                  </a:lnTo>
                  <a:lnTo>
                    <a:pt x="9207" y="12610"/>
                  </a:lnTo>
                  <a:cubicBezTo>
                    <a:pt x="10074" y="12610"/>
                    <a:pt x="10975" y="12543"/>
                    <a:pt x="11842" y="12443"/>
                  </a:cubicBezTo>
                  <a:cubicBezTo>
                    <a:pt x="11859" y="12441"/>
                    <a:pt x="11876" y="12440"/>
                    <a:pt x="11893" y="12440"/>
                  </a:cubicBezTo>
                  <a:close/>
                  <a:moveTo>
                    <a:pt x="2535" y="1"/>
                  </a:moveTo>
                  <a:lnTo>
                    <a:pt x="2502" y="2036"/>
                  </a:lnTo>
                  <a:cubicBezTo>
                    <a:pt x="2502" y="2285"/>
                    <a:pt x="2297" y="2506"/>
                    <a:pt x="2052" y="2506"/>
                  </a:cubicBezTo>
                  <a:cubicBezTo>
                    <a:pt x="2036" y="2506"/>
                    <a:pt x="2019" y="2505"/>
                    <a:pt x="2001" y="2503"/>
                  </a:cubicBezTo>
                  <a:cubicBezTo>
                    <a:pt x="1334" y="2469"/>
                    <a:pt x="667" y="2402"/>
                    <a:pt x="0" y="2336"/>
                  </a:cubicBezTo>
                  <a:lnTo>
                    <a:pt x="0" y="2569"/>
                  </a:lnTo>
                  <a:cubicBezTo>
                    <a:pt x="667" y="2636"/>
                    <a:pt x="1368" y="2669"/>
                    <a:pt x="2068" y="2736"/>
                  </a:cubicBezTo>
                  <a:cubicBezTo>
                    <a:pt x="2302" y="2736"/>
                    <a:pt x="2502" y="2970"/>
                    <a:pt x="2502" y="3203"/>
                  </a:cubicBezTo>
                  <a:lnTo>
                    <a:pt x="2468" y="4938"/>
                  </a:lnTo>
                  <a:cubicBezTo>
                    <a:pt x="2468" y="5216"/>
                    <a:pt x="2239" y="5408"/>
                    <a:pt x="1993" y="5408"/>
                  </a:cubicBezTo>
                  <a:cubicBezTo>
                    <a:pt x="1974" y="5408"/>
                    <a:pt x="1954" y="5407"/>
                    <a:pt x="1935" y="5405"/>
                  </a:cubicBezTo>
                  <a:cubicBezTo>
                    <a:pt x="1301" y="5305"/>
                    <a:pt x="634" y="5204"/>
                    <a:pt x="0" y="5071"/>
                  </a:cubicBezTo>
                  <a:lnTo>
                    <a:pt x="0" y="5305"/>
                  </a:lnTo>
                  <a:cubicBezTo>
                    <a:pt x="667" y="5438"/>
                    <a:pt x="1368" y="5538"/>
                    <a:pt x="2035" y="5638"/>
                  </a:cubicBezTo>
                  <a:cubicBezTo>
                    <a:pt x="2268" y="5671"/>
                    <a:pt x="2435" y="5872"/>
                    <a:pt x="2435" y="6105"/>
                  </a:cubicBezTo>
                  <a:lnTo>
                    <a:pt x="2402" y="7840"/>
                  </a:lnTo>
                  <a:cubicBezTo>
                    <a:pt x="2402" y="8092"/>
                    <a:pt x="2214" y="8297"/>
                    <a:pt x="1975" y="8297"/>
                  </a:cubicBezTo>
                  <a:cubicBezTo>
                    <a:pt x="1930" y="8297"/>
                    <a:pt x="1883" y="8289"/>
                    <a:pt x="1835" y="8273"/>
                  </a:cubicBezTo>
                  <a:cubicBezTo>
                    <a:pt x="1234" y="8140"/>
                    <a:pt x="600" y="7973"/>
                    <a:pt x="0" y="7806"/>
                  </a:cubicBezTo>
                  <a:lnTo>
                    <a:pt x="0" y="8040"/>
                  </a:lnTo>
                  <a:cubicBezTo>
                    <a:pt x="667" y="8240"/>
                    <a:pt x="1368" y="8407"/>
                    <a:pt x="2035" y="8574"/>
                  </a:cubicBezTo>
                  <a:cubicBezTo>
                    <a:pt x="2235" y="8607"/>
                    <a:pt x="2402" y="8807"/>
                    <a:pt x="2402" y="9041"/>
                  </a:cubicBezTo>
                  <a:lnTo>
                    <a:pt x="2368" y="10742"/>
                  </a:lnTo>
                  <a:cubicBezTo>
                    <a:pt x="2368" y="10994"/>
                    <a:pt x="2157" y="11199"/>
                    <a:pt x="1891" y="11199"/>
                  </a:cubicBezTo>
                  <a:cubicBezTo>
                    <a:pt x="1841" y="11199"/>
                    <a:pt x="1788" y="11191"/>
                    <a:pt x="1735" y="11175"/>
                  </a:cubicBezTo>
                  <a:cubicBezTo>
                    <a:pt x="1168" y="10975"/>
                    <a:pt x="567" y="10775"/>
                    <a:pt x="0" y="10542"/>
                  </a:cubicBezTo>
                  <a:lnTo>
                    <a:pt x="0" y="10775"/>
                  </a:lnTo>
                  <a:cubicBezTo>
                    <a:pt x="667" y="11042"/>
                    <a:pt x="1334" y="11275"/>
                    <a:pt x="2001" y="11509"/>
                  </a:cubicBezTo>
                  <a:cubicBezTo>
                    <a:pt x="2202" y="11576"/>
                    <a:pt x="2335" y="11742"/>
                    <a:pt x="2335" y="11943"/>
                  </a:cubicBezTo>
                  <a:lnTo>
                    <a:pt x="2335" y="13610"/>
                  </a:lnTo>
                  <a:cubicBezTo>
                    <a:pt x="2308" y="13879"/>
                    <a:pt x="2087" y="14082"/>
                    <a:pt x="1846" y="14082"/>
                  </a:cubicBezTo>
                  <a:cubicBezTo>
                    <a:pt x="1787" y="14082"/>
                    <a:pt x="1727" y="14070"/>
                    <a:pt x="1668" y="14044"/>
                  </a:cubicBezTo>
                  <a:cubicBezTo>
                    <a:pt x="1101" y="13811"/>
                    <a:pt x="567" y="13577"/>
                    <a:pt x="0" y="13277"/>
                  </a:cubicBezTo>
                  <a:lnTo>
                    <a:pt x="0" y="13544"/>
                  </a:lnTo>
                  <a:cubicBezTo>
                    <a:pt x="667" y="13877"/>
                    <a:pt x="1334" y="14178"/>
                    <a:pt x="2001" y="14411"/>
                  </a:cubicBezTo>
                  <a:cubicBezTo>
                    <a:pt x="2168" y="14478"/>
                    <a:pt x="2302" y="14678"/>
                    <a:pt x="2302" y="14878"/>
                  </a:cubicBezTo>
                  <a:lnTo>
                    <a:pt x="2268" y="16412"/>
                  </a:lnTo>
                  <a:lnTo>
                    <a:pt x="2502" y="16412"/>
                  </a:lnTo>
                  <a:lnTo>
                    <a:pt x="2535" y="15278"/>
                  </a:lnTo>
                  <a:cubicBezTo>
                    <a:pt x="2535" y="15003"/>
                    <a:pt x="2739" y="14819"/>
                    <a:pt x="2979" y="14819"/>
                  </a:cubicBezTo>
                  <a:cubicBezTo>
                    <a:pt x="3030" y="14819"/>
                    <a:pt x="3083" y="14827"/>
                    <a:pt x="3136" y="14845"/>
                  </a:cubicBezTo>
                  <a:cubicBezTo>
                    <a:pt x="3836" y="15045"/>
                    <a:pt x="4503" y="15245"/>
                    <a:pt x="5204" y="15378"/>
                  </a:cubicBezTo>
                  <a:cubicBezTo>
                    <a:pt x="5437" y="15445"/>
                    <a:pt x="5571" y="15645"/>
                    <a:pt x="5571" y="15845"/>
                  </a:cubicBezTo>
                  <a:lnTo>
                    <a:pt x="5571" y="16713"/>
                  </a:lnTo>
                  <a:lnTo>
                    <a:pt x="5804" y="16713"/>
                  </a:lnTo>
                  <a:lnTo>
                    <a:pt x="5804" y="16079"/>
                  </a:lnTo>
                  <a:cubicBezTo>
                    <a:pt x="5804" y="15814"/>
                    <a:pt x="6013" y="15600"/>
                    <a:pt x="6245" y="15600"/>
                  </a:cubicBezTo>
                  <a:cubicBezTo>
                    <a:pt x="6276" y="15600"/>
                    <a:pt x="6307" y="15604"/>
                    <a:pt x="6338" y="15612"/>
                  </a:cubicBezTo>
                  <a:cubicBezTo>
                    <a:pt x="7072" y="15712"/>
                    <a:pt x="7806" y="15779"/>
                    <a:pt x="8539" y="15812"/>
                  </a:cubicBezTo>
                  <a:cubicBezTo>
                    <a:pt x="8806" y="15812"/>
                    <a:pt x="9006" y="16012"/>
                    <a:pt x="9006" y="16279"/>
                  </a:cubicBezTo>
                  <a:lnTo>
                    <a:pt x="9006" y="16846"/>
                  </a:lnTo>
                  <a:lnTo>
                    <a:pt x="9240" y="16846"/>
                  </a:lnTo>
                  <a:lnTo>
                    <a:pt x="9240" y="16279"/>
                  </a:lnTo>
                  <a:cubicBezTo>
                    <a:pt x="9240" y="16012"/>
                    <a:pt x="9440" y="15812"/>
                    <a:pt x="9707" y="15812"/>
                  </a:cubicBezTo>
                  <a:cubicBezTo>
                    <a:pt x="10441" y="15779"/>
                    <a:pt x="11175" y="15712"/>
                    <a:pt x="11909" y="15612"/>
                  </a:cubicBezTo>
                  <a:cubicBezTo>
                    <a:pt x="11940" y="15604"/>
                    <a:pt x="11971" y="15600"/>
                    <a:pt x="12001" y="15600"/>
                  </a:cubicBezTo>
                  <a:cubicBezTo>
                    <a:pt x="12234" y="15600"/>
                    <a:pt x="12442" y="15814"/>
                    <a:pt x="12442" y="16079"/>
                  </a:cubicBezTo>
                  <a:lnTo>
                    <a:pt x="12442" y="16779"/>
                  </a:lnTo>
                  <a:lnTo>
                    <a:pt x="12676" y="16779"/>
                  </a:lnTo>
                  <a:lnTo>
                    <a:pt x="12676" y="15845"/>
                  </a:lnTo>
                  <a:cubicBezTo>
                    <a:pt x="12676" y="15645"/>
                    <a:pt x="12809" y="15445"/>
                    <a:pt x="13043" y="15412"/>
                  </a:cubicBezTo>
                  <a:cubicBezTo>
                    <a:pt x="13743" y="15245"/>
                    <a:pt x="14410" y="15078"/>
                    <a:pt x="15111" y="14845"/>
                  </a:cubicBezTo>
                  <a:cubicBezTo>
                    <a:pt x="15163" y="14827"/>
                    <a:pt x="15216" y="14819"/>
                    <a:pt x="15267" y="14819"/>
                  </a:cubicBezTo>
                  <a:cubicBezTo>
                    <a:pt x="15508" y="14819"/>
                    <a:pt x="15717" y="15003"/>
                    <a:pt x="15745" y="15278"/>
                  </a:cubicBezTo>
                  <a:lnTo>
                    <a:pt x="15745" y="16479"/>
                  </a:lnTo>
                  <a:cubicBezTo>
                    <a:pt x="15811" y="16479"/>
                    <a:pt x="15911" y="16479"/>
                    <a:pt x="15978" y="16446"/>
                  </a:cubicBezTo>
                  <a:lnTo>
                    <a:pt x="15911" y="14878"/>
                  </a:lnTo>
                  <a:cubicBezTo>
                    <a:pt x="15911" y="14678"/>
                    <a:pt x="16045" y="14511"/>
                    <a:pt x="16212" y="14444"/>
                  </a:cubicBezTo>
                  <a:cubicBezTo>
                    <a:pt x="16845" y="14178"/>
                    <a:pt x="17446" y="13911"/>
                    <a:pt x="18080" y="13610"/>
                  </a:cubicBezTo>
                  <a:lnTo>
                    <a:pt x="18080" y="13377"/>
                  </a:lnTo>
                  <a:cubicBezTo>
                    <a:pt x="17579" y="13610"/>
                    <a:pt x="17046" y="13844"/>
                    <a:pt x="16545" y="14044"/>
                  </a:cubicBezTo>
                  <a:cubicBezTo>
                    <a:pt x="16486" y="14071"/>
                    <a:pt x="16425" y="14083"/>
                    <a:pt x="16366" y="14083"/>
                  </a:cubicBezTo>
                  <a:cubicBezTo>
                    <a:pt x="16126" y="14083"/>
                    <a:pt x="15911" y="13885"/>
                    <a:pt x="15911" y="13644"/>
                  </a:cubicBezTo>
                  <a:lnTo>
                    <a:pt x="15878" y="11976"/>
                  </a:lnTo>
                  <a:cubicBezTo>
                    <a:pt x="15878" y="11742"/>
                    <a:pt x="16011" y="11576"/>
                    <a:pt x="16212" y="11509"/>
                  </a:cubicBezTo>
                  <a:cubicBezTo>
                    <a:pt x="16812" y="11309"/>
                    <a:pt x="17446" y="11109"/>
                    <a:pt x="18080" y="10842"/>
                  </a:cubicBezTo>
                  <a:lnTo>
                    <a:pt x="18080" y="10608"/>
                  </a:lnTo>
                  <a:cubicBezTo>
                    <a:pt x="17546" y="10808"/>
                    <a:pt x="17012" y="11009"/>
                    <a:pt x="16478" y="11175"/>
                  </a:cubicBezTo>
                  <a:cubicBezTo>
                    <a:pt x="16426" y="11193"/>
                    <a:pt x="16372" y="11201"/>
                    <a:pt x="16320" y="11201"/>
                  </a:cubicBezTo>
                  <a:cubicBezTo>
                    <a:pt x="16072" y="11201"/>
                    <a:pt x="15845" y="11017"/>
                    <a:pt x="15845" y="10742"/>
                  </a:cubicBezTo>
                  <a:lnTo>
                    <a:pt x="15811" y="9041"/>
                  </a:lnTo>
                  <a:cubicBezTo>
                    <a:pt x="15811" y="8807"/>
                    <a:pt x="15978" y="8607"/>
                    <a:pt x="16178" y="8574"/>
                  </a:cubicBezTo>
                  <a:cubicBezTo>
                    <a:pt x="16812" y="8440"/>
                    <a:pt x="17446" y="8273"/>
                    <a:pt x="18080" y="8073"/>
                  </a:cubicBezTo>
                  <a:lnTo>
                    <a:pt x="18080" y="7840"/>
                  </a:lnTo>
                  <a:cubicBezTo>
                    <a:pt x="17513" y="8006"/>
                    <a:pt x="16945" y="8140"/>
                    <a:pt x="16378" y="8307"/>
                  </a:cubicBezTo>
                  <a:cubicBezTo>
                    <a:pt x="16343" y="8314"/>
                    <a:pt x="16309" y="8318"/>
                    <a:pt x="16275" y="8318"/>
                  </a:cubicBezTo>
                  <a:cubicBezTo>
                    <a:pt x="16020" y="8318"/>
                    <a:pt x="15811" y="8105"/>
                    <a:pt x="15811" y="7840"/>
                  </a:cubicBezTo>
                  <a:lnTo>
                    <a:pt x="15778" y="6105"/>
                  </a:lnTo>
                  <a:cubicBezTo>
                    <a:pt x="15778" y="5872"/>
                    <a:pt x="15945" y="5671"/>
                    <a:pt x="16178" y="5638"/>
                  </a:cubicBezTo>
                  <a:cubicBezTo>
                    <a:pt x="16812" y="5538"/>
                    <a:pt x="17446" y="5438"/>
                    <a:pt x="18080" y="5338"/>
                  </a:cubicBezTo>
                  <a:lnTo>
                    <a:pt x="18080" y="5104"/>
                  </a:lnTo>
                  <a:cubicBezTo>
                    <a:pt x="17479" y="5204"/>
                    <a:pt x="16879" y="5305"/>
                    <a:pt x="16278" y="5405"/>
                  </a:cubicBezTo>
                  <a:cubicBezTo>
                    <a:pt x="16259" y="5407"/>
                    <a:pt x="16239" y="5408"/>
                    <a:pt x="16220" y="5408"/>
                  </a:cubicBezTo>
                  <a:cubicBezTo>
                    <a:pt x="15974" y="5408"/>
                    <a:pt x="15745" y="5216"/>
                    <a:pt x="15745" y="4938"/>
                  </a:cubicBezTo>
                  <a:lnTo>
                    <a:pt x="15711" y="3203"/>
                  </a:lnTo>
                  <a:cubicBezTo>
                    <a:pt x="15711" y="2970"/>
                    <a:pt x="15911" y="2736"/>
                    <a:pt x="16145" y="2736"/>
                  </a:cubicBezTo>
                  <a:cubicBezTo>
                    <a:pt x="16779" y="2703"/>
                    <a:pt x="17446" y="2636"/>
                    <a:pt x="18080" y="2569"/>
                  </a:cubicBezTo>
                  <a:lnTo>
                    <a:pt x="18080" y="2369"/>
                  </a:lnTo>
                  <a:cubicBezTo>
                    <a:pt x="17446" y="2402"/>
                    <a:pt x="16812" y="2469"/>
                    <a:pt x="16212" y="2503"/>
                  </a:cubicBezTo>
                  <a:cubicBezTo>
                    <a:pt x="16194" y="2505"/>
                    <a:pt x="16177" y="2506"/>
                    <a:pt x="16161" y="2506"/>
                  </a:cubicBezTo>
                  <a:cubicBezTo>
                    <a:pt x="15916" y="2506"/>
                    <a:pt x="15711" y="2285"/>
                    <a:pt x="15711" y="2036"/>
                  </a:cubicBezTo>
                  <a:lnTo>
                    <a:pt x="15678" y="1"/>
                  </a:lnTo>
                  <a:lnTo>
                    <a:pt x="15444" y="1"/>
                  </a:lnTo>
                  <a:lnTo>
                    <a:pt x="15478" y="2102"/>
                  </a:lnTo>
                  <a:cubicBezTo>
                    <a:pt x="15478" y="2369"/>
                    <a:pt x="15278" y="2569"/>
                    <a:pt x="15044" y="2603"/>
                  </a:cubicBezTo>
                  <a:cubicBezTo>
                    <a:pt x="14344" y="2636"/>
                    <a:pt x="13643" y="2669"/>
                    <a:pt x="12976" y="2703"/>
                  </a:cubicBezTo>
                  <a:cubicBezTo>
                    <a:pt x="12709" y="2703"/>
                    <a:pt x="12476" y="2503"/>
                    <a:pt x="12476" y="2236"/>
                  </a:cubicBezTo>
                  <a:lnTo>
                    <a:pt x="12442" y="1"/>
                  </a:lnTo>
                  <a:lnTo>
                    <a:pt x="12209" y="1"/>
                  </a:lnTo>
                  <a:lnTo>
                    <a:pt x="12242" y="2236"/>
                  </a:lnTo>
                  <a:cubicBezTo>
                    <a:pt x="12242" y="2503"/>
                    <a:pt x="12042" y="2736"/>
                    <a:pt x="11808" y="2736"/>
                  </a:cubicBezTo>
                  <a:cubicBezTo>
                    <a:pt x="11108" y="2769"/>
                    <a:pt x="10407" y="2769"/>
                    <a:pt x="9707" y="2769"/>
                  </a:cubicBezTo>
                  <a:cubicBezTo>
                    <a:pt x="9440" y="2769"/>
                    <a:pt x="9207" y="2569"/>
                    <a:pt x="9207" y="2302"/>
                  </a:cubicBezTo>
                  <a:lnTo>
                    <a:pt x="9207" y="1"/>
                  </a:lnTo>
                  <a:lnTo>
                    <a:pt x="9006" y="1"/>
                  </a:lnTo>
                  <a:lnTo>
                    <a:pt x="9006" y="2302"/>
                  </a:lnTo>
                  <a:cubicBezTo>
                    <a:pt x="9006" y="2569"/>
                    <a:pt x="8773" y="2769"/>
                    <a:pt x="8506" y="2769"/>
                  </a:cubicBezTo>
                  <a:cubicBezTo>
                    <a:pt x="7806" y="2769"/>
                    <a:pt x="7138" y="2736"/>
                    <a:pt x="6438" y="2736"/>
                  </a:cubicBezTo>
                  <a:cubicBezTo>
                    <a:pt x="6171" y="2736"/>
                    <a:pt x="5971" y="2503"/>
                    <a:pt x="5971" y="2236"/>
                  </a:cubicBezTo>
                  <a:lnTo>
                    <a:pt x="6004" y="1"/>
                  </a:lnTo>
                  <a:lnTo>
                    <a:pt x="5771" y="1"/>
                  </a:lnTo>
                  <a:lnTo>
                    <a:pt x="5737" y="2236"/>
                  </a:lnTo>
                  <a:cubicBezTo>
                    <a:pt x="5737" y="2503"/>
                    <a:pt x="5504" y="2703"/>
                    <a:pt x="5237" y="2703"/>
                  </a:cubicBezTo>
                  <a:cubicBezTo>
                    <a:pt x="4570" y="2669"/>
                    <a:pt x="3869" y="2636"/>
                    <a:pt x="3169" y="2603"/>
                  </a:cubicBezTo>
                  <a:cubicBezTo>
                    <a:pt x="2935" y="2569"/>
                    <a:pt x="2735" y="2369"/>
                    <a:pt x="2735" y="2102"/>
                  </a:cubicBezTo>
                  <a:lnTo>
                    <a:pt x="276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2830;p78"/>
            <p:cNvSpPr/>
            <p:nvPr/>
          </p:nvSpPr>
          <p:spPr>
            <a:xfrm>
              <a:off x="3444760" y="3184558"/>
              <a:ext cx="119812" cy="94103"/>
            </a:xfrm>
            <a:custGeom>
              <a:avLst/>
              <a:gdLst/>
              <a:ahLst/>
              <a:cxnLst/>
              <a:rect l="l" t="t" r="r" b="b"/>
              <a:pathLst>
                <a:path w="3003" h="2309" extrusionOk="0">
                  <a:moveTo>
                    <a:pt x="1174" y="1"/>
                  </a:moveTo>
                  <a:cubicBezTo>
                    <a:pt x="1128" y="1"/>
                    <a:pt x="1081" y="3"/>
                    <a:pt x="1034" y="7"/>
                  </a:cubicBezTo>
                  <a:cubicBezTo>
                    <a:pt x="667" y="40"/>
                    <a:pt x="301" y="174"/>
                    <a:pt x="0" y="507"/>
                  </a:cubicBezTo>
                  <a:cubicBezTo>
                    <a:pt x="301" y="807"/>
                    <a:pt x="534" y="1008"/>
                    <a:pt x="734" y="1208"/>
                  </a:cubicBezTo>
                  <a:cubicBezTo>
                    <a:pt x="968" y="1375"/>
                    <a:pt x="1134" y="1508"/>
                    <a:pt x="1301" y="1608"/>
                  </a:cubicBezTo>
                  <a:cubicBezTo>
                    <a:pt x="1501" y="1708"/>
                    <a:pt x="1668" y="1775"/>
                    <a:pt x="1868" y="1908"/>
                  </a:cubicBezTo>
                  <a:cubicBezTo>
                    <a:pt x="2102" y="1975"/>
                    <a:pt x="2369" y="2142"/>
                    <a:pt x="2769" y="2309"/>
                  </a:cubicBezTo>
                  <a:cubicBezTo>
                    <a:pt x="2969" y="1942"/>
                    <a:pt x="3002" y="1541"/>
                    <a:pt x="2836" y="1174"/>
                  </a:cubicBezTo>
                  <a:cubicBezTo>
                    <a:pt x="2702" y="807"/>
                    <a:pt x="2435" y="474"/>
                    <a:pt x="2102" y="274"/>
                  </a:cubicBezTo>
                  <a:cubicBezTo>
                    <a:pt x="1811" y="99"/>
                    <a:pt x="1494" y="1"/>
                    <a:pt x="117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2831;p78"/>
            <p:cNvSpPr/>
            <p:nvPr/>
          </p:nvSpPr>
          <p:spPr>
            <a:xfrm>
              <a:off x="3663003" y="3143314"/>
              <a:ext cx="77242" cy="85056"/>
            </a:xfrm>
            <a:custGeom>
              <a:avLst/>
              <a:gdLst/>
              <a:ahLst/>
              <a:cxnLst/>
              <a:rect l="l" t="t" r="r" b="b"/>
              <a:pathLst>
                <a:path w="1936" h="2087" extrusionOk="0">
                  <a:moveTo>
                    <a:pt x="1508" y="0"/>
                  </a:moveTo>
                  <a:cubicBezTo>
                    <a:pt x="1306" y="0"/>
                    <a:pt x="1137" y="43"/>
                    <a:pt x="968" y="85"/>
                  </a:cubicBezTo>
                  <a:cubicBezTo>
                    <a:pt x="735" y="185"/>
                    <a:pt x="535" y="318"/>
                    <a:pt x="368" y="519"/>
                  </a:cubicBezTo>
                  <a:cubicBezTo>
                    <a:pt x="234" y="685"/>
                    <a:pt x="101" y="919"/>
                    <a:pt x="68" y="1186"/>
                  </a:cubicBezTo>
                  <a:cubicBezTo>
                    <a:pt x="1" y="1453"/>
                    <a:pt x="34" y="1719"/>
                    <a:pt x="168" y="2086"/>
                  </a:cubicBezTo>
                  <a:cubicBezTo>
                    <a:pt x="568" y="2053"/>
                    <a:pt x="801" y="1986"/>
                    <a:pt x="1035" y="1886"/>
                  </a:cubicBezTo>
                  <a:cubicBezTo>
                    <a:pt x="1235" y="1786"/>
                    <a:pt x="1402" y="1653"/>
                    <a:pt x="1535" y="1519"/>
                  </a:cubicBezTo>
                  <a:cubicBezTo>
                    <a:pt x="1669" y="1352"/>
                    <a:pt x="1769" y="1152"/>
                    <a:pt x="1836" y="952"/>
                  </a:cubicBezTo>
                  <a:cubicBezTo>
                    <a:pt x="1902" y="719"/>
                    <a:pt x="1936" y="452"/>
                    <a:pt x="1902" y="52"/>
                  </a:cubicBezTo>
                  <a:cubicBezTo>
                    <a:pt x="1755" y="15"/>
                    <a:pt x="1626" y="0"/>
                    <a:pt x="15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2832;p78"/>
            <p:cNvSpPr/>
            <p:nvPr/>
          </p:nvSpPr>
          <p:spPr>
            <a:xfrm>
              <a:off x="3712277" y="3236805"/>
              <a:ext cx="158393" cy="66308"/>
            </a:xfrm>
            <a:custGeom>
              <a:avLst/>
              <a:gdLst/>
              <a:ahLst/>
              <a:cxnLst/>
              <a:rect l="l" t="t" r="r" b="b"/>
              <a:pathLst>
                <a:path w="3970" h="1627" extrusionOk="0">
                  <a:moveTo>
                    <a:pt x="2137" y="0"/>
                  </a:moveTo>
                  <a:cubicBezTo>
                    <a:pt x="2025" y="0"/>
                    <a:pt x="1913" y="9"/>
                    <a:pt x="1801" y="26"/>
                  </a:cubicBezTo>
                  <a:cubicBezTo>
                    <a:pt x="1368" y="59"/>
                    <a:pt x="967" y="226"/>
                    <a:pt x="634" y="493"/>
                  </a:cubicBezTo>
                  <a:cubicBezTo>
                    <a:pt x="300" y="793"/>
                    <a:pt x="33" y="1160"/>
                    <a:pt x="0" y="1627"/>
                  </a:cubicBezTo>
                  <a:lnTo>
                    <a:pt x="1134" y="1627"/>
                  </a:lnTo>
                  <a:cubicBezTo>
                    <a:pt x="1434" y="1594"/>
                    <a:pt x="1735" y="1560"/>
                    <a:pt x="2002" y="1527"/>
                  </a:cubicBezTo>
                  <a:cubicBezTo>
                    <a:pt x="2268" y="1494"/>
                    <a:pt x="2569" y="1460"/>
                    <a:pt x="2869" y="1393"/>
                  </a:cubicBezTo>
                  <a:cubicBezTo>
                    <a:pt x="3169" y="1327"/>
                    <a:pt x="3503" y="1260"/>
                    <a:pt x="3970" y="1127"/>
                  </a:cubicBezTo>
                  <a:cubicBezTo>
                    <a:pt x="3803" y="660"/>
                    <a:pt x="3436" y="393"/>
                    <a:pt x="3069" y="193"/>
                  </a:cubicBezTo>
                  <a:cubicBezTo>
                    <a:pt x="2772" y="69"/>
                    <a:pt x="2457" y="0"/>
                    <a:pt x="21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2833;p78"/>
            <p:cNvSpPr/>
            <p:nvPr/>
          </p:nvSpPr>
          <p:spPr>
            <a:xfrm>
              <a:off x="3589830" y="3143192"/>
              <a:ext cx="83865" cy="119168"/>
            </a:xfrm>
            <a:custGeom>
              <a:avLst/>
              <a:gdLst/>
              <a:ahLst/>
              <a:cxnLst/>
              <a:rect l="l" t="t" r="r" b="b"/>
              <a:pathLst>
                <a:path w="2102" h="2924" extrusionOk="0">
                  <a:moveTo>
                    <a:pt x="444" y="0"/>
                  </a:moveTo>
                  <a:cubicBezTo>
                    <a:pt x="299" y="0"/>
                    <a:pt x="150" y="26"/>
                    <a:pt x="0" y="88"/>
                  </a:cubicBezTo>
                  <a:cubicBezTo>
                    <a:pt x="100" y="488"/>
                    <a:pt x="167" y="755"/>
                    <a:pt x="267" y="1022"/>
                  </a:cubicBezTo>
                  <a:cubicBezTo>
                    <a:pt x="334" y="1255"/>
                    <a:pt x="401" y="1456"/>
                    <a:pt x="501" y="1656"/>
                  </a:cubicBezTo>
                  <a:cubicBezTo>
                    <a:pt x="601" y="1822"/>
                    <a:pt x="734" y="1989"/>
                    <a:pt x="868" y="2189"/>
                  </a:cubicBezTo>
                  <a:cubicBezTo>
                    <a:pt x="1034" y="2390"/>
                    <a:pt x="1234" y="2623"/>
                    <a:pt x="1501" y="2923"/>
                  </a:cubicBezTo>
                  <a:cubicBezTo>
                    <a:pt x="1868" y="2690"/>
                    <a:pt x="2002" y="2323"/>
                    <a:pt x="2068" y="1956"/>
                  </a:cubicBezTo>
                  <a:cubicBezTo>
                    <a:pt x="2102" y="1622"/>
                    <a:pt x="2035" y="1255"/>
                    <a:pt x="1868" y="922"/>
                  </a:cubicBezTo>
                  <a:cubicBezTo>
                    <a:pt x="1701" y="622"/>
                    <a:pt x="1435" y="321"/>
                    <a:pt x="1101" y="155"/>
                  </a:cubicBezTo>
                  <a:cubicBezTo>
                    <a:pt x="913" y="71"/>
                    <a:pt x="686" y="0"/>
                    <a:pt x="4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2834;p78"/>
            <p:cNvSpPr/>
            <p:nvPr/>
          </p:nvSpPr>
          <p:spPr>
            <a:xfrm>
              <a:off x="3529942" y="3145923"/>
              <a:ext cx="98507" cy="104170"/>
            </a:xfrm>
            <a:custGeom>
              <a:avLst/>
              <a:gdLst/>
              <a:ahLst/>
              <a:cxnLst/>
              <a:rect l="l" t="t" r="r" b="b"/>
              <a:pathLst>
                <a:path w="2469" h="2556" extrusionOk="0">
                  <a:moveTo>
                    <a:pt x="845" y="1"/>
                  </a:moveTo>
                  <a:cubicBezTo>
                    <a:pt x="545" y="1"/>
                    <a:pt x="240" y="108"/>
                    <a:pt x="0" y="321"/>
                  </a:cubicBezTo>
                  <a:lnTo>
                    <a:pt x="534" y="1088"/>
                  </a:lnTo>
                  <a:cubicBezTo>
                    <a:pt x="667" y="1288"/>
                    <a:pt x="767" y="1455"/>
                    <a:pt x="901" y="1555"/>
                  </a:cubicBezTo>
                  <a:cubicBezTo>
                    <a:pt x="1001" y="1689"/>
                    <a:pt x="1168" y="1822"/>
                    <a:pt x="1334" y="1956"/>
                  </a:cubicBezTo>
                  <a:cubicBezTo>
                    <a:pt x="1535" y="2122"/>
                    <a:pt x="1735" y="2289"/>
                    <a:pt x="2068" y="2556"/>
                  </a:cubicBezTo>
                  <a:cubicBezTo>
                    <a:pt x="2369" y="2256"/>
                    <a:pt x="2469" y="1889"/>
                    <a:pt x="2469" y="1522"/>
                  </a:cubicBezTo>
                  <a:cubicBezTo>
                    <a:pt x="2435" y="1155"/>
                    <a:pt x="2268" y="788"/>
                    <a:pt x="2035" y="521"/>
                  </a:cubicBezTo>
                  <a:cubicBezTo>
                    <a:pt x="1768" y="254"/>
                    <a:pt x="1435" y="54"/>
                    <a:pt x="1068" y="21"/>
                  </a:cubicBezTo>
                  <a:cubicBezTo>
                    <a:pt x="994" y="8"/>
                    <a:pt x="920" y="1"/>
                    <a:pt x="8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835;p78"/>
            <p:cNvSpPr/>
            <p:nvPr/>
          </p:nvSpPr>
          <p:spPr>
            <a:xfrm>
              <a:off x="3659013" y="3195358"/>
              <a:ext cx="91884" cy="80573"/>
            </a:xfrm>
            <a:custGeom>
              <a:avLst/>
              <a:gdLst/>
              <a:ahLst/>
              <a:cxnLst/>
              <a:rect l="l" t="t" r="r" b="b"/>
              <a:pathLst>
                <a:path w="2303" h="1977" extrusionOk="0">
                  <a:moveTo>
                    <a:pt x="1541" y="1"/>
                  </a:moveTo>
                  <a:cubicBezTo>
                    <a:pt x="1495" y="1"/>
                    <a:pt x="1448" y="4"/>
                    <a:pt x="1402" y="9"/>
                  </a:cubicBezTo>
                  <a:cubicBezTo>
                    <a:pt x="1102" y="9"/>
                    <a:pt x="835" y="109"/>
                    <a:pt x="601" y="309"/>
                  </a:cubicBezTo>
                  <a:cubicBezTo>
                    <a:pt x="368" y="476"/>
                    <a:pt x="201" y="709"/>
                    <a:pt x="101" y="1009"/>
                  </a:cubicBezTo>
                  <a:cubicBezTo>
                    <a:pt x="34" y="1276"/>
                    <a:pt x="1" y="1610"/>
                    <a:pt x="201" y="1977"/>
                  </a:cubicBezTo>
                  <a:cubicBezTo>
                    <a:pt x="568" y="1910"/>
                    <a:pt x="835" y="1843"/>
                    <a:pt x="1035" y="1777"/>
                  </a:cubicBezTo>
                  <a:cubicBezTo>
                    <a:pt x="1235" y="1710"/>
                    <a:pt x="1402" y="1610"/>
                    <a:pt x="1535" y="1510"/>
                  </a:cubicBezTo>
                  <a:cubicBezTo>
                    <a:pt x="1669" y="1410"/>
                    <a:pt x="1802" y="1276"/>
                    <a:pt x="1936" y="1076"/>
                  </a:cubicBezTo>
                  <a:cubicBezTo>
                    <a:pt x="2036" y="909"/>
                    <a:pt x="2169" y="676"/>
                    <a:pt x="2302" y="309"/>
                  </a:cubicBezTo>
                  <a:cubicBezTo>
                    <a:pt x="2049" y="83"/>
                    <a:pt x="1795" y="1"/>
                    <a:pt x="154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836;p78"/>
            <p:cNvSpPr/>
            <p:nvPr/>
          </p:nvSpPr>
          <p:spPr>
            <a:xfrm>
              <a:off x="3700268" y="3202775"/>
              <a:ext cx="121169" cy="78616"/>
            </a:xfrm>
            <a:custGeom>
              <a:avLst/>
              <a:gdLst/>
              <a:ahLst/>
              <a:cxnLst/>
              <a:rect l="l" t="t" r="r" b="b"/>
              <a:pathLst>
                <a:path w="3037" h="1929" extrusionOk="0">
                  <a:moveTo>
                    <a:pt x="1796" y="1"/>
                  </a:moveTo>
                  <a:cubicBezTo>
                    <a:pt x="1544" y="1"/>
                    <a:pt x="1288" y="63"/>
                    <a:pt x="1068" y="160"/>
                  </a:cubicBezTo>
                  <a:cubicBezTo>
                    <a:pt x="735" y="327"/>
                    <a:pt x="468" y="561"/>
                    <a:pt x="268" y="861"/>
                  </a:cubicBezTo>
                  <a:cubicBezTo>
                    <a:pt x="101" y="1161"/>
                    <a:pt x="1" y="1528"/>
                    <a:pt x="101" y="1928"/>
                  </a:cubicBezTo>
                  <a:cubicBezTo>
                    <a:pt x="535" y="1895"/>
                    <a:pt x="801" y="1828"/>
                    <a:pt x="1068" y="1795"/>
                  </a:cubicBezTo>
                  <a:cubicBezTo>
                    <a:pt x="1302" y="1728"/>
                    <a:pt x="1502" y="1661"/>
                    <a:pt x="1702" y="1561"/>
                  </a:cubicBezTo>
                  <a:cubicBezTo>
                    <a:pt x="1902" y="1495"/>
                    <a:pt x="2069" y="1361"/>
                    <a:pt x="2303" y="1228"/>
                  </a:cubicBezTo>
                  <a:cubicBezTo>
                    <a:pt x="2503" y="1061"/>
                    <a:pt x="2703" y="894"/>
                    <a:pt x="3036" y="594"/>
                  </a:cubicBezTo>
                  <a:cubicBezTo>
                    <a:pt x="2770" y="227"/>
                    <a:pt x="2436" y="94"/>
                    <a:pt x="2069" y="27"/>
                  </a:cubicBezTo>
                  <a:cubicBezTo>
                    <a:pt x="1980" y="9"/>
                    <a:pt x="1888" y="1"/>
                    <a:pt x="17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837;p78"/>
            <p:cNvSpPr/>
            <p:nvPr/>
          </p:nvSpPr>
          <p:spPr>
            <a:xfrm>
              <a:off x="3633757" y="3110059"/>
              <a:ext cx="61243" cy="106085"/>
            </a:xfrm>
            <a:custGeom>
              <a:avLst/>
              <a:gdLst/>
              <a:ahLst/>
              <a:cxnLst/>
              <a:rect l="l" t="t" r="r" b="b"/>
              <a:pathLst>
                <a:path w="1535" h="2603" extrusionOk="0">
                  <a:moveTo>
                    <a:pt x="600" y="0"/>
                  </a:moveTo>
                  <a:cubicBezTo>
                    <a:pt x="367" y="300"/>
                    <a:pt x="234" y="501"/>
                    <a:pt x="133" y="734"/>
                  </a:cubicBezTo>
                  <a:cubicBezTo>
                    <a:pt x="33" y="934"/>
                    <a:pt x="0" y="1101"/>
                    <a:pt x="0" y="1301"/>
                  </a:cubicBezTo>
                  <a:cubicBezTo>
                    <a:pt x="0" y="1501"/>
                    <a:pt x="33" y="1701"/>
                    <a:pt x="133" y="1902"/>
                  </a:cubicBezTo>
                  <a:cubicBezTo>
                    <a:pt x="234" y="2102"/>
                    <a:pt x="367" y="2302"/>
                    <a:pt x="634" y="2602"/>
                  </a:cubicBezTo>
                  <a:cubicBezTo>
                    <a:pt x="1001" y="2469"/>
                    <a:pt x="1201" y="2235"/>
                    <a:pt x="1334" y="2002"/>
                  </a:cubicBezTo>
                  <a:cubicBezTo>
                    <a:pt x="1468" y="1802"/>
                    <a:pt x="1534" y="1535"/>
                    <a:pt x="1534" y="1301"/>
                  </a:cubicBezTo>
                  <a:cubicBezTo>
                    <a:pt x="1534" y="1068"/>
                    <a:pt x="1468" y="801"/>
                    <a:pt x="1334" y="601"/>
                  </a:cubicBezTo>
                  <a:cubicBezTo>
                    <a:pt x="1168" y="367"/>
                    <a:pt x="967" y="134"/>
                    <a:pt x="6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838;p78"/>
            <p:cNvSpPr/>
            <p:nvPr/>
          </p:nvSpPr>
          <p:spPr>
            <a:xfrm>
              <a:off x="3515300" y="3179178"/>
              <a:ext cx="79875" cy="81795"/>
            </a:xfrm>
            <a:custGeom>
              <a:avLst/>
              <a:gdLst/>
              <a:ahLst/>
              <a:cxnLst/>
              <a:rect l="l" t="t" r="r" b="b"/>
              <a:pathLst>
                <a:path w="2002" h="2007" extrusionOk="0">
                  <a:moveTo>
                    <a:pt x="619" y="0"/>
                  </a:moveTo>
                  <a:cubicBezTo>
                    <a:pt x="421" y="0"/>
                    <a:pt x="218" y="53"/>
                    <a:pt x="0" y="206"/>
                  </a:cubicBezTo>
                  <a:cubicBezTo>
                    <a:pt x="67" y="573"/>
                    <a:pt x="134" y="806"/>
                    <a:pt x="200" y="1006"/>
                  </a:cubicBezTo>
                  <a:cubicBezTo>
                    <a:pt x="267" y="1206"/>
                    <a:pt x="367" y="1340"/>
                    <a:pt x="501" y="1473"/>
                  </a:cubicBezTo>
                  <a:cubicBezTo>
                    <a:pt x="634" y="1607"/>
                    <a:pt x="801" y="1740"/>
                    <a:pt x="1001" y="1840"/>
                  </a:cubicBezTo>
                  <a:cubicBezTo>
                    <a:pt x="1234" y="1907"/>
                    <a:pt x="1468" y="2007"/>
                    <a:pt x="1868" y="2007"/>
                  </a:cubicBezTo>
                  <a:cubicBezTo>
                    <a:pt x="2002" y="1640"/>
                    <a:pt x="2002" y="1340"/>
                    <a:pt x="1968" y="1106"/>
                  </a:cubicBezTo>
                  <a:cubicBezTo>
                    <a:pt x="1902" y="839"/>
                    <a:pt x="1802" y="606"/>
                    <a:pt x="1601" y="439"/>
                  </a:cubicBezTo>
                  <a:cubicBezTo>
                    <a:pt x="1435" y="239"/>
                    <a:pt x="1201" y="106"/>
                    <a:pt x="934" y="39"/>
                  </a:cubicBezTo>
                  <a:cubicBezTo>
                    <a:pt x="830" y="16"/>
                    <a:pt x="725" y="0"/>
                    <a:pt x="6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839;p78"/>
            <p:cNvSpPr/>
            <p:nvPr/>
          </p:nvSpPr>
          <p:spPr>
            <a:xfrm>
              <a:off x="3463392" y="3230814"/>
              <a:ext cx="401967" cy="125322"/>
            </a:xfrm>
            <a:custGeom>
              <a:avLst/>
              <a:gdLst/>
              <a:ahLst/>
              <a:cxnLst/>
              <a:rect l="l" t="t" r="r" b="b"/>
              <a:pathLst>
                <a:path w="10075" h="3075" extrusionOk="0">
                  <a:moveTo>
                    <a:pt x="3876" y="0"/>
                  </a:moveTo>
                  <a:cubicBezTo>
                    <a:pt x="2302" y="0"/>
                    <a:pt x="2302" y="1174"/>
                    <a:pt x="2302" y="1174"/>
                  </a:cubicBezTo>
                  <a:cubicBezTo>
                    <a:pt x="2302" y="1174"/>
                    <a:pt x="2092" y="806"/>
                    <a:pt x="1622" y="806"/>
                  </a:cubicBezTo>
                  <a:cubicBezTo>
                    <a:pt x="1442" y="806"/>
                    <a:pt x="1225" y="859"/>
                    <a:pt x="968" y="1007"/>
                  </a:cubicBezTo>
                  <a:cubicBezTo>
                    <a:pt x="0" y="1507"/>
                    <a:pt x="367" y="3075"/>
                    <a:pt x="367" y="3075"/>
                  </a:cubicBezTo>
                  <a:lnTo>
                    <a:pt x="10074" y="3075"/>
                  </a:lnTo>
                  <a:cubicBezTo>
                    <a:pt x="9707" y="1774"/>
                    <a:pt x="8965" y="1449"/>
                    <a:pt x="8315" y="1449"/>
                  </a:cubicBezTo>
                  <a:cubicBezTo>
                    <a:pt x="7664" y="1449"/>
                    <a:pt x="7105" y="1774"/>
                    <a:pt x="7105" y="1774"/>
                  </a:cubicBezTo>
                  <a:cubicBezTo>
                    <a:pt x="7105" y="1774"/>
                    <a:pt x="5838" y="106"/>
                    <a:pt x="4070" y="6"/>
                  </a:cubicBezTo>
                  <a:cubicBezTo>
                    <a:pt x="4003" y="2"/>
                    <a:pt x="3938" y="0"/>
                    <a:pt x="38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840;p78"/>
            <p:cNvSpPr/>
            <p:nvPr/>
          </p:nvSpPr>
          <p:spPr>
            <a:xfrm>
              <a:off x="3476678" y="3271569"/>
              <a:ext cx="352734" cy="125933"/>
            </a:xfrm>
            <a:custGeom>
              <a:avLst/>
              <a:gdLst/>
              <a:ahLst/>
              <a:cxnLst/>
              <a:rect l="l" t="t" r="r" b="b"/>
              <a:pathLst>
                <a:path w="8841" h="3090" extrusionOk="0">
                  <a:moveTo>
                    <a:pt x="3537" y="1"/>
                  </a:moveTo>
                  <a:cubicBezTo>
                    <a:pt x="2555" y="1"/>
                    <a:pt x="2192" y="463"/>
                    <a:pt x="2036" y="807"/>
                  </a:cubicBezTo>
                  <a:cubicBezTo>
                    <a:pt x="2011" y="905"/>
                    <a:pt x="1915" y="967"/>
                    <a:pt x="1813" y="967"/>
                  </a:cubicBezTo>
                  <a:cubicBezTo>
                    <a:pt x="1776" y="967"/>
                    <a:pt x="1738" y="959"/>
                    <a:pt x="1702" y="941"/>
                  </a:cubicBezTo>
                  <a:cubicBezTo>
                    <a:pt x="1598" y="871"/>
                    <a:pt x="1449" y="811"/>
                    <a:pt x="1260" y="811"/>
                  </a:cubicBezTo>
                  <a:cubicBezTo>
                    <a:pt x="1085" y="811"/>
                    <a:pt x="875" y="863"/>
                    <a:pt x="635" y="1007"/>
                  </a:cubicBezTo>
                  <a:cubicBezTo>
                    <a:pt x="234" y="1208"/>
                    <a:pt x="68" y="1575"/>
                    <a:pt x="1" y="1941"/>
                  </a:cubicBezTo>
                  <a:cubicBezTo>
                    <a:pt x="34" y="2008"/>
                    <a:pt x="34" y="2075"/>
                    <a:pt x="34" y="2075"/>
                  </a:cubicBezTo>
                  <a:cubicBezTo>
                    <a:pt x="1247" y="2770"/>
                    <a:pt x="2537" y="3089"/>
                    <a:pt x="3895" y="3089"/>
                  </a:cubicBezTo>
                  <a:cubicBezTo>
                    <a:pt x="5339" y="3089"/>
                    <a:pt x="6859" y="2728"/>
                    <a:pt x="8440" y="2075"/>
                  </a:cubicBezTo>
                  <a:cubicBezTo>
                    <a:pt x="8740" y="2075"/>
                    <a:pt x="8841" y="1608"/>
                    <a:pt x="8540" y="1508"/>
                  </a:cubicBezTo>
                  <a:cubicBezTo>
                    <a:pt x="8354" y="1454"/>
                    <a:pt x="8167" y="1433"/>
                    <a:pt x="7988" y="1433"/>
                  </a:cubicBezTo>
                  <a:cubicBezTo>
                    <a:pt x="7721" y="1433"/>
                    <a:pt x="7473" y="1481"/>
                    <a:pt x="7273" y="1541"/>
                  </a:cubicBezTo>
                  <a:cubicBezTo>
                    <a:pt x="7186" y="1567"/>
                    <a:pt x="7098" y="1580"/>
                    <a:pt x="7013" y="1580"/>
                  </a:cubicBezTo>
                  <a:cubicBezTo>
                    <a:pt x="6772" y="1580"/>
                    <a:pt x="6545" y="1480"/>
                    <a:pt x="6372" y="1308"/>
                  </a:cubicBezTo>
                  <a:cubicBezTo>
                    <a:pt x="5872" y="807"/>
                    <a:pt x="4938" y="73"/>
                    <a:pt x="3737" y="7"/>
                  </a:cubicBezTo>
                  <a:cubicBezTo>
                    <a:pt x="3668" y="3"/>
                    <a:pt x="3601" y="1"/>
                    <a:pt x="353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2841;p78"/>
            <p:cNvSpPr/>
            <p:nvPr/>
          </p:nvSpPr>
          <p:spPr>
            <a:xfrm>
              <a:off x="3474045" y="3170987"/>
              <a:ext cx="127792" cy="102254"/>
            </a:xfrm>
            <a:custGeom>
              <a:avLst/>
              <a:gdLst/>
              <a:ahLst/>
              <a:cxnLst/>
              <a:rect l="l" t="t" r="r" b="b"/>
              <a:pathLst>
                <a:path w="3203" h="2509" extrusionOk="0">
                  <a:moveTo>
                    <a:pt x="1952" y="0"/>
                  </a:moveTo>
                  <a:cubicBezTo>
                    <a:pt x="1602" y="0"/>
                    <a:pt x="1255" y="102"/>
                    <a:pt x="934" y="307"/>
                  </a:cubicBezTo>
                  <a:cubicBezTo>
                    <a:pt x="567" y="507"/>
                    <a:pt x="300" y="840"/>
                    <a:pt x="134" y="1241"/>
                  </a:cubicBezTo>
                  <a:cubicBezTo>
                    <a:pt x="0" y="1641"/>
                    <a:pt x="0" y="2108"/>
                    <a:pt x="234" y="2508"/>
                  </a:cubicBezTo>
                  <a:cubicBezTo>
                    <a:pt x="667" y="2308"/>
                    <a:pt x="934" y="2141"/>
                    <a:pt x="1201" y="2041"/>
                  </a:cubicBezTo>
                  <a:cubicBezTo>
                    <a:pt x="1435" y="1908"/>
                    <a:pt x="1601" y="1808"/>
                    <a:pt x="1801" y="1708"/>
                  </a:cubicBezTo>
                  <a:cubicBezTo>
                    <a:pt x="2002" y="1607"/>
                    <a:pt x="2202" y="1441"/>
                    <a:pt x="2402" y="1274"/>
                  </a:cubicBezTo>
                  <a:cubicBezTo>
                    <a:pt x="2635" y="1074"/>
                    <a:pt x="2869" y="874"/>
                    <a:pt x="3202" y="540"/>
                  </a:cubicBezTo>
                  <a:cubicBezTo>
                    <a:pt x="2869" y="173"/>
                    <a:pt x="2502" y="40"/>
                    <a:pt x="2102" y="6"/>
                  </a:cubicBezTo>
                  <a:cubicBezTo>
                    <a:pt x="2052" y="2"/>
                    <a:pt x="2002" y="0"/>
                    <a:pt x="19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842;p78"/>
            <p:cNvSpPr/>
            <p:nvPr/>
          </p:nvSpPr>
          <p:spPr>
            <a:xfrm>
              <a:off x="3283731" y="3126605"/>
              <a:ext cx="82548" cy="92229"/>
            </a:xfrm>
            <a:custGeom>
              <a:avLst/>
              <a:gdLst/>
              <a:ahLst/>
              <a:cxnLst/>
              <a:rect l="l" t="t" r="r" b="b"/>
              <a:pathLst>
                <a:path w="2069" h="2263" extrusionOk="0">
                  <a:moveTo>
                    <a:pt x="515" y="1"/>
                  </a:moveTo>
                  <a:cubicBezTo>
                    <a:pt x="373" y="1"/>
                    <a:pt x="215" y="19"/>
                    <a:pt x="33" y="61"/>
                  </a:cubicBezTo>
                  <a:cubicBezTo>
                    <a:pt x="0" y="462"/>
                    <a:pt x="33" y="762"/>
                    <a:pt x="100" y="995"/>
                  </a:cubicBezTo>
                  <a:cubicBezTo>
                    <a:pt x="167" y="1262"/>
                    <a:pt x="267" y="1462"/>
                    <a:pt x="400" y="1629"/>
                  </a:cubicBezTo>
                  <a:cubicBezTo>
                    <a:pt x="567" y="1796"/>
                    <a:pt x="734" y="1929"/>
                    <a:pt x="967" y="2029"/>
                  </a:cubicBezTo>
                  <a:cubicBezTo>
                    <a:pt x="1201" y="2129"/>
                    <a:pt x="1468" y="2229"/>
                    <a:pt x="1901" y="2263"/>
                  </a:cubicBezTo>
                  <a:cubicBezTo>
                    <a:pt x="2068" y="1863"/>
                    <a:pt x="2068" y="1562"/>
                    <a:pt x="2035" y="1262"/>
                  </a:cubicBezTo>
                  <a:cubicBezTo>
                    <a:pt x="1968" y="995"/>
                    <a:pt x="1835" y="762"/>
                    <a:pt x="1668" y="562"/>
                  </a:cubicBezTo>
                  <a:cubicBezTo>
                    <a:pt x="1501" y="361"/>
                    <a:pt x="1301" y="195"/>
                    <a:pt x="1034" y="95"/>
                  </a:cubicBezTo>
                  <a:cubicBezTo>
                    <a:pt x="879" y="36"/>
                    <a:pt x="713" y="1"/>
                    <a:pt x="5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843;p78"/>
            <p:cNvSpPr/>
            <p:nvPr/>
          </p:nvSpPr>
          <p:spPr>
            <a:xfrm>
              <a:off x="3142651" y="3227309"/>
              <a:ext cx="171719" cy="71729"/>
            </a:xfrm>
            <a:custGeom>
              <a:avLst/>
              <a:gdLst/>
              <a:ahLst/>
              <a:cxnLst/>
              <a:rect l="l" t="t" r="r" b="b"/>
              <a:pathLst>
                <a:path w="4304" h="1760" extrusionOk="0">
                  <a:moveTo>
                    <a:pt x="1986" y="0"/>
                  </a:moveTo>
                  <a:cubicBezTo>
                    <a:pt x="1639" y="0"/>
                    <a:pt x="1301" y="75"/>
                    <a:pt x="1001" y="225"/>
                  </a:cubicBezTo>
                  <a:cubicBezTo>
                    <a:pt x="567" y="426"/>
                    <a:pt x="200" y="726"/>
                    <a:pt x="0" y="1226"/>
                  </a:cubicBezTo>
                  <a:cubicBezTo>
                    <a:pt x="501" y="1360"/>
                    <a:pt x="868" y="1426"/>
                    <a:pt x="1201" y="1493"/>
                  </a:cubicBezTo>
                  <a:cubicBezTo>
                    <a:pt x="1535" y="1560"/>
                    <a:pt x="1835" y="1626"/>
                    <a:pt x="2135" y="1660"/>
                  </a:cubicBezTo>
                  <a:cubicBezTo>
                    <a:pt x="2435" y="1693"/>
                    <a:pt x="2736" y="1727"/>
                    <a:pt x="3069" y="1727"/>
                  </a:cubicBezTo>
                  <a:cubicBezTo>
                    <a:pt x="3403" y="1760"/>
                    <a:pt x="3770" y="1760"/>
                    <a:pt x="4303" y="1760"/>
                  </a:cubicBezTo>
                  <a:cubicBezTo>
                    <a:pt x="4237" y="1260"/>
                    <a:pt x="3970" y="859"/>
                    <a:pt x="3603" y="559"/>
                  </a:cubicBezTo>
                  <a:cubicBezTo>
                    <a:pt x="3236" y="259"/>
                    <a:pt x="2802" y="59"/>
                    <a:pt x="2335" y="25"/>
                  </a:cubicBezTo>
                  <a:cubicBezTo>
                    <a:pt x="2218" y="9"/>
                    <a:pt x="2102" y="0"/>
                    <a:pt x="198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2844;p78"/>
            <p:cNvSpPr/>
            <p:nvPr/>
          </p:nvSpPr>
          <p:spPr>
            <a:xfrm>
              <a:off x="3355588" y="3126483"/>
              <a:ext cx="90527" cy="129071"/>
            </a:xfrm>
            <a:custGeom>
              <a:avLst/>
              <a:gdLst/>
              <a:ahLst/>
              <a:cxnLst/>
              <a:rect l="l" t="t" r="r" b="b"/>
              <a:pathLst>
                <a:path w="2269" h="3167" extrusionOk="0">
                  <a:moveTo>
                    <a:pt x="1750" y="1"/>
                  </a:moveTo>
                  <a:cubicBezTo>
                    <a:pt x="1501" y="1"/>
                    <a:pt x="1267" y="65"/>
                    <a:pt x="1068" y="164"/>
                  </a:cubicBezTo>
                  <a:cubicBezTo>
                    <a:pt x="701" y="364"/>
                    <a:pt x="434" y="665"/>
                    <a:pt x="267" y="998"/>
                  </a:cubicBezTo>
                  <a:cubicBezTo>
                    <a:pt x="67" y="1332"/>
                    <a:pt x="0" y="1732"/>
                    <a:pt x="34" y="2132"/>
                  </a:cubicBezTo>
                  <a:cubicBezTo>
                    <a:pt x="100" y="2499"/>
                    <a:pt x="267" y="2900"/>
                    <a:pt x="634" y="3166"/>
                  </a:cubicBezTo>
                  <a:cubicBezTo>
                    <a:pt x="934" y="2833"/>
                    <a:pt x="1135" y="2599"/>
                    <a:pt x="1301" y="2366"/>
                  </a:cubicBezTo>
                  <a:cubicBezTo>
                    <a:pt x="1501" y="2166"/>
                    <a:pt x="1602" y="1966"/>
                    <a:pt x="1735" y="1765"/>
                  </a:cubicBezTo>
                  <a:cubicBezTo>
                    <a:pt x="1835" y="1565"/>
                    <a:pt x="1902" y="1365"/>
                    <a:pt x="2002" y="1098"/>
                  </a:cubicBezTo>
                  <a:cubicBezTo>
                    <a:pt x="2069" y="831"/>
                    <a:pt x="2169" y="531"/>
                    <a:pt x="2269" y="98"/>
                  </a:cubicBezTo>
                  <a:cubicBezTo>
                    <a:pt x="2094" y="30"/>
                    <a:pt x="1919" y="1"/>
                    <a:pt x="17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2845;p78"/>
            <p:cNvSpPr/>
            <p:nvPr/>
          </p:nvSpPr>
          <p:spPr>
            <a:xfrm>
              <a:off x="3403505" y="3129498"/>
              <a:ext cx="106486" cy="112443"/>
            </a:xfrm>
            <a:custGeom>
              <a:avLst/>
              <a:gdLst/>
              <a:ahLst/>
              <a:cxnLst/>
              <a:rect l="l" t="t" r="r" b="b"/>
              <a:pathLst>
                <a:path w="2669" h="2759" extrusionOk="0">
                  <a:moveTo>
                    <a:pt x="1804" y="0"/>
                  </a:moveTo>
                  <a:cubicBezTo>
                    <a:pt x="1715" y="0"/>
                    <a:pt x="1625" y="9"/>
                    <a:pt x="1535" y="24"/>
                  </a:cubicBezTo>
                  <a:cubicBezTo>
                    <a:pt x="1134" y="57"/>
                    <a:pt x="767" y="257"/>
                    <a:pt x="501" y="557"/>
                  </a:cubicBezTo>
                  <a:cubicBezTo>
                    <a:pt x="234" y="858"/>
                    <a:pt x="67" y="1224"/>
                    <a:pt x="34" y="1625"/>
                  </a:cubicBezTo>
                  <a:cubicBezTo>
                    <a:pt x="0" y="2025"/>
                    <a:pt x="134" y="2425"/>
                    <a:pt x="467" y="2759"/>
                  </a:cubicBezTo>
                  <a:cubicBezTo>
                    <a:pt x="801" y="2459"/>
                    <a:pt x="1034" y="2292"/>
                    <a:pt x="1234" y="2125"/>
                  </a:cubicBezTo>
                  <a:cubicBezTo>
                    <a:pt x="1435" y="1958"/>
                    <a:pt x="1601" y="1825"/>
                    <a:pt x="1735" y="1691"/>
                  </a:cubicBezTo>
                  <a:cubicBezTo>
                    <a:pt x="1835" y="1558"/>
                    <a:pt x="1968" y="1391"/>
                    <a:pt x="2102" y="1191"/>
                  </a:cubicBezTo>
                  <a:lnTo>
                    <a:pt x="2669" y="357"/>
                  </a:lnTo>
                  <a:cubicBezTo>
                    <a:pt x="2410" y="99"/>
                    <a:pt x="2112" y="0"/>
                    <a:pt x="18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846;p78"/>
            <p:cNvSpPr/>
            <p:nvPr/>
          </p:nvSpPr>
          <p:spPr>
            <a:xfrm>
              <a:off x="3271722" y="3182113"/>
              <a:ext cx="98547" cy="87053"/>
            </a:xfrm>
            <a:custGeom>
              <a:avLst/>
              <a:gdLst/>
              <a:ahLst/>
              <a:cxnLst/>
              <a:rect l="l" t="t" r="r" b="b"/>
              <a:pathLst>
                <a:path w="2470" h="2136" extrusionOk="0">
                  <a:moveTo>
                    <a:pt x="968" y="0"/>
                  </a:moveTo>
                  <a:cubicBezTo>
                    <a:pt x="668" y="0"/>
                    <a:pt x="301" y="67"/>
                    <a:pt x="1" y="367"/>
                  </a:cubicBezTo>
                  <a:cubicBezTo>
                    <a:pt x="168" y="734"/>
                    <a:pt x="301" y="1001"/>
                    <a:pt x="435" y="1201"/>
                  </a:cubicBezTo>
                  <a:cubicBezTo>
                    <a:pt x="535" y="1401"/>
                    <a:pt x="668" y="1535"/>
                    <a:pt x="835" y="1635"/>
                  </a:cubicBezTo>
                  <a:cubicBezTo>
                    <a:pt x="968" y="1768"/>
                    <a:pt x="1168" y="1868"/>
                    <a:pt x="1369" y="1935"/>
                  </a:cubicBezTo>
                  <a:cubicBezTo>
                    <a:pt x="1602" y="2002"/>
                    <a:pt x="1869" y="2068"/>
                    <a:pt x="2303" y="2135"/>
                  </a:cubicBezTo>
                  <a:cubicBezTo>
                    <a:pt x="2469" y="1735"/>
                    <a:pt x="2469" y="1401"/>
                    <a:pt x="2369" y="1068"/>
                  </a:cubicBezTo>
                  <a:cubicBezTo>
                    <a:pt x="2269" y="767"/>
                    <a:pt x="2102" y="501"/>
                    <a:pt x="1836" y="334"/>
                  </a:cubicBezTo>
                  <a:cubicBezTo>
                    <a:pt x="1602" y="134"/>
                    <a:pt x="1302" y="34"/>
                    <a:pt x="96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2847;p78"/>
            <p:cNvSpPr/>
            <p:nvPr/>
          </p:nvSpPr>
          <p:spPr>
            <a:xfrm>
              <a:off x="3195875" y="3190589"/>
              <a:ext cx="130465" cy="85341"/>
            </a:xfrm>
            <a:custGeom>
              <a:avLst/>
              <a:gdLst/>
              <a:ahLst/>
              <a:cxnLst/>
              <a:rect l="l" t="t" r="r" b="b"/>
              <a:pathLst>
                <a:path w="3270" h="2094" extrusionOk="0">
                  <a:moveTo>
                    <a:pt x="1324" y="0"/>
                  </a:moveTo>
                  <a:cubicBezTo>
                    <a:pt x="1226" y="0"/>
                    <a:pt x="1129" y="8"/>
                    <a:pt x="1035" y="26"/>
                  </a:cubicBezTo>
                  <a:cubicBezTo>
                    <a:pt x="668" y="92"/>
                    <a:pt x="267" y="259"/>
                    <a:pt x="1" y="626"/>
                  </a:cubicBezTo>
                  <a:cubicBezTo>
                    <a:pt x="334" y="960"/>
                    <a:pt x="601" y="1160"/>
                    <a:pt x="801" y="1327"/>
                  </a:cubicBezTo>
                  <a:cubicBezTo>
                    <a:pt x="1035" y="1493"/>
                    <a:pt x="1235" y="1593"/>
                    <a:pt x="1435" y="1694"/>
                  </a:cubicBezTo>
                  <a:cubicBezTo>
                    <a:pt x="1668" y="1794"/>
                    <a:pt x="1869" y="1860"/>
                    <a:pt x="2135" y="1927"/>
                  </a:cubicBezTo>
                  <a:cubicBezTo>
                    <a:pt x="2402" y="1994"/>
                    <a:pt x="2736" y="2027"/>
                    <a:pt x="3169" y="2094"/>
                  </a:cubicBezTo>
                  <a:cubicBezTo>
                    <a:pt x="3270" y="1660"/>
                    <a:pt x="3169" y="1260"/>
                    <a:pt x="2969" y="926"/>
                  </a:cubicBezTo>
                  <a:cubicBezTo>
                    <a:pt x="2769" y="593"/>
                    <a:pt x="2469" y="359"/>
                    <a:pt x="2135" y="192"/>
                  </a:cubicBezTo>
                  <a:cubicBezTo>
                    <a:pt x="1888" y="69"/>
                    <a:pt x="1604" y="0"/>
                    <a:pt x="13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2848;p78"/>
            <p:cNvSpPr/>
            <p:nvPr/>
          </p:nvSpPr>
          <p:spPr>
            <a:xfrm>
              <a:off x="3331609" y="3091026"/>
              <a:ext cx="66589" cy="114236"/>
            </a:xfrm>
            <a:custGeom>
              <a:avLst/>
              <a:gdLst/>
              <a:ahLst/>
              <a:cxnLst/>
              <a:rect l="l" t="t" r="r" b="b"/>
              <a:pathLst>
                <a:path w="1669" h="2803" extrusionOk="0">
                  <a:moveTo>
                    <a:pt x="1035" y="0"/>
                  </a:moveTo>
                  <a:cubicBezTo>
                    <a:pt x="635" y="134"/>
                    <a:pt x="401" y="367"/>
                    <a:pt x="234" y="634"/>
                  </a:cubicBezTo>
                  <a:cubicBezTo>
                    <a:pt x="101" y="868"/>
                    <a:pt x="1" y="1134"/>
                    <a:pt x="1" y="1401"/>
                  </a:cubicBezTo>
                  <a:cubicBezTo>
                    <a:pt x="1" y="1635"/>
                    <a:pt x="68" y="1902"/>
                    <a:pt x="234" y="2168"/>
                  </a:cubicBezTo>
                  <a:cubicBezTo>
                    <a:pt x="368" y="2402"/>
                    <a:pt x="601" y="2669"/>
                    <a:pt x="1002" y="2802"/>
                  </a:cubicBezTo>
                  <a:cubicBezTo>
                    <a:pt x="1269" y="2469"/>
                    <a:pt x="1435" y="2269"/>
                    <a:pt x="1535" y="2035"/>
                  </a:cubicBezTo>
                  <a:cubicBezTo>
                    <a:pt x="1635" y="1835"/>
                    <a:pt x="1669" y="1601"/>
                    <a:pt x="1669" y="1401"/>
                  </a:cubicBezTo>
                  <a:cubicBezTo>
                    <a:pt x="1669" y="1201"/>
                    <a:pt x="1635" y="1001"/>
                    <a:pt x="1535" y="767"/>
                  </a:cubicBezTo>
                  <a:cubicBezTo>
                    <a:pt x="1435" y="534"/>
                    <a:pt x="1302" y="334"/>
                    <a:pt x="103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2849;p78"/>
            <p:cNvSpPr/>
            <p:nvPr/>
          </p:nvSpPr>
          <p:spPr>
            <a:xfrm>
              <a:off x="3439414" y="3164221"/>
              <a:ext cx="86578" cy="88601"/>
            </a:xfrm>
            <a:custGeom>
              <a:avLst/>
              <a:gdLst/>
              <a:ahLst/>
              <a:cxnLst/>
              <a:rect l="l" t="t" r="r" b="b"/>
              <a:pathLst>
                <a:path w="2170" h="2174" extrusionOk="0">
                  <a:moveTo>
                    <a:pt x="1502" y="0"/>
                  </a:moveTo>
                  <a:cubicBezTo>
                    <a:pt x="1386" y="0"/>
                    <a:pt x="1273" y="16"/>
                    <a:pt x="1168" y="39"/>
                  </a:cubicBezTo>
                  <a:cubicBezTo>
                    <a:pt x="868" y="106"/>
                    <a:pt x="635" y="272"/>
                    <a:pt x="435" y="473"/>
                  </a:cubicBezTo>
                  <a:cubicBezTo>
                    <a:pt x="234" y="673"/>
                    <a:pt x="134" y="940"/>
                    <a:pt x="68" y="1206"/>
                  </a:cubicBezTo>
                  <a:cubicBezTo>
                    <a:pt x="1" y="1473"/>
                    <a:pt x="1" y="1773"/>
                    <a:pt x="168" y="2174"/>
                  </a:cubicBezTo>
                  <a:cubicBezTo>
                    <a:pt x="568" y="2174"/>
                    <a:pt x="868" y="2107"/>
                    <a:pt x="1102" y="1974"/>
                  </a:cubicBezTo>
                  <a:cubicBezTo>
                    <a:pt x="1335" y="1874"/>
                    <a:pt x="1502" y="1773"/>
                    <a:pt x="1635" y="1607"/>
                  </a:cubicBezTo>
                  <a:cubicBezTo>
                    <a:pt x="1769" y="1473"/>
                    <a:pt x="1869" y="1306"/>
                    <a:pt x="1969" y="1106"/>
                  </a:cubicBezTo>
                  <a:cubicBezTo>
                    <a:pt x="2036" y="873"/>
                    <a:pt x="2102" y="639"/>
                    <a:pt x="2169" y="206"/>
                  </a:cubicBezTo>
                  <a:cubicBezTo>
                    <a:pt x="1952" y="53"/>
                    <a:pt x="1720" y="0"/>
                    <a:pt x="150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2850;p78"/>
            <p:cNvSpPr/>
            <p:nvPr/>
          </p:nvSpPr>
          <p:spPr>
            <a:xfrm>
              <a:off x="3147958" y="3219973"/>
              <a:ext cx="433925" cy="136162"/>
            </a:xfrm>
            <a:custGeom>
              <a:avLst/>
              <a:gdLst/>
              <a:ahLst/>
              <a:cxnLst/>
              <a:rect l="l" t="t" r="r" b="b"/>
              <a:pathLst>
                <a:path w="10876" h="3341" extrusionOk="0">
                  <a:moveTo>
                    <a:pt x="6665" y="0"/>
                  </a:moveTo>
                  <a:cubicBezTo>
                    <a:pt x="6603" y="0"/>
                    <a:pt x="6539" y="2"/>
                    <a:pt x="6472" y="5"/>
                  </a:cubicBezTo>
                  <a:cubicBezTo>
                    <a:pt x="4571" y="105"/>
                    <a:pt x="3236" y="1940"/>
                    <a:pt x="3236" y="1940"/>
                  </a:cubicBezTo>
                  <a:cubicBezTo>
                    <a:pt x="3236" y="1940"/>
                    <a:pt x="2628" y="1590"/>
                    <a:pt x="1919" y="1590"/>
                  </a:cubicBezTo>
                  <a:cubicBezTo>
                    <a:pt x="1210" y="1590"/>
                    <a:pt x="401" y="1940"/>
                    <a:pt x="1" y="3341"/>
                  </a:cubicBezTo>
                  <a:lnTo>
                    <a:pt x="10508" y="3341"/>
                  </a:lnTo>
                  <a:cubicBezTo>
                    <a:pt x="10508" y="3341"/>
                    <a:pt x="10875" y="1640"/>
                    <a:pt x="9841" y="1106"/>
                  </a:cubicBezTo>
                  <a:cubicBezTo>
                    <a:pt x="9562" y="953"/>
                    <a:pt x="9329" y="897"/>
                    <a:pt x="9138" y="897"/>
                  </a:cubicBezTo>
                  <a:cubicBezTo>
                    <a:pt x="8620" y="897"/>
                    <a:pt x="8407" y="1306"/>
                    <a:pt x="8407" y="1306"/>
                  </a:cubicBezTo>
                  <a:cubicBezTo>
                    <a:pt x="8407" y="1306"/>
                    <a:pt x="8407" y="0"/>
                    <a:pt x="66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851;p78"/>
            <p:cNvSpPr/>
            <p:nvPr/>
          </p:nvSpPr>
          <p:spPr>
            <a:xfrm>
              <a:off x="3187896" y="3264803"/>
              <a:ext cx="379345" cy="133147"/>
            </a:xfrm>
            <a:custGeom>
              <a:avLst/>
              <a:gdLst/>
              <a:ahLst/>
              <a:cxnLst/>
              <a:rect l="l" t="t" r="r" b="b"/>
              <a:pathLst>
                <a:path w="9508" h="3267" extrusionOk="0">
                  <a:moveTo>
                    <a:pt x="5677" y="0"/>
                  </a:moveTo>
                  <a:cubicBezTo>
                    <a:pt x="5611" y="0"/>
                    <a:pt x="5542" y="2"/>
                    <a:pt x="5471" y="6"/>
                  </a:cubicBezTo>
                  <a:cubicBezTo>
                    <a:pt x="4203" y="73"/>
                    <a:pt x="3203" y="873"/>
                    <a:pt x="2669" y="1440"/>
                  </a:cubicBezTo>
                  <a:cubicBezTo>
                    <a:pt x="2472" y="1613"/>
                    <a:pt x="2220" y="1712"/>
                    <a:pt x="1954" y="1712"/>
                  </a:cubicBezTo>
                  <a:cubicBezTo>
                    <a:pt x="1860" y="1712"/>
                    <a:pt x="1764" y="1700"/>
                    <a:pt x="1668" y="1674"/>
                  </a:cubicBezTo>
                  <a:cubicBezTo>
                    <a:pt x="1444" y="1613"/>
                    <a:pt x="1169" y="1551"/>
                    <a:pt x="882" y="1551"/>
                  </a:cubicBezTo>
                  <a:cubicBezTo>
                    <a:pt x="701" y="1551"/>
                    <a:pt x="515" y="1576"/>
                    <a:pt x="334" y="1640"/>
                  </a:cubicBezTo>
                  <a:cubicBezTo>
                    <a:pt x="0" y="1774"/>
                    <a:pt x="100" y="2241"/>
                    <a:pt x="434" y="2241"/>
                  </a:cubicBezTo>
                  <a:cubicBezTo>
                    <a:pt x="1868" y="2925"/>
                    <a:pt x="3386" y="3267"/>
                    <a:pt x="4921" y="3267"/>
                  </a:cubicBezTo>
                  <a:cubicBezTo>
                    <a:pt x="6455" y="3267"/>
                    <a:pt x="8006" y="2925"/>
                    <a:pt x="9507" y="2241"/>
                  </a:cubicBezTo>
                  <a:cubicBezTo>
                    <a:pt x="9507" y="2241"/>
                    <a:pt x="9507" y="2174"/>
                    <a:pt x="9507" y="2107"/>
                  </a:cubicBezTo>
                  <a:cubicBezTo>
                    <a:pt x="9440" y="1707"/>
                    <a:pt x="9274" y="1307"/>
                    <a:pt x="8840" y="1073"/>
                  </a:cubicBezTo>
                  <a:cubicBezTo>
                    <a:pt x="8583" y="929"/>
                    <a:pt x="8365" y="877"/>
                    <a:pt x="8182" y="877"/>
                  </a:cubicBezTo>
                  <a:cubicBezTo>
                    <a:pt x="7984" y="877"/>
                    <a:pt x="7827" y="937"/>
                    <a:pt x="7706" y="1007"/>
                  </a:cubicBezTo>
                  <a:cubicBezTo>
                    <a:pt x="7664" y="1028"/>
                    <a:pt x="7615" y="1039"/>
                    <a:pt x="7567" y="1039"/>
                  </a:cubicBezTo>
                  <a:cubicBezTo>
                    <a:pt x="7462" y="1039"/>
                    <a:pt x="7362" y="987"/>
                    <a:pt x="7339" y="873"/>
                  </a:cubicBezTo>
                  <a:cubicBezTo>
                    <a:pt x="7182" y="496"/>
                    <a:pt x="6758" y="0"/>
                    <a:pt x="56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" name="Google Shape;956;p45"/>
          <p:cNvSpPr txBox="1">
            <a:spLocks noGrp="1"/>
          </p:cNvSpPr>
          <p:nvPr>
            <p:ph type="body" idx="1"/>
          </p:nvPr>
        </p:nvSpPr>
        <p:spPr>
          <a:xfrm>
            <a:off x="807819" y="1425744"/>
            <a:ext cx="7337699" cy="29570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17.29 % (6.61 </a:t>
            </a:r>
            <a:r>
              <a:rPr lang="en-US" sz="2800" dirty="0" err="1" smtClean="0"/>
              <a:t>juta</a:t>
            </a:r>
            <a:r>
              <a:rPr lang="en-US" sz="2800" dirty="0" smtClean="0"/>
              <a:t> ) : </a:t>
            </a:r>
            <a:r>
              <a:rPr lang="en-US" sz="2800" dirty="0" err="1" smtClean="0"/>
              <a:t>kurang</a:t>
            </a:r>
            <a:r>
              <a:rPr lang="en-US" sz="2800" dirty="0" smtClean="0"/>
              <a:t> 30 </a:t>
            </a:r>
            <a:r>
              <a:rPr lang="en-US" sz="2800" dirty="0" err="1" smtClean="0"/>
              <a:t>tahun</a:t>
            </a: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29.15 % (11.14 </a:t>
            </a:r>
            <a:r>
              <a:rPr lang="en-US" sz="2800" dirty="0" err="1" smtClean="0"/>
              <a:t>juta</a:t>
            </a:r>
            <a:r>
              <a:rPr lang="en-US" sz="2800" dirty="0" smtClean="0"/>
              <a:t>) : 30 – 44 </a:t>
            </a:r>
            <a:r>
              <a:rPr lang="en-US" sz="2800" dirty="0" err="1" smtClean="0"/>
              <a:t>tahun</a:t>
            </a: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32.39 % (12.38 </a:t>
            </a:r>
            <a:r>
              <a:rPr lang="en-US" sz="2800" dirty="0" err="1" smtClean="0"/>
              <a:t>juta</a:t>
            </a:r>
            <a:r>
              <a:rPr lang="en-US" sz="2800" dirty="0" smtClean="0"/>
              <a:t>) : 45 – 59 </a:t>
            </a:r>
            <a:r>
              <a:rPr lang="en-US" sz="2800" dirty="0" err="1" smtClean="0"/>
              <a:t>tahun</a:t>
            </a: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21.7 %    (8.09 </a:t>
            </a:r>
            <a:r>
              <a:rPr lang="en-US" sz="2800" dirty="0" err="1" smtClean="0"/>
              <a:t>juta</a:t>
            </a:r>
            <a:r>
              <a:rPr lang="en-US" sz="2800" dirty="0" smtClean="0"/>
              <a:t> )  : </a:t>
            </a:r>
            <a:r>
              <a:rPr lang="en-US" sz="2800" dirty="0" err="1" smtClean="0"/>
              <a:t>diatas</a:t>
            </a:r>
            <a:r>
              <a:rPr lang="en-US" sz="2800" dirty="0" smtClean="0"/>
              <a:t> 60 </a:t>
            </a:r>
            <a:r>
              <a:rPr lang="en-US" sz="2800" dirty="0" err="1" smtClean="0"/>
              <a:t>tahun</a:t>
            </a: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65.23 % </a:t>
            </a:r>
            <a:r>
              <a:rPr lang="en-US" sz="2800" dirty="0" err="1" smtClean="0"/>
              <a:t>berpendidikan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setara</a:t>
            </a:r>
            <a:r>
              <a:rPr lang="en-US" sz="2800" dirty="0" smtClean="0"/>
              <a:t> SD </a:t>
            </a:r>
            <a:r>
              <a:rPr lang="en-US" sz="2800" dirty="0" err="1" smtClean="0"/>
              <a:t>kebawah</a:t>
            </a:r>
            <a:r>
              <a:rPr lang="en-US" sz="2800" dirty="0" smtClean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/>
          </a:p>
        </p:txBody>
      </p:sp>
      <p:sp>
        <p:nvSpPr>
          <p:cNvPr id="957" name="Google Shape;957;p45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3600" dirty="0" err="1" smtClean="0"/>
              <a:t>Profil</a:t>
            </a:r>
            <a:r>
              <a:rPr lang="en-US" sz="3600" dirty="0" smtClean="0"/>
              <a:t> </a:t>
            </a:r>
            <a:r>
              <a:rPr lang="en-US" sz="3600" dirty="0" err="1" smtClean="0"/>
              <a:t>Petani</a:t>
            </a:r>
            <a:r>
              <a:rPr lang="en-US" sz="3600" dirty="0" smtClean="0"/>
              <a:t> </a:t>
            </a:r>
            <a:r>
              <a:rPr lang="en-US" sz="3600" dirty="0" err="1" smtClean="0"/>
              <a:t>Berdasarkan</a:t>
            </a:r>
            <a:r>
              <a:rPr lang="en-US" sz="3600" dirty="0" smtClean="0"/>
              <a:t> </a:t>
            </a:r>
            <a:r>
              <a:rPr lang="en-US" sz="3600" dirty="0" err="1" smtClean="0"/>
              <a:t>kelompok</a:t>
            </a:r>
            <a:r>
              <a:rPr lang="en-US" sz="3600" dirty="0" smtClean="0"/>
              <a:t> </a:t>
            </a:r>
            <a:r>
              <a:rPr lang="en-US" sz="3600" dirty="0" err="1" smtClean="0"/>
              <a:t>Umur</a:t>
            </a:r>
            <a:endParaRPr sz="36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Chart 28"/>
          <p:cNvGraphicFramePr/>
          <p:nvPr/>
        </p:nvGraphicFramePr>
        <p:xfrm>
          <a:off x="2017987" y="924911"/>
          <a:ext cx="5255172" cy="3142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9" name="Google Shape;2669;p77"/>
          <p:cNvGrpSpPr/>
          <p:nvPr/>
        </p:nvGrpSpPr>
        <p:grpSpPr>
          <a:xfrm>
            <a:off x="5405892" y="1372707"/>
            <a:ext cx="1603706" cy="2957944"/>
            <a:chOff x="4089139" y="3416366"/>
            <a:chExt cx="446516" cy="927342"/>
          </a:xfrm>
        </p:grpSpPr>
        <p:sp>
          <p:nvSpPr>
            <p:cNvPr id="2670" name="Google Shape;2670;p77"/>
            <p:cNvSpPr/>
            <p:nvPr/>
          </p:nvSpPr>
          <p:spPr>
            <a:xfrm>
              <a:off x="4089139" y="3416366"/>
              <a:ext cx="446516" cy="927342"/>
            </a:xfrm>
            <a:custGeom>
              <a:avLst/>
              <a:gdLst/>
              <a:ahLst/>
              <a:cxnLst/>
              <a:rect l="l" t="t" r="r" b="b"/>
              <a:pathLst>
                <a:path w="27381" h="56866" extrusionOk="0">
                  <a:moveTo>
                    <a:pt x="2107" y="1"/>
                  </a:moveTo>
                  <a:cubicBezTo>
                    <a:pt x="944" y="1"/>
                    <a:pt x="1" y="945"/>
                    <a:pt x="1" y="2107"/>
                  </a:cubicBezTo>
                  <a:lnTo>
                    <a:pt x="1" y="54761"/>
                  </a:lnTo>
                  <a:cubicBezTo>
                    <a:pt x="1" y="55923"/>
                    <a:pt x="944" y="56866"/>
                    <a:pt x="2107" y="56866"/>
                  </a:cubicBezTo>
                  <a:lnTo>
                    <a:pt x="25274" y="56866"/>
                  </a:lnTo>
                  <a:cubicBezTo>
                    <a:pt x="26437" y="56866"/>
                    <a:pt x="27379" y="55923"/>
                    <a:pt x="27381" y="54761"/>
                  </a:cubicBezTo>
                  <a:lnTo>
                    <a:pt x="27381" y="2107"/>
                  </a:lnTo>
                  <a:cubicBezTo>
                    <a:pt x="27381" y="945"/>
                    <a:pt x="26437" y="1"/>
                    <a:pt x="252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1" name="Google Shape;2671;p77"/>
            <p:cNvSpPr/>
            <p:nvPr/>
          </p:nvSpPr>
          <p:spPr>
            <a:xfrm>
              <a:off x="4276676" y="4241884"/>
              <a:ext cx="68883" cy="66257"/>
            </a:xfrm>
            <a:custGeom>
              <a:avLst/>
              <a:gdLst/>
              <a:ahLst/>
              <a:cxnLst/>
              <a:rect l="l" t="t" r="r" b="b"/>
              <a:pathLst>
                <a:path w="4224" h="4063" extrusionOk="0">
                  <a:moveTo>
                    <a:pt x="2194" y="0"/>
                  </a:moveTo>
                  <a:cubicBezTo>
                    <a:pt x="2193" y="0"/>
                    <a:pt x="2192" y="0"/>
                    <a:pt x="2191" y="0"/>
                  </a:cubicBezTo>
                  <a:cubicBezTo>
                    <a:pt x="1370" y="0"/>
                    <a:pt x="628" y="495"/>
                    <a:pt x="314" y="1254"/>
                  </a:cubicBezTo>
                  <a:cubicBezTo>
                    <a:pt x="0" y="2013"/>
                    <a:pt x="174" y="2887"/>
                    <a:pt x="755" y="3467"/>
                  </a:cubicBezTo>
                  <a:cubicBezTo>
                    <a:pt x="1143" y="3856"/>
                    <a:pt x="1663" y="4062"/>
                    <a:pt x="2192" y="4062"/>
                  </a:cubicBezTo>
                  <a:cubicBezTo>
                    <a:pt x="2454" y="4062"/>
                    <a:pt x="2717" y="4012"/>
                    <a:pt x="2968" y="3908"/>
                  </a:cubicBezTo>
                  <a:cubicBezTo>
                    <a:pt x="3728" y="3594"/>
                    <a:pt x="4222" y="2854"/>
                    <a:pt x="4223" y="2032"/>
                  </a:cubicBezTo>
                  <a:cubicBezTo>
                    <a:pt x="4223" y="911"/>
                    <a:pt x="3315" y="0"/>
                    <a:pt x="21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2" name="Google Shape;2672;p77"/>
            <p:cNvSpPr/>
            <p:nvPr/>
          </p:nvSpPr>
          <p:spPr>
            <a:xfrm>
              <a:off x="4267087" y="3493843"/>
              <a:ext cx="90637" cy="16813"/>
            </a:xfrm>
            <a:custGeom>
              <a:avLst/>
              <a:gdLst/>
              <a:ahLst/>
              <a:cxnLst/>
              <a:rect l="l" t="t" r="r" b="b"/>
              <a:pathLst>
                <a:path w="5558" h="1031" extrusionOk="0">
                  <a:moveTo>
                    <a:pt x="515" y="0"/>
                  </a:moveTo>
                  <a:cubicBezTo>
                    <a:pt x="231" y="0"/>
                    <a:pt x="0" y="231"/>
                    <a:pt x="0" y="515"/>
                  </a:cubicBezTo>
                  <a:cubicBezTo>
                    <a:pt x="0" y="799"/>
                    <a:pt x="231" y="1030"/>
                    <a:pt x="515" y="1030"/>
                  </a:cubicBezTo>
                  <a:lnTo>
                    <a:pt x="5044" y="1030"/>
                  </a:lnTo>
                  <a:cubicBezTo>
                    <a:pt x="5326" y="1030"/>
                    <a:pt x="5557" y="799"/>
                    <a:pt x="5557" y="515"/>
                  </a:cubicBezTo>
                  <a:cubicBezTo>
                    <a:pt x="5557" y="231"/>
                    <a:pt x="5326" y="0"/>
                    <a:pt x="50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3" name="Google Shape;2673;p77"/>
            <p:cNvSpPr/>
            <p:nvPr/>
          </p:nvSpPr>
          <p:spPr>
            <a:xfrm>
              <a:off x="4301496" y="3457787"/>
              <a:ext cx="21020" cy="20221"/>
            </a:xfrm>
            <a:custGeom>
              <a:avLst/>
              <a:gdLst/>
              <a:ahLst/>
              <a:cxnLst/>
              <a:rect l="l" t="t" r="r" b="b"/>
              <a:pathLst>
                <a:path w="1289" h="1240" extrusionOk="0">
                  <a:moveTo>
                    <a:pt x="669" y="0"/>
                  </a:moveTo>
                  <a:cubicBezTo>
                    <a:pt x="419" y="0"/>
                    <a:pt x="193" y="152"/>
                    <a:pt x="98" y="383"/>
                  </a:cubicBezTo>
                  <a:cubicBezTo>
                    <a:pt x="1" y="615"/>
                    <a:pt x="55" y="882"/>
                    <a:pt x="232" y="1059"/>
                  </a:cubicBezTo>
                  <a:cubicBezTo>
                    <a:pt x="350" y="1177"/>
                    <a:pt x="509" y="1239"/>
                    <a:pt x="671" y="1239"/>
                  </a:cubicBezTo>
                  <a:cubicBezTo>
                    <a:pt x="750" y="1239"/>
                    <a:pt x="830" y="1224"/>
                    <a:pt x="906" y="1193"/>
                  </a:cubicBezTo>
                  <a:cubicBezTo>
                    <a:pt x="1138" y="1096"/>
                    <a:pt x="1289" y="871"/>
                    <a:pt x="1289" y="620"/>
                  </a:cubicBezTo>
                  <a:cubicBezTo>
                    <a:pt x="1289" y="279"/>
                    <a:pt x="1012" y="0"/>
                    <a:pt x="6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674" name="Google Shape;2674;p77"/>
          <p:cNvPicPr preferRelativeResize="0"/>
          <p:nvPr/>
        </p:nvPicPr>
        <p:blipFill rotWithShape="1">
          <a:blip r:embed="rId3">
            <a:alphaModFix/>
          </a:blip>
          <a:srcRect l="12300" r="51156"/>
          <a:stretch/>
        </p:blipFill>
        <p:spPr>
          <a:xfrm>
            <a:off x="5549423" y="1879553"/>
            <a:ext cx="1358700" cy="20914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75" name="Google Shape;2675;p77"/>
          <p:cNvGrpSpPr/>
          <p:nvPr/>
        </p:nvGrpSpPr>
        <p:grpSpPr>
          <a:xfrm flipH="1">
            <a:off x="7390450" y="1706536"/>
            <a:ext cx="1446547" cy="3175416"/>
            <a:chOff x="1390434" y="1367125"/>
            <a:chExt cx="1634516" cy="3588041"/>
          </a:xfrm>
        </p:grpSpPr>
        <p:sp>
          <p:nvSpPr>
            <p:cNvPr id="2676" name="Google Shape;2676;p77"/>
            <p:cNvSpPr/>
            <p:nvPr/>
          </p:nvSpPr>
          <p:spPr>
            <a:xfrm flipH="1">
              <a:off x="1722668" y="2681367"/>
              <a:ext cx="593562" cy="2085543"/>
            </a:xfrm>
            <a:custGeom>
              <a:avLst/>
              <a:gdLst/>
              <a:ahLst/>
              <a:cxnLst/>
              <a:rect l="l" t="t" r="r" b="b"/>
              <a:pathLst>
                <a:path w="24439" h="85869" extrusionOk="0">
                  <a:moveTo>
                    <a:pt x="5259" y="1"/>
                  </a:moveTo>
                  <a:cubicBezTo>
                    <a:pt x="3588" y="7296"/>
                    <a:pt x="1065" y="33892"/>
                    <a:pt x="548" y="43649"/>
                  </a:cubicBezTo>
                  <a:cubicBezTo>
                    <a:pt x="1" y="53406"/>
                    <a:pt x="2584" y="71187"/>
                    <a:pt x="4347" y="85868"/>
                  </a:cubicBezTo>
                  <a:lnTo>
                    <a:pt x="10579" y="85868"/>
                  </a:lnTo>
                  <a:cubicBezTo>
                    <a:pt x="12858" y="76658"/>
                    <a:pt x="14378" y="53041"/>
                    <a:pt x="11430" y="43497"/>
                  </a:cubicBezTo>
                  <a:cubicBezTo>
                    <a:pt x="17965" y="32220"/>
                    <a:pt x="24439" y="16323"/>
                    <a:pt x="1918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7" name="Google Shape;2677;p77"/>
            <p:cNvSpPr/>
            <p:nvPr/>
          </p:nvSpPr>
          <p:spPr>
            <a:xfrm flipH="1">
              <a:off x="1521133" y="2692442"/>
              <a:ext cx="1001058" cy="1790985"/>
            </a:xfrm>
            <a:custGeom>
              <a:avLst/>
              <a:gdLst/>
              <a:ahLst/>
              <a:cxnLst/>
              <a:rect l="l" t="t" r="r" b="b"/>
              <a:pathLst>
                <a:path w="41217" h="73741" extrusionOk="0">
                  <a:moveTo>
                    <a:pt x="5289" y="1"/>
                  </a:moveTo>
                  <a:cubicBezTo>
                    <a:pt x="3040" y="11125"/>
                    <a:pt x="0" y="36080"/>
                    <a:pt x="3374" y="43071"/>
                  </a:cubicBezTo>
                  <a:cubicBezTo>
                    <a:pt x="6779" y="50062"/>
                    <a:pt x="26445" y="68755"/>
                    <a:pt x="36931" y="73740"/>
                  </a:cubicBezTo>
                  <a:lnTo>
                    <a:pt x="41217" y="69272"/>
                  </a:lnTo>
                  <a:cubicBezTo>
                    <a:pt x="31916" y="57904"/>
                    <a:pt x="18511" y="42250"/>
                    <a:pt x="14408" y="38876"/>
                  </a:cubicBezTo>
                  <a:cubicBezTo>
                    <a:pt x="19028" y="27235"/>
                    <a:pt x="19484" y="1"/>
                    <a:pt x="1948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8" name="Google Shape;2678;p77"/>
            <p:cNvSpPr/>
            <p:nvPr/>
          </p:nvSpPr>
          <p:spPr>
            <a:xfrm flipH="1">
              <a:off x="1991387" y="4380815"/>
              <a:ext cx="455512" cy="574351"/>
            </a:xfrm>
            <a:custGeom>
              <a:avLst/>
              <a:gdLst/>
              <a:ahLst/>
              <a:cxnLst/>
              <a:rect l="l" t="t" r="r" b="b"/>
              <a:pathLst>
                <a:path w="18755" h="23648" extrusionOk="0">
                  <a:moveTo>
                    <a:pt x="18755" y="0"/>
                  </a:moveTo>
                  <a:lnTo>
                    <a:pt x="18747" y="61"/>
                  </a:lnTo>
                  <a:lnTo>
                    <a:pt x="18755" y="61"/>
                  </a:lnTo>
                  <a:lnTo>
                    <a:pt x="18755" y="0"/>
                  </a:lnTo>
                  <a:close/>
                  <a:moveTo>
                    <a:pt x="6779" y="61"/>
                  </a:moveTo>
                  <a:lnTo>
                    <a:pt x="7053" y="2037"/>
                  </a:lnTo>
                  <a:lnTo>
                    <a:pt x="8998" y="17113"/>
                  </a:lnTo>
                  <a:cubicBezTo>
                    <a:pt x="9028" y="17265"/>
                    <a:pt x="9028" y="17387"/>
                    <a:pt x="9028" y="17538"/>
                  </a:cubicBezTo>
                  <a:cubicBezTo>
                    <a:pt x="9028" y="18146"/>
                    <a:pt x="8846" y="18694"/>
                    <a:pt x="8542" y="19241"/>
                  </a:cubicBezTo>
                  <a:cubicBezTo>
                    <a:pt x="8208" y="19818"/>
                    <a:pt x="7660" y="20274"/>
                    <a:pt x="7053" y="20517"/>
                  </a:cubicBezTo>
                  <a:lnTo>
                    <a:pt x="6688" y="20669"/>
                  </a:lnTo>
                  <a:cubicBezTo>
                    <a:pt x="6262" y="20852"/>
                    <a:pt x="5806" y="20943"/>
                    <a:pt x="5350" y="20943"/>
                  </a:cubicBezTo>
                  <a:lnTo>
                    <a:pt x="2676" y="20943"/>
                  </a:lnTo>
                  <a:cubicBezTo>
                    <a:pt x="1916" y="20943"/>
                    <a:pt x="1277" y="21247"/>
                    <a:pt x="791" y="21733"/>
                  </a:cubicBezTo>
                  <a:cubicBezTo>
                    <a:pt x="274" y="22250"/>
                    <a:pt x="1" y="22888"/>
                    <a:pt x="1" y="23648"/>
                  </a:cubicBezTo>
                  <a:lnTo>
                    <a:pt x="15867" y="23648"/>
                  </a:lnTo>
                  <a:lnTo>
                    <a:pt x="15867" y="20487"/>
                  </a:lnTo>
                  <a:lnTo>
                    <a:pt x="18481" y="1976"/>
                  </a:lnTo>
                  <a:lnTo>
                    <a:pt x="18747" y="6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9" name="Google Shape;2679;p77"/>
            <p:cNvSpPr/>
            <p:nvPr/>
          </p:nvSpPr>
          <p:spPr>
            <a:xfrm flipH="1">
              <a:off x="1991384" y="4380815"/>
              <a:ext cx="289410" cy="47992"/>
            </a:xfrm>
            <a:custGeom>
              <a:avLst/>
              <a:gdLst/>
              <a:ahLst/>
              <a:cxnLst/>
              <a:rect l="l" t="t" r="r" b="b"/>
              <a:pathLst>
                <a:path w="11916" h="1976" extrusionOk="0">
                  <a:moveTo>
                    <a:pt x="1" y="0"/>
                  </a:moveTo>
                  <a:lnTo>
                    <a:pt x="244" y="1976"/>
                  </a:lnTo>
                  <a:lnTo>
                    <a:pt x="11642" y="1976"/>
                  </a:lnTo>
                  <a:lnTo>
                    <a:pt x="11916" y="0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0" name="Google Shape;2680;p77"/>
            <p:cNvSpPr/>
            <p:nvPr/>
          </p:nvSpPr>
          <p:spPr>
            <a:xfrm flipH="1">
              <a:off x="1390434" y="4054507"/>
              <a:ext cx="572918" cy="723500"/>
            </a:xfrm>
            <a:custGeom>
              <a:avLst/>
              <a:gdLst/>
              <a:ahLst/>
              <a:cxnLst/>
              <a:rect l="l" t="t" r="r" b="b"/>
              <a:pathLst>
                <a:path w="23589" h="29789" extrusionOk="0">
                  <a:moveTo>
                    <a:pt x="8056" y="0"/>
                  </a:moveTo>
                  <a:lnTo>
                    <a:pt x="1" y="8876"/>
                  </a:lnTo>
                  <a:lnTo>
                    <a:pt x="1612" y="10031"/>
                  </a:lnTo>
                  <a:lnTo>
                    <a:pt x="14074" y="18694"/>
                  </a:lnTo>
                  <a:cubicBezTo>
                    <a:pt x="14196" y="18754"/>
                    <a:pt x="14317" y="18876"/>
                    <a:pt x="14439" y="18967"/>
                  </a:cubicBezTo>
                  <a:cubicBezTo>
                    <a:pt x="14895" y="19362"/>
                    <a:pt x="15199" y="19909"/>
                    <a:pt x="15381" y="20487"/>
                  </a:cubicBezTo>
                  <a:cubicBezTo>
                    <a:pt x="15564" y="21125"/>
                    <a:pt x="15564" y="21794"/>
                    <a:pt x="15351" y="22463"/>
                  </a:cubicBezTo>
                  <a:lnTo>
                    <a:pt x="15229" y="22827"/>
                  </a:lnTo>
                  <a:cubicBezTo>
                    <a:pt x="15077" y="23253"/>
                    <a:pt x="14834" y="23679"/>
                    <a:pt x="14530" y="24013"/>
                  </a:cubicBezTo>
                  <a:lnTo>
                    <a:pt x="12767" y="25989"/>
                  </a:lnTo>
                  <a:cubicBezTo>
                    <a:pt x="12250" y="26566"/>
                    <a:pt x="12038" y="27235"/>
                    <a:pt x="12068" y="27934"/>
                  </a:cubicBezTo>
                  <a:cubicBezTo>
                    <a:pt x="12098" y="28603"/>
                    <a:pt x="12402" y="29302"/>
                    <a:pt x="12950" y="29788"/>
                  </a:cubicBezTo>
                  <a:lnTo>
                    <a:pt x="23588" y="17995"/>
                  </a:lnTo>
                  <a:lnTo>
                    <a:pt x="21278" y="15867"/>
                  </a:lnTo>
                  <a:lnTo>
                    <a:pt x="9302" y="1520"/>
                  </a:lnTo>
                  <a:lnTo>
                    <a:pt x="8056" y="0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1" name="Google Shape;2681;p77"/>
            <p:cNvSpPr/>
            <p:nvPr/>
          </p:nvSpPr>
          <p:spPr>
            <a:xfrm flipH="1">
              <a:off x="1736676" y="4054507"/>
              <a:ext cx="225194" cy="242899"/>
            </a:xfrm>
            <a:custGeom>
              <a:avLst/>
              <a:gdLst/>
              <a:ahLst/>
              <a:cxnLst/>
              <a:rect l="l" t="t" r="r" b="b"/>
              <a:pathLst>
                <a:path w="9272" h="10001" extrusionOk="0">
                  <a:moveTo>
                    <a:pt x="7995" y="0"/>
                  </a:moveTo>
                  <a:lnTo>
                    <a:pt x="1" y="8846"/>
                  </a:lnTo>
                  <a:lnTo>
                    <a:pt x="1581" y="10001"/>
                  </a:lnTo>
                  <a:lnTo>
                    <a:pt x="9271" y="1520"/>
                  </a:lnTo>
                  <a:lnTo>
                    <a:pt x="7995" y="0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2" name="Google Shape;2682;p77"/>
            <p:cNvSpPr/>
            <p:nvPr/>
          </p:nvSpPr>
          <p:spPr>
            <a:xfrm flipH="1">
              <a:off x="1707148" y="1367125"/>
              <a:ext cx="617194" cy="574035"/>
            </a:xfrm>
            <a:custGeom>
              <a:avLst/>
              <a:gdLst/>
              <a:ahLst/>
              <a:cxnLst/>
              <a:rect l="l" t="t" r="r" b="b"/>
              <a:pathLst>
                <a:path w="25412" h="23635" extrusionOk="0">
                  <a:moveTo>
                    <a:pt x="9752" y="0"/>
                  </a:moveTo>
                  <a:cubicBezTo>
                    <a:pt x="8263" y="0"/>
                    <a:pt x="6790" y="663"/>
                    <a:pt x="5928" y="1892"/>
                  </a:cubicBezTo>
                  <a:cubicBezTo>
                    <a:pt x="5436" y="1289"/>
                    <a:pt x="4665" y="981"/>
                    <a:pt x="3893" y="981"/>
                  </a:cubicBezTo>
                  <a:cubicBezTo>
                    <a:pt x="3615" y="981"/>
                    <a:pt x="3336" y="1021"/>
                    <a:pt x="3070" y="1102"/>
                  </a:cubicBezTo>
                  <a:cubicBezTo>
                    <a:pt x="2037" y="1375"/>
                    <a:pt x="1247" y="2166"/>
                    <a:pt x="760" y="3077"/>
                  </a:cubicBezTo>
                  <a:cubicBezTo>
                    <a:pt x="183" y="4172"/>
                    <a:pt x="0" y="5479"/>
                    <a:pt x="274" y="6695"/>
                  </a:cubicBezTo>
                  <a:cubicBezTo>
                    <a:pt x="517" y="7880"/>
                    <a:pt x="1247" y="9005"/>
                    <a:pt x="2250" y="9734"/>
                  </a:cubicBezTo>
                  <a:lnTo>
                    <a:pt x="11004" y="17728"/>
                  </a:lnTo>
                  <a:cubicBezTo>
                    <a:pt x="11612" y="20008"/>
                    <a:pt x="13283" y="21953"/>
                    <a:pt x="15411" y="22956"/>
                  </a:cubicBezTo>
                  <a:cubicBezTo>
                    <a:pt x="16456" y="23406"/>
                    <a:pt x="17590" y="23634"/>
                    <a:pt x="18715" y="23634"/>
                  </a:cubicBezTo>
                  <a:cubicBezTo>
                    <a:pt x="19948" y="23634"/>
                    <a:pt x="21170" y="23360"/>
                    <a:pt x="22250" y="22804"/>
                  </a:cubicBezTo>
                  <a:cubicBezTo>
                    <a:pt x="23740" y="22044"/>
                    <a:pt x="25047" y="20707"/>
                    <a:pt x="25229" y="19066"/>
                  </a:cubicBezTo>
                  <a:cubicBezTo>
                    <a:pt x="25411" y="17485"/>
                    <a:pt x="24591" y="15874"/>
                    <a:pt x="23405" y="14780"/>
                  </a:cubicBezTo>
                  <a:cubicBezTo>
                    <a:pt x="22250" y="13625"/>
                    <a:pt x="20822" y="12865"/>
                    <a:pt x="19454" y="12014"/>
                  </a:cubicBezTo>
                  <a:cubicBezTo>
                    <a:pt x="18177" y="11223"/>
                    <a:pt x="17022" y="10251"/>
                    <a:pt x="16384" y="8974"/>
                  </a:cubicBezTo>
                  <a:cubicBezTo>
                    <a:pt x="15806" y="7789"/>
                    <a:pt x="15745" y="6421"/>
                    <a:pt x="15411" y="5144"/>
                  </a:cubicBezTo>
                  <a:cubicBezTo>
                    <a:pt x="14894" y="3077"/>
                    <a:pt x="13527" y="1132"/>
                    <a:pt x="11551" y="342"/>
                  </a:cubicBezTo>
                  <a:cubicBezTo>
                    <a:pt x="10976" y="112"/>
                    <a:pt x="10363" y="0"/>
                    <a:pt x="97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3" name="Google Shape;2683;p77"/>
            <p:cNvSpPr/>
            <p:nvPr/>
          </p:nvSpPr>
          <p:spPr>
            <a:xfrm flipH="1">
              <a:off x="2031240" y="1457355"/>
              <a:ext cx="244381" cy="423040"/>
            </a:xfrm>
            <a:custGeom>
              <a:avLst/>
              <a:gdLst/>
              <a:ahLst/>
              <a:cxnLst/>
              <a:rect l="l" t="t" r="r" b="b"/>
              <a:pathLst>
                <a:path w="10062" h="17418" extrusionOk="0">
                  <a:moveTo>
                    <a:pt x="10062" y="1"/>
                  </a:moveTo>
                  <a:lnTo>
                    <a:pt x="1" y="214"/>
                  </a:lnTo>
                  <a:lnTo>
                    <a:pt x="1" y="14195"/>
                  </a:lnTo>
                  <a:cubicBezTo>
                    <a:pt x="1" y="15958"/>
                    <a:pt x="1460" y="17417"/>
                    <a:pt x="3223" y="17417"/>
                  </a:cubicBezTo>
                  <a:cubicBezTo>
                    <a:pt x="4408" y="17417"/>
                    <a:pt x="5502" y="17144"/>
                    <a:pt x="6505" y="16597"/>
                  </a:cubicBezTo>
                  <a:cubicBezTo>
                    <a:pt x="7478" y="16080"/>
                    <a:pt x="8359" y="15320"/>
                    <a:pt x="8998" y="14378"/>
                  </a:cubicBezTo>
                  <a:lnTo>
                    <a:pt x="10062" y="12797"/>
                  </a:lnTo>
                  <a:lnTo>
                    <a:pt x="10062" y="1"/>
                  </a:lnTo>
                  <a:close/>
                </a:path>
              </a:pathLst>
            </a:custGeom>
            <a:solidFill>
              <a:srgbClr val="DC8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4" name="Google Shape;2684;p77"/>
            <p:cNvSpPr/>
            <p:nvPr/>
          </p:nvSpPr>
          <p:spPr>
            <a:xfrm flipH="1">
              <a:off x="2003187" y="1768895"/>
              <a:ext cx="189005" cy="352897"/>
            </a:xfrm>
            <a:custGeom>
              <a:avLst/>
              <a:gdLst/>
              <a:ahLst/>
              <a:cxnLst/>
              <a:rect l="l" t="t" r="r" b="b"/>
              <a:pathLst>
                <a:path w="7782" h="14530" extrusionOk="0">
                  <a:moveTo>
                    <a:pt x="6687" y="1"/>
                  </a:moveTo>
                  <a:lnTo>
                    <a:pt x="608" y="3831"/>
                  </a:lnTo>
                  <a:lnTo>
                    <a:pt x="487" y="4560"/>
                  </a:lnTo>
                  <a:lnTo>
                    <a:pt x="243" y="6080"/>
                  </a:lnTo>
                  <a:lnTo>
                    <a:pt x="0" y="7843"/>
                  </a:lnTo>
                  <a:lnTo>
                    <a:pt x="608" y="14530"/>
                  </a:lnTo>
                  <a:lnTo>
                    <a:pt x="7782" y="7843"/>
                  </a:lnTo>
                  <a:lnTo>
                    <a:pt x="6687" y="1"/>
                  </a:lnTo>
                  <a:close/>
                </a:path>
              </a:pathLst>
            </a:custGeom>
            <a:solidFill>
              <a:srgbClr val="DC8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5" name="Google Shape;2685;p77"/>
            <p:cNvSpPr/>
            <p:nvPr/>
          </p:nvSpPr>
          <p:spPr>
            <a:xfrm flipH="1">
              <a:off x="1953711" y="1666279"/>
              <a:ext cx="112257" cy="112233"/>
            </a:xfrm>
            <a:custGeom>
              <a:avLst/>
              <a:gdLst/>
              <a:ahLst/>
              <a:cxnLst/>
              <a:rect l="l" t="t" r="r" b="b"/>
              <a:pathLst>
                <a:path w="4622" h="4621" extrusionOk="0">
                  <a:moveTo>
                    <a:pt x="2311" y="1"/>
                  </a:moveTo>
                  <a:cubicBezTo>
                    <a:pt x="1034" y="1"/>
                    <a:pt x="1" y="1034"/>
                    <a:pt x="1" y="2311"/>
                  </a:cubicBezTo>
                  <a:cubicBezTo>
                    <a:pt x="1" y="3587"/>
                    <a:pt x="1034" y="4621"/>
                    <a:pt x="2311" y="4621"/>
                  </a:cubicBezTo>
                  <a:cubicBezTo>
                    <a:pt x="3588" y="4621"/>
                    <a:pt x="4621" y="3587"/>
                    <a:pt x="4621" y="2311"/>
                  </a:cubicBezTo>
                  <a:cubicBezTo>
                    <a:pt x="4621" y="1034"/>
                    <a:pt x="3588" y="1"/>
                    <a:pt x="2311" y="1"/>
                  </a:cubicBezTo>
                  <a:close/>
                </a:path>
              </a:pathLst>
            </a:custGeom>
            <a:solidFill>
              <a:srgbClr val="D25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6" name="Google Shape;2686;p77"/>
            <p:cNvSpPr/>
            <p:nvPr/>
          </p:nvSpPr>
          <p:spPr>
            <a:xfrm flipH="1">
              <a:off x="2003188" y="1441130"/>
              <a:ext cx="276125" cy="239936"/>
            </a:xfrm>
            <a:custGeom>
              <a:avLst/>
              <a:gdLst/>
              <a:ahLst/>
              <a:cxnLst/>
              <a:rect l="l" t="t" r="r" b="b"/>
              <a:pathLst>
                <a:path w="11369" h="9879" extrusionOk="0">
                  <a:moveTo>
                    <a:pt x="1" y="0"/>
                  </a:moveTo>
                  <a:lnTo>
                    <a:pt x="1" y="4863"/>
                  </a:lnTo>
                  <a:cubicBezTo>
                    <a:pt x="852" y="4803"/>
                    <a:pt x="1672" y="4499"/>
                    <a:pt x="2311" y="4012"/>
                  </a:cubicBezTo>
                  <a:cubicBezTo>
                    <a:pt x="2979" y="3496"/>
                    <a:pt x="3466" y="2796"/>
                    <a:pt x="3678" y="2006"/>
                  </a:cubicBezTo>
                  <a:cubicBezTo>
                    <a:pt x="3922" y="2888"/>
                    <a:pt x="4530" y="3708"/>
                    <a:pt x="5320" y="4164"/>
                  </a:cubicBezTo>
                  <a:cubicBezTo>
                    <a:pt x="6080" y="4620"/>
                    <a:pt x="6961" y="4772"/>
                    <a:pt x="7752" y="5076"/>
                  </a:cubicBezTo>
                  <a:cubicBezTo>
                    <a:pt x="8542" y="5380"/>
                    <a:pt x="9332" y="5988"/>
                    <a:pt x="9484" y="6839"/>
                  </a:cubicBezTo>
                  <a:cubicBezTo>
                    <a:pt x="9606" y="7447"/>
                    <a:pt x="9393" y="8024"/>
                    <a:pt x="9302" y="8632"/>
                  </a:cubicBezTo>
                  <a:cubicBezTo>
                    <a:pt x="9241" y="9028"/>
                    <a:pt x="9302" y="9575"/>
                    <a:pt x="9575" y="9879"/>
                  </a:cubicBezTo>
                  <a:cubicBezTo>
                    <a:pt x="10001" y="9544"/>
                    <a:pt x="10518" y="9301"/>
                    <a:pt x="11095" y="9301"/>
                  </a:cubicBezTo>
                  <a:lnTo>
                    <a:pt x="11369" y="9301"/>
                  </a:lnTo>
                  <a:lnTo>
                    <a:pt x="1136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7" name="Google Shape;2687;p77"/>
            <p:cNvSpPr/>
            <p:nvPr/>
          </p:nvSpPr>
          <p:spPr>
            <a:xfrm flipH="1">
              <a:off x="2738478" y="2629682"/>
              <a:ext cx="256185" cy="168652"/>
            </a:xfrm>
            <a:custGeom>
              <a:avLst/>
              <a:gdLst/>
              <a:ahLst/>
              <a:cxnLst/>
              <a:rect l="l" t="t" r="r" b="b"/>
              <a:pathLst>
                <a:path w="10548" h="6944" extrusionOk="0">
                  <a:moveTo>
                    <a:pt x="9362" y="1"/>
                  </a:moveTo>
                  <a:cubicBezTo>
                    <a:pt x="6748" y="578"/>
                    <a:pt x="3800" y="1186"/>
                    <a:pt x="1277" y="1977"/>
                  </a:cubicBezTo>
                  <a:cubicBezTo>
                    <a:pt x="1155" y="2007"/>
                    <a:pt x="1034" y="2037"/>
                    <a:pt x="912" y="2129"/>
                  </a:cubicBezTo>
                  <a:cubicBezTo>
                    <a:pt x="821" y="2189"/>
                    <a:pt x="730" y="2311"/>
                    <a:pt x="760" y="2433"/>
                  </a:cubicBezTo>
                  <a:cubicBezTo>
                    <a:pt x="760" y="2585"/>
                    <a:pt x="912" y="2706"/>
                    <a:pt x="1064" y="2737"/>
                  </a:cubicBezTo>
                  <a:cubicBezTo>
                    <a:pt x="1140" y="2752"/>
                    <a:pt x="1216" y="2759"/>
                    <a:pt x="1292" y="2759"/>
                  </a:cubicBezTo>
                  <a:cubicBezTo>
                    <a:pt x="1368" y="2759"/>
                    <a:pt x="1444" y="2752"/>
                    <a:pt x="1520" y="2737"/>
                  </a:cubicBezTo>
                  <a:cubicBezTo>
                    <a:pt x="2493" y="2615"/>
                    <a:pt x="3404" y="2463"/>
                    <a:pt x="4347" y="2311"/>
                  </a:cubicBezTo>
                  <a:lnTo>
                    <a:pt x="4347" y="2311"/>
                  </a:lnTo>
                  <a:lnTo>
                    <a:pt x="456" y="3800"/>
                  </a:lnTo>
                  <a:cubicBezTo>
                    <a:pt x="365" y="3831"/>
                    <a:pt x="243" y="3861"/>
                    <a:pt x="152" y="3952"/>
                  </a:cubicBezTo>
                  <a:cubicBezTo>
                    <a:pt x="91" y="4013"/>
                    <a:pt x="0" y="4135"/>
                    <a:pt x="61" y="4256"/>
                  </a:cubicBezTo>
                  <a:cubicBezTo>
                    <a:pt x="91" y="4378"/>
                    <a:pt x="213" y="4469"/>
                    <a:pt x="304" y="4469"/>
                  </a:cubicBezTo>
                  <a:cubicBezTo>
                    <a:pt x="342" y="4488"/>
                    <a:pt x="382" y="4495"/>
                    <a:pt x="424" y="4495"/>
                  </a:cubicBezTo>
                  <a:cubicBezTo>
                    <a:pt x="517" y="4495"/>
                    <a:pt x="615" y="4460"/>
                    <a:pt x="699" y="4439"/>
                  </a:cubicBezTo>
                  <a:cubicBezTo>
                    <a:pt x="2037" y="4135"/>
                    <a:pt x="3313" y="3831"/>
                    <a:pt x="4651" y="3557"/>
                  </a:cubicBezTo>
                  <a:lnTo>
                    <a:pt x="4651" y="3557"/>
                  </a:lnTo>
                  <a:cubicBezTo>
                    <a:pt x="3435" y="4104"/>
                    <a:pt x="2249" y="4682"/>
                    <a:pt x="1034" y="5199"/>
                  </a:cubicBezTo>
                  <a:cubicBezTo>
                    <a:pt x="882" y="5290"/>
                    <a:pt x="730" y="5351"/>
                    <a:pt x="608" y="5472"/>
                  </a:cubicBezTo>
                  <a:cubicBezTo>
                    <a:pt x="517" y="5624"/>
                    <a:pt x="517" y="5806"/>
                    <a:pt x="608" y="5928"/>
                  </a:cubicBezTo>
                  <a:cubicBezTo>
                    <a:pt x="663" y="5983"/>
                    <a:pt x="743" y="6001"/>
                    <a:pt x="831" y="6001"/>
                  </a:cubicBezTo>
                  <a:cubicBezTo>
                    <a:pt x="938" y="6001"/>
                    <a:pt x="1055" y="5975"/>
                    <a:pt x="1155" y="5958"/>
                  </a:cubicBezTo>
                  <a:cubicBezTo>
                    <a:pt x="2432" y="5594"/>
                    <a:pt x="3769" y="5199"/>
                    <a:pt x="5076" y="4834"/>
                  </a:cubicBezTo>
                  <a:lnTo>
                    <a:pt x="5076" y="4834"/>
                  </a:lnTo>
                  <a:cubicBezTo>
                    <a:pt x="4195" y="5290"/>
                    <a:pt x="3344" y="5746"/>
                    <a:pt x="2493" y="6202"/>
                  </a:cubicBezTo>
                  <a:cubicBezTo>
                    <a:pt x="2371" y="6262"/>
                    <a:pt x="2219" y="6354"/>
                    <a:pt x="2128" y="6445"/>
                  </a:cubicBezTo>
                  <a:cubicBezTo>
                    <a:pt x="2067" y="6566"/>
                    <a:pt x="2037" y="6749"/>
                    <a:pt x="2128" y="6870"/>
                  </a:cubicBezTo>
                  <a:cubicBezTo>
                    <a:pt x="2183" y="6925"/>
                    <a:pt x="2263" y="6943"/>
                    <a:pt x="2348" y="6943"/>
                  </a:cubicBezTo>
                  <a:cubicBezTo>
                    <a:pt x="2451" y="6943"/>
                    <a:pt x="2561" y="6917"/>
                    <a:pt x="2645" y="6901"/>
                  </a:cubicBezTo>
                  <a:cubicBezTo>
                    <a:pt x="5319" y="6110"/>
                    <a:pt x="9818" y="4560"/>
                    <a:pt x="10547" y="3496"/>
                  </a:cubicBezTo>
                  <a:lnTo>
                    <a:pt x="9362" y="1"/>
                  </a:lnTo>
                  <a:close/>
                </a:path>
              </a:pathLst>
            </a:custGeom>
            <a:solidFill>
              <a:srgbClr val="DC8865"/>
            </a:solidFill>
            <a:ln w="9525" cap="flat" cmpd="sng">
              <a:solidFill>
                <a:srgbClr val="DC88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8" name="Google Shape;2688;p77"/>
            <p:cNvSpPr/>
            <p:nvPr/>
          </p:nvSpPr>
          <p:spPr>
            <a:xfrm flipH="1">
              <a:off x="2767258" y="2606560"/>
              <a:ext cx="166126" cy="83695"/>
            </a:xfrm>
            <a:custGeom>
              <a:avLst/>
              <a:gdLst/>
              <a:ahLst/>
              <a:cxnLst/>
              <a:rect l="l" t="t" r="r" b="b"/>
              <a:pathLst>
                <a:path w="6840" h="3446" extrusionOk="0">
                  <a:moveTo>
                    <a:pt x="2930" y="1"/>
                  </a:moveTo>
                  <a:cubicBezTo>
                    <a:pt x="2851" y="1"/>
                    <a:pt x="2776" y="4"/>
                    <a:pt x="2705" y="11"/>
                  </a:cubicBezTo>
                  <a:cubicBezTo>
                    <a:pt x="1824" y="71"/>
                    <a:pt x="1033" y="558"/>
                    <a:pt x="274" y="1075"/>
                  </a:cubicBezTo>
                  <a:cubicBezTo>
                    <a:pt x="152" y="1135"/>
                    <a:pt x="0" y="1257"/>
                    <a:pt x="61" y="1409"/>
                  </a:cubicBezTo>
                  <a:cubicBezTo>
                    <a:pt x="122" y="1530"/>
                    <a:pt x="274" y="1561"/>
                    <a:pt x="334" y="1561"/>
                  </a:cubicBezTo>
                  <a:cubicBezTo>
                    <a:pt x="477" y="1573"/>
                    <a:pt x="622" y="1579"/>
                    <a:pt x="766" y="1579"/>
                  </a:cubicBezTo>
                  <a:cubicBezTo>
                    <a:pt x="1358" y="1579"/>
                    <a:pt x="1955" y="1477"/>
                    <a:pt x="2492" y="1257"/>
                  </a:cubicBezTo>
                  <a:cubicBezTo>
                    <a:pt x="3040" y="2533"/>
                    <a:pt x="4377" y="3445"/>
                    <a:pt x="5775" y="3445"/>
                  </a:cubicBezTo>
                  <a:lnTo>
                    <a:pt x="6839" y="953"/>
                  </a:lnTo>
                  <a:cubicBezTo>
                    <a:pt x="6839" y="953"/>
                    <a:pt x="4310" y="1"/>
                    <a:pt x="2930" y="1"/>
                  </a:cubicBezTo>
                  <a:close/>
                </a:path>
              </a:pathLst>
            </a:custGeom>
            <a:solidFill>
              <a:srgbClr val="ED7B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9" name="Google Shape;2689;p77"/>
            <p:cNvSpPr/>
            <p:nvPr/>
          </p:nvSpPr>
          <p:spPr>
            <a:xfrm flipH="1">
              <a:off x="2861760" y="2671045"/>
              <a:ext cx="28076" cy="90811"/>
            </a:xfrm>
            <a:custGeom>
              <a:avLst/>
              <a:gdLst/>
              <a:ahLst/>
              <a:cxnLst/>
              <a:rect l="l" t="t" r="r" b="b"/>
              <a:pathLst>
                <a:path w="1156" h="3739" fill="none" extrusionOk="0">
                  <a:moveTo>
                    <a:pt x="1155" y="3739"/>
                  </a:moveTo>
                  <a:cubicBezTo>
                    <a:pt x="365" y="2675"/>
                    <a:pt x="0" y="1337"/>
                    <a:pt x="92" y="0"/>
                  </a:cubicBezTo>
                </a:path>
              </a:pathLst>
            </a:custGeom>
            <a:noFill/>
            <a:ln w="6850" cap="rnd" cmpd="sng">
              <a:solidFill>
                <a:srgbClr val="CF533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0" name="Google Shape;2690;p77"/>
            <p:cNvSpPr/>
            <p:nvPr/>
          </p:nvSpPr>
          <p:spPr>
            <a:xfrm flipH="1">
              <a:off x="2263800" y="2263518"/>
              <a:ext cx="503480" cy="451820"/>
            </a:xfrm>
            <a:custGeom>
              <a:avLst/>
              <a:gdLst/>
              <a:ahLst/>
              <a:cxnLst/>
              <a:rect l="l" t="t" r="r" b="b"/>
              <a:pathLst>
                <a:path w="20730" h="18603" extrusionOk="0">
                  <a:moveTo>
                    <a:pt x="13040" y="1"/>
                  </a:moveTo>
                  <a:lnTo>
                    <a:pt x="13040" y="1"/>
                  </a:lnTo>
                  <a:cubicBezTo>
                    <a:pt x="12949" y="3040"/>
                    <a:pt x="13101" y="6110"/>
                    <a:pt x="13496" y="9150"/>
                  </a:cubicBezTo>
                  <a:cubicBezTo>
                    <a:pt x="9180" y="9910"/>
                    <a:pt x="4377" y="12676"/>
                    <a:pt x="0" y="15077"/>
                  </a:cubicBezTo>
                  <a:lnTo>
                    <a:pt x="1185" y="18603"/>
                  </a:lnTo>
                  <a:cubicBezTo>
                    <a:pt x="7721" y="17509"/>
                    <a:pt x="17751" y="16110"/>
                    <a:pt x="19210" y="13679"/>
                  </a:cubicBezTo>
                  <a:cubicBezTo>
                    <a:pt x="20730" y="11247"/>
                    <a:pt x="19666" y="305"/>
                    <a:pt x="19666" y="305"/>
                  </a:cubicBezTo>
                  <a:lnTo>
                    <a:pt x="13040" y="1"/>
                  </a:lnTo>
                  <a:close/>
                </a:path>
              </a:pathLst>
            </a:custGeom>
            <a:solidFill>
              <a:srgbClr val="DC8865"/>
            </a:solidFill>
            <a:ln w="9525" cap="flat" cmpd="sng">
              <a:solidFill>
                <a:srgbClr val="DC88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1" name="Google Shape;2691;p77"/>
            <p:cNvSpPr/>
            <p:nvPr/>
          </p:nvSpPr>
          <p:spPr>
            <a:xfrm flipH="1">
              <a:off x="2320628" y="1976338"/>
              <a:ext cx="157262" cy="332982"/>
            </a:xfrm>
            <a:custGeom>
              <a:avLst/>
              <a:gdLst/>
              <a:ahLst/>
              <a:cxnLst/>
              <a:rect l="l" t="t" r="r" b="b"/>
              <a:pathLst>
                <a:path w="6475" h="13710" extrusionOk="0">
                  <a:moveTo>
                    <a:pt x="4560" y="1"/>
                  </a:moveTo>
                  <a:cubicBezTo>
                    <a:pt x="243" y="4469"/>
                    <a:pt x="0" y="13709"/>
                    <a:pt x="0" y="13709"/>
                  </a:cubicBezTo>
                  <a:lnTo>
                    <a:pt x="6474" y="13709"/>
                  </a:lnTo>
                  <a:lnTo>
                    <a:pt x="456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2" name="Google Shape;2692;p77"/>
            <p:cNvSpPr/>
            <p:nvPr/>
          </p:nvSpPr>
          <p:spPr>
            <a:xfrm flipH="1">
              <a:off x="1773600" y="1959361"/>
              <a:ext cx="631208" cy="737466"/>
            </a:xfrm>
            <a:custGeom>
              <a:avLst/>
              <a:gdLst/>
              <a:ahLst/>
              <a:cxnLst/>
              <a:rect l="l" t="t" r="r" b="b"/>
              <a:pathLst>
                <a:path w="25989" h="30364" extrusionOk="0">
                  <a:moveTo>
                    <a:pt x="8754" y="1"/>
                  </a:moveTo>
                  <a:lnTo>
                    <a:pt x="6049" y="274"/>
                  </a:lnTo>
                  <a:lnTo>
                    <a:pt x="3769" y="487"/>
                  </a:lnTo>
                  <a:lnTo>
                    <a:pt x="3496" y="548"/>
                  </a:lnTo>
                  <a:lnTo>
                    <a:pt x="1551" y="730"/>
                  </a:lnTo>
                  <a:lnTo>
                    <a:pt x="1551" y="1156"/>
                  </a:lnTo>
                  <a:lnTo>
                    <a:pt x="1551" y="5411"/>
                  </a:lnTo>
                  <a:cubicBezTo>
                    <a:pt x="1976" y="6536"/>
                    <a:pt x="1490" y="7752"/>
                    <a:pt x="1034" y="8907"/>
                  </a:cubicBezTo>
                  <a:cubicBezTo>
                    <a:pt x="578" y="10001"/>
                    <a:pt x="31" y="11126"/>
                    <a:pt x="0" y="12341"/>
                  </a:cubicBezTo>
                  <a:cubicBezTo>
                    <a:pt x="0" y="13314"/>
                    <a:pt x="335" y="14226"/>
                    <a:pt x="912" y="14986"/>
                  </a:cubicBezTo>
                  <a:cubicBezTo>
                    <a:pt x="1125" y="15199"/>
                    <a:pt x="1368" y="15472"/>
                    <a:pt x="1581" y="15654"/>
                  </a:cubicBezTo>
                  <a:cubicBezTo>
                    <a:pt x="1976" y="15958"/>
                    <a:pt x="2402" y="16232"/>
                    <a:pt x="2888" y="16384"/>
                  </a:cubicBezTo>
                  <a:cubicBezTo>
                    <a:pt x="2979" y="18998"/>
                    <a:pt x="365" y="27509"/>
                    <a:pt x="456" y="30153"/>
                  </a:cubicBezTo>
                  <a:cubicBezTo>
                    <a:pt x="1448" y="30304"/>
                    <a:pt x="3386" y="30363"/>
                    <a:pt x="5698" y="30363"/>
                  </a:cubicBezTo>
                  <a:cubicBezTo>
                    <a:pt x="6647" y="30363"/>
                    <a:pt x="7659" y="30353"/>
                    <a:pt x="8694" y="30336"/>
                  </a:cubicBezTo>
                  <a:cubicBezTo>
                    <a:pt x="10669" y="30305"/>
                    <a:pt x="12736" y="30214"/>
                    <a:pt x="14681" y="30153"/>
                  </a:cubicBezTo>
                  <a:cubicBezTo>
                    <a:pt x="18846" y="30001"/>
                    <a:pt x="22341" y="29758"/>
                    <a:pt x="22797" y="29697"/>
                  </a:cubicBezTo>
                  <a:lnTo>
                    <a:pt x="22828" y="29697"/>
                  </a:lnTo>
                  <a:cubicBezTo>
                    <a:pt x="22828" y="29484"/>
                    <a:pt x="21399" y="22889"/>
                    <a:pt x="21399" y="22645"/>
                  </a:cubicBezTo>
                  <a:cubicBezTo>
                    <a:pt x="21308" y="21825"/>
                    <a:pt x="21277" y="20943"/>
                    <a:pt x="21308" y="20123"/>
                  </a:cubicBezTo>
                  <a:cubicBezTo>
                    <a:pt x="21338" y="19241"/>
                    <a:pt x="21551" y="18390"/>
                    <a:pt x="21976" y="17630"/>
                  </a:cubicBezTo>
                  <a:cubicBezTo>
                    <a:pt x="22767" y="16141"/>
                    <a:pt x="23496" y="14591"/>
                    <a:pt x="24104" y="13040"/>
                  </a:cubicBezTo>
                  <a:cubicBezTo>
                    <a:pt x="24925" y="10974"/>
                    <a:pt x="25837" y="3010"/>
                    <a:pt x="25989" y="1612"/>
                  </a:cubicBezTo>
                  <a:lnTo>
                    <a:pt x="21217" y="821"/>
                  </a:lnTo>
                  <a:lnTo>
                    <a:pt x="18967" y="426"/>
                  </a:lnTo>
                  <a:lnTo>
                    <a:pt x="16536" y="1"/>
                  </a:lnTo>
                  <a:lnTo>
                    <a:pt x="9393" y="6718"/>
                  </a:lnTo>
                  <a:lnTo>
                    <a:pt x="875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3" name="Google Shape;2693;p77"/>
            <p:cNvSpPr/>
            <p:nvPr/>
          </p:nvSpPr>
          <p:spPr>
            <a:xfrm flipH="1">
              <a:off x="1850374" y="1966744"/>
              <a:ext cx="643764" cy="1419653"/>
            </a:xfrm>
            <a:custGeom>
              <a:avLst/>
              <a:gdLst/>
              <a:ahLst/>
              <a:cxnLst/>
              <a:rect l="l" t="t" r="r" b="b"/>
              <a:pathLst>
                <a:path w="26506" h="58452" extrusionOk="0">
                  <a:moveTo>
                    <a:pt x="9788" y="1"/>
                  </a:moveTo>
                  <a:lnTo>
                    <a:pt x="7508" y="244"/>
                  </a:lnTo>
                  <a:cubicBezTo>
                    <a:pt x="6596" y="1916"/>
                    <a:pt x="5776" y="3891"/>
                    <a:pt x="5320" y="5138"/>
                  </a:cubicBezTo>
                  <a:cubicBezTo>
                    <a:pt x="5745" y="6262"/>
                    <a:pt x="5229" y="7478"/>
                    <a:pt x="4773" y="8633"/>
                  </a:cubicBezTo>
                  <a:cubicBezTo>
                    <a:pt x="4317" y="9727"/>
                    <a:pt x="3800" y="10882"/>
                    <a:pt x="3770" y="12098"/>
                  </a:cubicBezTo>
                  <a:cubicBezTo>
                    <a:pt x="3770" y="13040"/>
                    <a:pt x="4104" y="13952"/>
                    <a:pt x="4681" y="14712"/>
                  </a:cubicBezTo>
                  <a:cubicBezTo>
                    <a:pt x="4894" y="14955"/>
                    <a:pt x="5137" y="15198"/>
                    <a:pt x="5350" y="15411"/>
                  </a:cubicBezTo>
                  <a:cubicBezTo>
                    <a:pt x="5745" y="15715"/>
                    <a:pt x="6140" y="15958"/>
                    <a:pt x="6657" y="16110"/>
                  </a:cubicBezTo>
                  <a:cubicBezTo>
                    <a:pt x="6718" y="18724"/>
                    <a:pt x="4134" y="27235"/>
                    <a:pt x="4225" y="29880"/>
                  </a:cubicBezTo>
                  <a:cubicBezTo>
                    <a:pt x="1277" y="38755"/>
                    <a:pt x="0" y="48299"/>
                    <a:pt x="487" y="57600"/>
                  </a:cubicBezTo>
                  <a:cubicBezTo>
                    <a:pt x="608" y="57631"/>
                    <a:pt x="730" y="57631"/>
                    <a:pt x="882" y="57692"/>
                  </a:cubicBezTo>
                  <a:cubicBezTo>
                    <a:pt x="3526" y="58178"/>
                    <a:pt x="6262" y="58451"/>
                    <a:pt x="8998" y="58451"/>
                  </a:cubicBezTo>
                  <a:cubicBezTo>
                    <a:pt x="11368" y="58451"/>
                    <a:pt x="13709" y="58299"/>
                    <a:pt x="16019" y="57904"/>
                  </a:cubicBezTo>
                  <a:cubicBezTo>
                    <a:pt x="16748" y="57783"/>
                    <a:pt x="17448" y="57692"/>
                    <a:pt x="18147" y="57540"/>
                  </a:cubicBezTo>
                  <a:cubicBezTo>
                    <a:pt x="17508" y="48877"/>
                    <a:pt x="17782" y="40123"/>
                    <a:pt x="18967" y="31551"/>
                  </a:cubicBezTo>
                  <a:cubicBezTo>
                    <a:pt x="21460" y="30700"/>
                    <a:pt x="23891" y="30032"/>
                    <a:pt x="26506" y="29424"/>
                  </a:cubicBezTo>
                  <a:cubicBezTo>
                    <a:pt x="26475" y="29180"/>
                    <a:pt x="25077" y="22585"/>
                    <a:pt x="25107" y="22341"/>
                  </a:cubicBezTo>
                  <a:cubicBezTo>
                    <a:pt x="25047" y="21521"/>
                    <a:pt x="24986" y="20639"/>
                    <a:pt x="25047" y="19788"/>
                  </a:cubicBezTo>
                  <a:cubicBezTo>
                    <a:pt x="24317" y="19241"/>
                    <a:pt x="23739" y="18390"/>
                    <a:pt x="23284" y="17600"/>
                  </a:cubicBezTo>
                  <a:cubicBezTo>
                    <a:pt x="22645" y="16505"/>
                    <a:pt x="22311" y="15198"/>
                    <a:pt x="22098" y="13922"/>
                  </a:cubicBezTo>
                  <a:cubicBezTo>
                    <a:pt x="21399" y="9302"/>
                    <a:pt x="22402" y="4469"/>
                    <a:pt x="24925" y="517"/>
                  </a:cubicBezTo>
                  <a:lnTo>
                    <a:pt x="22676" y="122"/>
                  </a:lnTo>
                  <a:cubicBezTo>
                    <a:pt x="20457" y="3375"/>
                    <a:pt x="18663" y="6779"/>
                    <a:pt x="17144" y="10396"/>
                  </a:cubicBezTo>
                  <a:cubicBezTo>
                    <a:pt x="15996" y="10547"/>
                    <a:pt x="14840" y="10618"/>
                    <a:pt x="13682" y="10618"/>
                  </a:cubicBezTo>
                  <a:cubicBezTo>
                    <a:pt x="11802" y="10618"/>
                    <a:pt x="9917" y="10431"/>
                    <a:pt x="8055" y="10092"/>
                  </a:cubicBezTo>
                  <a:cubicBezTo>
                    <a:pt x="8238" y="7174"/>
                    <a:pt x="8238" y="2888"/>
                    <a:pt x="97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4" name="Google Shape;2694;p77"/>
            <p:cNvSpPr/>
            <p:nvPr/>
          </p:nvSpPr>
          <p:spPr>
            <a:xfrm flipH="1">
              <a:off x="2024583" y="2262255"/>
              <a:ext cx="124789" cy="160662"/>
            </a:xfrm>
            <a:custGeom>
              <a:avLst/>
              <a:gdLst/>
              <a:ahLst/>
              <a:cxnLst/>
              <a:rect l="l" t="t" r="r" b="b"/>
              <a:pathLst>
                <a:path w="5138" h="6615" extrusionOk="0">
                  <a:moveTo>
                    <a:pt x="3694" y="1"/>
                  </a:moveTo>
                  <a:cubicBezTo>
                    <a:pt x="3490" y="1"/>
                    <a:pt x="3285" y="40"/>
                    <a:pt x="3101" y="114"/>
                  </a:cubicBezTo>
                  <a:cubicBezTo>
                    <a:pt x="2614" y="265"/>
                    <a:pt x="2250" y="661"/>
                    <a:pt x="1915" y="1025"/>
                  </a:cubicBezTo>
                  <a:cubicBezTo>
                    <a:pt x="1459" y="1512"/>
                    <a:pt x="1125" y="2120"/>
                    <a:pt x="821" y="2819"/>
                  </a:cubicBezTo>
                  <a:cubicBezTo>
                    <a:pt x="335" y="3852"/>
                    <a:pt x="0" y="5220"/>
                    <a:pt x="243" y="6345"/>
                  </a:cubicBezTo>
                  <a:cubicBezTo>
                    <a:pt x="291" y="6543"/>
                    <a:pt x="402" y="6615"/>
                    <a:pt x="545" y="6615"/>
                  </a:cubicBezTo>
                  <a:cubicBezTo>
                    <a:pt x="864" y="6615"/>
                    <a:pt x="1339" y="6258"/>
                    <a:pt x="1611" y="6132"/>
                  </a:cubicBezTo>
                  <a:cubicBezTo>
                    <a:pt x="2219" y="5767"/>
                    <a:pt x="2736" y="5433"/>
                    <a:pt x="3222" y="4977"/>
                  </a:cubicBezTo>
                  <a:cubicBezTo>
                    <a:pt x="4073" y="4217"/>
                    <a:pt x="4742" y="3244"/>
                    <a:pt x="4985" y="2120"/>
                  </a:cubicBezTo>
                  <a:cubicBezTo>
                    <a:pt x="5137" y="1481"/>
                    <a:pt x="5046" y="691"/>
                    <a:pt x="4529" y="265"/>
                  </a:cubicBezTo>
                  <a:cubicBezTo>
                    <a:pt x="4294" y="85"/>
                    <a:pt x="3995" y="1"/>
                    <a:pt x="3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5" name="Google Shape;2695;p77"/>
            <p:cNvSpPr/>
            <p:nvPr/>
          </p:nvSpPr>
          <p:spPr>
            <a:xfrm flipH="1">
              <a:off x="2017200" y="2424013"/>
              <a:ext cx="151384" cy="71915"/>
            </a:xfrm>
            <a:custGeom>
              <a:avLst/>
              <a:gdLst/>
              <a:ahLst/>
              <a:cxnLst/>
              <a:rect l="l" t="t" r="r" b="b"/>
              <a:pathLst>
                <a:path w="6233" h="2961" extrusionOk="0">
                  <a:moveTo>
                    <a:pt x="4862" y="1"/>
                  </a:moveTo>
                  <a:cubicBezTo>
                    <a:pt x="4752" y="1"/>
                    <a:pt x="4641" y="8"/>
                    <a:pt x="4530" y="19"/>
                  </a:cubicBezTo>
                  <a:cubicBezTo>
                    <a:pt x="3800" y="110"/>
                    <a:pt x="3071" y="384"/>
                    <a:pt x="2433" y="718"/>
                  </a:cubicBezTo>
                  <a:cubicBezTo>
                    <a:pt x="1825" y="1022"/>
                    <a:pt x="1247" y="1448"/>
                    <a:pt x="730" y="1903"/>
                  </a:cubicBezTo>
                  <a:cubicBezTo>
                    <a:pt x="518" y="2055"/>
                    <a:pt x="92" y="2359"/>
                    <a:pt x="31" y="2572"/>
                  </a:cubicBezTo>
                  <a:cubicBezTo>
                    <a:pt x="1" y="2907"/>
                    <a:pt x="518" y="2876"/>
                    <a:pt x="761" y="2907"/>
                  </a:cubicBezTo>
                  <a:cubicBezTo>
                    <a:pt x="1105" y="2942"/>
                    <a:pt x="1451" y="2961"/>
                    <a:pt x="1796" y="2961"/>
                  </a:cubicBezTo>
                  <a:cubicBezTo>
                    <a:pt x="2942" y="2961"/>
                    <a:pt x="4072" y="2752"/>
                    <a:pt x="5077" y="2238"/>
                  </a:cubicBezTo>
                  <a:cubicBezTo>
                    <a:pt x="5411" y="2086"/>
                    <a:pt x="5746" y="1843"/>
                    <a:pt x="5928" y="1600"/>
                  </a:cubicBezTo>
                  <a:cubicBezTo>
                    <a:pt x="6110" y="1326"/>
                    <a:pt x="6232" y="931"/>
                    <a:pt x="6080" y="596"/>
                  </a:cubicBezTo>
                  <a:cubicBezTo>
                    <a:pt x="5959" y="323"/>
                    <a:pt x="5685" y="141"/>
                    <a:pt x="5411" y="80"/>
                  </a:cubicBezTo>
                  <a:cubicBezTo>
                    <a:pt x="5238" y="22"/>
                    <a:pt x="5052" y="1"/>
                    <a:pt x="486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6" name="Google Shape;2696;p77"/>
            <p:cNvSpPr/>
            <p:nvPr/>
          </p:nvSpPr>
          <p:spPr>
            <a:xfrm flipH="1">
              <a:off x="2167079" y="2374149"/>
              <a:ext cx="83428" cy="111577"/>
            </a:xfrm>
            <a:custGeom>
              <a:avLst/>
              <a:gdLst/>
              <a:ahLst/>
              <a:cxnLst/>
              <a:rect l="l" t="t" r="r" b="b"/>
              <a:pathLst>
                <a:path w="3435" h="4594" extrusionOk="0">
                  <a:moveTo>
                    <a:pt x="969" y="1"/>
                  </a:moveTo>
                  <a:cubicBezTo>
                    <a:pt x="797" y="1"/>
                    <a:pt x="629" y="46"/>
                    <a:pt x="486" y="157"/>
                  </a:cubicBezTo>
                  <a:cubicBezTo>
                    <a:pt x="213" y="309"/>
                    <a:pt x="30" y="643"/>
                    <a:pt x="30" y="978"/>
                  </a:cubicBezTo>
                  <a:cubicBezTo>
                    <a:pt x="0" y="1312"/>
                    <a:pt x="91" y="1616"/>
                    <a:pt x="213" y="1920"/>
                  </a:cubicBezTo>
                  <a:cubicBezTo>
                    <a:pt x="517" y="2680"/>
                    <a:pt x="1064" y="3379"/>
                    <a:pt x="1733" y="3865"/>
                  </a:cubicBezTo>
                  <a:cubicBezTo>
                    <a:pt x="2067" y="4139"/>
                    <a:pt x="2462" y="4321"/>
                    <a:pt x="2827" y="4473"/>
                  </a:cubicBezTo>
                  <a:cubicBezTo>
                    <a:pt x="2935" y="4495"/>
                    <a:pt x="3121" y="4594"/>
                    <a:pt x="3251" y="4594"/>
                  </a:cubicBezTo>
                  <a:cubicBezTo>
                    <a:pt x="3304" y="4594"/>
                    <a:pt x="3348" y="4578"/>
                    <a:pt x="3374" y="4534"/>
                  </a:cubicBezTo>
                  <a:cubicBezTo>
                    <a:pt x="3435" y="4352"/>
                    <a:pt x="3404" y="3987"/>
                    <a:pt x="3404" y="3744"/>
                  </a:cubicBezTo>
                  <a:cubicBezTo>
                    <a:pt x="3313" y="3197"/>
                    <a:pt x="3222" y="2589"/>
                    <a:pt x="3040" y="2011"/>
                  </a:cubicBezTo>
                  <a:cubicBezTo>
                    <a:pt x="2888" y="1586"/>
                    <a:pt x="2736" y="1221"/>
                    <a:pt x="2462" y="856"/>
                  </a:cubicBezTo>
                  <a:cubicBezTo>
                    <a:pt x="2189" y="522"/>
                    <a:pt x="1854" y="248"/>
                    <a:pt x="1429" y="96"/>
                  </a:cubicBezTo>
                  <a:cubicBezTo>
                    <a:pt x="1284" y="38"/>
                    <a:pt x="1125" y="1"/>
                    <a:pt x="96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7" name="Google Shape;2697;p77"/>
            <p:cNvSpPr/>
            <p:nvPr/>
          </p:nvSpPr>
          <p:spPr>
            <a:xfrm flipH="1">
              <a:off x="2063347" y="2303010"/>
              <a:ext cx="158379" cy="247708"/>
            </a:xfrm>
            <a:custGeom>
              <a:avLst/>
              <a:gdLst/>
              <a:ahLst/>
              <a:cxnLst/>
              <a:rect l="l" t="t" r="r" b="b"/>
              <a:pathLst>
                <a:path w="6521" h="10199" extrusionOk="0">
                  <a:moveTo>
                    <a:pt x="6270" y="1"/>
                  </a:moveTo>
                  <a:cubicBezTo>
                    <a:pt x="6214" y="1"/>
                    <a:pt x="6155" y="22"/>
                    <a:pt x="6110" y="77"/>
                  </a:cubicBezTo>
                  <a:cubicBezTo>
                    <a:pt x="4590" y="2326"/>
                    <a:pt x="3070" y="4606"/>
                    <a:pt x="2159" y="7129"/>
                  </a:cubicBezTo>
                  <a:cubicBezTo>
                    <a:pt x="1672" y="6308"/>
                    <a:pt x="1125" y="5457"/>
                    <a:pt x="335" y="4849"/>
                  </a:cubicBezTo>
                  <a:cubicBezTo>
                    <a:pt x="289" y="4819"/>
                    <a:pt x="244" y="4803"/>
                    <a:pt x="198" y="4803"/>
                  </a:cubicBezTo>
                  <a:cubicBezTo>
                    <a:pt x="152" y="4803"/>
                    <a:pt x="107" y="4819"/>
                    <a:pt x="61" y="4849"/>
                  </a:cubicBezTo>
                  <a:cubicBezTo>
                    <a:pt x="0" y="4940"/>
                    <a:pt x="0" y="5062"/>
                    <a:pt x="61" y="5123"/>
                  </a:cubicBezTo>
                  <a:cubicBezTo>
                    <a:pt x="912" y="5761"/>
                    <a:pt x="1459" y="6673"/>
                    <a:pt x="1976" y="7585"/>
                  </a:cubicBezTo>
                  <a:cubicBezTo>
                    <a:pt x="1703" y="8405"/>
                    <a:pt x="1520" y="9196"/>
                    <a:pt x="1399" y="10016"/>
                  </a:cubicBezTo>
                  <a:cubicBezTo>
                    <a:pt x="1383" y="10138"/>
                    <a:pt x="1467" y="10199"/>
                    <a:pt x="1558" y="10199"/>
                  </a:cubicBezTo>
                  <a:cubicBezTo>
                    <a:pt x="1649" y="10199"/>
                    <a:pt x="1748" y="10138"/>
                    <a:pt x="1763" y="10016"/>
                  </a:cubicBezTo>
                  <a:cubicBezTo>
                    <a:pt x="1885" y="9256"/>
                    <a:pt x="2037" y="8496"/>
                    <a:pt x="2280" y="7797"/>
                  </a:cubicBezTo>
                  <a:cubicBezTo>
                    <a:pt x="2311" y="7797"/>
                    <a:pt x="2311" y="7737"/>
                    <a:pt x="2341" y="7737"/>
                  </a:cubicBezTo>
                  <a:cubicBezTo>
                    <a:pt x="3557" y="7129"/>
                    <a:pt x="4864" y="6764"/>
                    <a:pt x="6171" y="6521"/>
                  </a:cubicBezTo>
                  <a:cubicBezTo>
                    <a:pt x="6404" y="6492"/>
                    <a:pt x="6330" y="6154"/>
                    <a:pt x="6108" y="6154"/>
                  </a:cubicBezTo>
                  <a:cubicBezTo>
                    <a:pt x="6099" y="6154"/>
                    <a:pt x="6089" y="6155"/>
                    <a:pt x="6080" y="6156"/>
                  </a:cubicBezTo>
                  <a:cubicBezTo>
                    <a:pt x="4803" y="6338"/>
                    <a:pt x="3587" y="6734"/>
                    <a:pt x="2463" y="7250"/>
                  </a:cubicBezTo>
                  <a:cubicBezTo>
                    <a:pt x="3374" y="4697"/>
                    <a:pt x="4894" y="2417"/>
                    <a:pt x="6414" y="229"/>
                  </a:cubicBezTo>
                  <a:cubicBezTo>
                    <a:pt x="6521" y="122"/>
                    <a:pt x="6403" y="1"/>
                    <a:pt x="62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8" name="Google Shape;2698;p77"/>
            <p:cNvSpPr/>
            <p:nvPr/>
          </p:nvSpPr>
          <p:spPr>
            <a:xfrm flipH="1">
              <a:off x="2373041" y="2237409"/>
              <a:ext cx="88625" cy="152283"/>
            </a:xfrm>
            <a:custGeom>
              <a:avLst/>
              <a:gdLst/>
              <a:ahLst/>
              <a:cxnLst/>
              <a:rect l="l" t="t" r="r" b="b"/>
              <a:pathLst>
                <a:path w="3649" h="6270" extrusionOk="0">
                  <a:moveTo>
                    <a:pt x="1344" y="0"/>
                  </a:moveTo>
                  <a:cubicBezTo>
                    <a:pt x="1016" y="0"/>
                    <a:pt x="696" y="107"/>
                    <a:pt x="457" y="346"/>
                  </a:cubicBezTo>
                  <a:cubicBezTo>
                    <a:pt x="153" y="650"/>
                    <a:pt x="31" y="1137"/>
                    <a:pt x="31" y="1562"/>
                  </a:cubicBezTo>
                  <a:cubicBezTo>
                    <a:pt x="1" y="2626"/>
                    <a:pt x="396" y="3659"/>
                    <a:pt x="1065" y="4480"/>
                  </a:cubicBezTo>
                  <a:cubicBezTo>
                    <a:pt x="1612" y="5210"/>
                    <a:pt x="2341" y="5726"/>
                    <a:pt x="3132" y="6152"/>
                  </a:cubicBezTo>
                  <a:cubicBezTo>
                    <a:pt x="3274" y="6215"/>
                    <a:pt x="3366" y="6270"/>
                    <a:pt x="3431" y="6270"/>
                  </a:cubicBezTo>
                  <a:cubicBezTo>
                    <a:pt x="3492" y="6270"/>
                    <a:pt x="3528" y="6223"/>
                    <a:pt x="3557" y="6091"/>
                  </a:cubicBezTo>
                  <a:cubicBezTo>
                    <a:pt x="3588" y="5848"/>
                    <a:pt x="3588" y="5544"/>
                    <a:pt x="3588" y="5331"/>
                  </a:cubicBezTo>
                  <a:cubicBezTo>
                    <a:pt x="3648" y="4784"/>
                    <a:pt x="3648" y="4267"/>
                    <a:pt x="3588" y="3751"/>
                  </a:cubicBezTo>
                  <a:cubicBezTo>
                    <a:pt x="3588" y="3143"/>
                    <a:pt x="3496" y="2595"/>
                    <a:pt x="3344" y="2018"/>
                  </a:cubicBezTo>
                  <a:cubicBezTo>
                    <a:pt x="3132" y="1380"/>
                    <a:pt x="2828" y="711"/>
                    <a:pt x="2311" y="316"/>
                  </a:cubicBezTo>
                  <a:cubicBezTo>
                    <a:pt x="2033" y="115"/>
                    <a:pt x="1684" y="0"/>
                    <a:pt x="13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9" name="Google Shape;2699;p77"/>
            <p:cNvSpPr/>
            <p:nvPr/>
          </p:nvSpPr>
          <p:spPr>
            <a:xfrm flipH="1">
              <a:off x="2280018" y="2308791"/>
              <a:ext cx="73858" cy="150364"/>
            </a:xfrm>
            <a:custGeom>
              <a:avLst/>
              <a:gdLst/>
              <a:ahLst/>
              <a:cxnLst/>
              <a:rect l="l" t="t" r="r" b="b"/>
              <a:pathLst>
                <a:path w="3041" h="6191" extrusionOk="0">
                  <a:moveTo>
                    <a:pt x="2257" y="1"/>
                  </a:moveTo>
                  <a:cubicBezTo>
                    <a:pt x="2045" y="1"/>
                    <a:pt x="1825" y="73"/>
                    <a:pt x="1642" y="173"/>
                  </a:cubicBezTo>
                  <a:cubicBezTo>
                    <a:pt x="821" y="629"/>
                    <a:pt x="457" y="1541"/>
                    <a:pt x="244" y="2422"/>
                  </a:cubicBezTo>
                  <a:cubicBezTo>
                    <a:pt x="61" y="3213"/>
                    <a:pt x="1" y="4064"/>
                    <a:pt x="31" y="4854"/>
                  </a:cubicBezTo>
                  <a:cubicBezTo>
                    <a:pt x="31" y="5116"/>
                    <a:pt x="31" y="6191"/>
                    <a:pt x="420" y="6191"/>
                  </a:cubicBezTo>
                  <a:cubicBezTo>
                    <a:pt x="483" y="6191"/>
                    <a:pt x="555" y="6163"/>
                    <a:pt x="639" y="6100"/>
                  </a:cubicBezTo>
                  <a:cubicBezTo>
                    <a:pt x="1095" y="5766"/>
                    <a:pt x="1490" y="5158"/>
                    <a:pt x="1764" y="4672"/>
                  </a:cubicBezTo>
                  <a:cubicBezTo>
                    <a:pt x="2432" y="3638"/>
                    <a:pt x="2797" y="2453"/>
                    <a:pt x="2949" y="1237"/>
                  </a:cubicBezTo>
                  <a:cubicBezTo>
                    <a:pt x="3040" y="872"/>
                    <a:pt x="3010" y="447"/>
                    <a:pt x="2736" y="173"/>
                  </a:cubicBezTo>
                  <a:cubicBezTo>
                    <a:pt x="2599" y="50"/>
                    <a:pt x="2431" y="1"/>
                    <a:pt x="225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0" name="Google Shape;2700;p77"/>
            <p:cNvSpPr/>
            <p:nvPr/>
          </p:nvSpPr>
          <p:spPr>
            <a:xfrm flipH="1">
              <a:off x="2347200" y="2414832"/>
              <a:ext cx="168361" cy="68394"/>
            </a:xfrm>
            <a:custGeom>
              <a:avLst/>
              <a:gdLst/>
              <a:ahLst/>
              <a:cxnLst/>
              <a:rect l="l" t="t" r="r" b="b"/>
              <a:pathLst>
                <a:path w="6932" h="2816" extrusionOk="0">
                  <a:moveTo>
                    <a:pt x="2361" y="0"/>
                  </a:moveTo>
                  <a:cubicBezTo>
                    <a:pt x="1762" y="0"/>
                    <a:pt x="1155" y="129"/>
                    <a:pt x="639" y="458"/>
                  </a:cubicBezTo>
                  <a:cubicBezTo>
                    <a:pt x="305" y="671"/>
                    <a:pt x="31" y="1005"/>
                    <a:pt x="1" y="1430"/>
                  </a:cubicBezTo>
                  <a:cubicBezTo>
                    <a:pt x="1" y="1856"/>
                    <a:pt x="305" y="2221"/>
                    <a:pt x="639" y="2433"/>
                  </a:cubicBezTo>
                  <a:cubicBezTo>
                    <a:pt x="1004" y="2616"/>
                    <a:pt x="1460" y="2677"/>
                    <a:pt x="1855" y="2737"/>
                  </a:cubicBezTo>
                  <a:cubicBezTo>
                    <a:pt x="2291" y="2788"/>
                    <a:pt x="2730" y="2815"/>
                    <a:pt x="3168" y="2815"/>
                  </a:cubicBezTo>
                  <a:cubicBezTo>
                    <a:pt x="4044" y="2815"/>
                    <a:pt x="4915" y="2707"/>
                    <a:pt x="5746" y="2464"/>
                  </a:cubicBezTo>
                  <a:cubicBezTo>
                    <a:pt x="6019" y="2373"/>
                    <a:pt x="6414" y="2312"/>
                    <a:pt x="6658" y="2130"/>
                  </a:cubicBezTo>
                  <a:cubicBezTo>
                    <a:pt x="6931" y="1886"/>
                    <a:pt x="6658" y="1734"/>
                    <a:pt x="6414" y="1552"/>
                  </a:cubicBezTo>
                  <a:cubicBezTo>
                    <a:pt x="5959" y="1126"/>
                    <a:pt x="5442" y="822"/>
                    <a:pt x="4864" y="549"/>
                  </a:cubicBezTo>
                  <a:cubicBezTo>
                    <a:pt x="4256" y="306"/>
                    <a:pt x="3588" y="93"/>
                    <a:pt x="2889" y="32"/>
                  </a:cubicBezTo>
                  <a:cubicBezTo>
                    <a:pt x="2715" y="11"/>
                    <a:pt x="2538" y="0"/>
                    <a:pt x="236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1" name="Google Shape;2701;p77"/>
            <p:cNvSpPr/>
            <p:nvPr/>
          </p:nvSpPr>
          <p:spPr>
            <a:xfrm flipH="1">
              <a:off x="2305740" y="2283774"/>
              <a:ext cx="169721" cy="278165"/>
            </a:xfrm>
            <a:custGeom>
              <a:avLst/>
              <a:gdLst/>
              <a:ahLst/>
              <a:cxnLst/>
              <a:rect l="l" t="t" r="r" b="b"/>
              <a:pathLst>
                <a:path w="6988" h="11453" extrusionOk="0">
                  <a:moveTo>
                    <a:pt x="2230" y="1"/>
                  </a:moveTo>
                  <a:cubicBezTo>
                    <a:pt x="2115" y="1"/>
                    <a:pt x="1986" y="146"/>
                    <a:pt x="2028" y="291"/>
                  </a:cubicBezTo>
                  <a:cubicBezTo>
                    <a:pt x="3061" y="2541"/>
                    <a:pt x="4095" y="4790"/>
                    <a:pt x="4915" y="7100"/>
                  </a:cubicBezTo>
                  <a:cubicBezTo>
                    <a:pt x="4510" y="7157"/>
                    <a:pt x="4103" y="7181"/>
                    <a:pt x="3695" y="7181"/>
                  </a:cubicBezTo>
                  <a:cubicBezTo>
                    <a:pt x="2572" y="7181"/>
                    <a:pt x="1441" y="6997"/>
                    <a:pt x="326" y="6796"/>
                  </a:cubicBezTo>
                  <a:cubicBezTo>
                    <a:pt x="315" y="6795"/>
                    <a:pt x="305" y="6794"/>
                    <a:pt x="295" y="6794"/>
                  </a:cubicBezTo>
                  <a:cubicBezTo>
                    <a:pt x="75" y="6794"/>
                    <a:pt x="1" y="7103"/>
                    <a:pt x="204" y="7161"/>
                  </a:cubicBezTo>
                  <a:cubicBezTo>
                    <a:pt x="1355" y="7378"/>
                    <a:pt x="2521" y="7564"/>
                    <a:pt x="3669" y="7564"/>
                  </a:cubicBezTo>
                  <a:cubicBezTo>
                    <a:pt x="4129" y="7564"/>
                    <a:pt x="4585" y="7534"/>
                    <a:pt x="5037" y="7465"/>
                  </a:cubicBezTo>
                  <a:cubicBezTo>
                    <a:pt x="5189" y="7890"/>
                    <a:pt x="5341" y="8346"/>
                    <a:pt x="5493" y="8772"/>
                  </a:cubicBezTo>
                  <a:cubicBezTo>
                    <a:pt x="5767" y="9592"/>
                    <a:pt x="5979" y="10443"/>
                    <a:pt x="6192" y="11325"/>
                  </a:cubicBezTo>
                  <a:cubicBezTo>
                    <a:pt x="6204" y="11412"/>
                    <a:pt x="6272" y="11453"/>
                    <a:pt x="6346" y="11453"/>
                  </a:cubicBezTo>
                  <a:cubicBezTo>
                    <a:pt x="6454" y="11453"/>
                    <a:pt x="6575" y="11366"/>
                    <a:pt x="6557" y="11203"/>
                  </a:cubicBezTo>
                  <a:cubicBezTo>
                    <a:pt x="6253" y="9896"/>
                    <a:pt x="5888" y="8620"/>
                    <a:pt x="5432" y="7374"/>
                  </a:cubicBezTo>
                  <a:cubicBezTo>
                    <a:pt x="5463" y="7313"/>
                    <a:pt x="5463" y="7252"/>
                    <a:pt x="5432" y="7222"/>
                  </a:cubicBezTo>
                  <a:cubicBezTo>
                    <a:pt x="5949" y="5915"/>
                    <a:pt x="6435" y="4577"/>
                    <a:pt x="6952" y="3270"/>
                  </a:cubicBezTo>
                  <a:cubicBezTo>
                    <a:pt x="6987" y="3129"/>
                    <a:pt x="6889" y="3049"/>
                    <a:pt x="6782" y="3049"/>
                  </a:cubicBezTo>
                  <a:cubicBezTo>
                    <a:pt x="6706" y="3049"/>
                    <a:pt x="6625" y="3090"/>
                    <a:pt x="6587" y="3179"/>
                  </a:cubicBezTo>
                  <a:cubicBezTo>
                    <a:pt x="6162" y="4395"/>
                    <a:pt x="5675" y="5580"/>
                    <a:pt x="5219" y="6766"/>
                  </a:cubicBezTo>
                  <a:cubicBezTo>
                    <a:pt x="4703" y="5307"/>
                    <a:pt x="4095" y="3908"/>
                    <a:pt x="3487" y="2510"/>
                  </a:cubicBezTo>
                  <a:cubicBezTo>
                    <a:pt x="3122" y="1690"/>
                    <a:pt x="2757" y="899"/>
                    <a:pt x="2362" y="109"/>
                  </a:cubicBezTo>
                  <a:cubicBezTo>
                    <a:pt x="2333" y="32"/>
                    <a:pt x="2283" y="1"/>
                    <a:pt x="22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2" name="Google Shape;2702;p77"/>
            <p:cNvSpPr/>
            <p:nvPr/>
          </p:nvSpPr>
          <p:spPr>
            <a:xfrm flipH="1">
              <a:off x="2511846" y="2173191"/>
              <a:ext cx="115438" cy="195830"/>
            </a:xfrm>
            <a:custGeom>
              <a:avLst/>
              <a:gdLst/>
              <a:ahLst/>
              <a:cxnLst/>
              <a:rect l="l" t="t" r="r" b="b"/>
              <a:pathLst>
                <a:path w="4753" h="8063" extrusionOk="0">
                  <a:moveTo>
                    <a:pt x="3310" y="1"/>
                  </a:moveTo>
                  <a:cubicBezTo>
                    <a:pt x="3112" y="1"/>
                    <a:pt x="2916" y="38"/>
                    <a:pt x="2747" y="103"/>
                  </a:cubicBezTo>
                  <a:cubicBezTo>
                    <a:pt x="2261" y="285"/>
                    <a:pt x="1774" y="619"/>
                    <a:pt x="1440" y="1075"/>
                  </a:cubicBezTo>
                  <a:cubicBezTo>
                    <a:pt x="1105" y="1531"/>
                    <a:pt x="862" y="2048"/>
                    <a:pt x="680" y="2565"/>
                  </a:cubicBezTo>
                  <a:cubicBezTo>
                    <a:pt x="437" y="3294"/>
                    <a:pt x="285" y="4084"/>
                    <a:pt x="194" y="4844"/>
                  </a:cubicBezTo>
                  <a:cubicBezTo>
                    <a:pt x="165" y="5420"/>
                    <a:pt x="0" y="8062"/>
                    <a:pt x="909" y="8062"/>
                  </a:cubicBezTo>
                  <a:cubicBezTo>
                    <a:pt x="961" y="8062"/>
                    <a:pt x="1016" y="8054"/>
                    <a:pt x="1075" y="8036"/>
                  </a:cubicBezTo>
                  <a:cubicBezTo>
                    <a:pt x="1592" y="7884"/>
                    <a:pt x="2169" y="7306"/>
                    <a:pt x="2534" y="6942"/>
                  </a:cubicBezTo>
                  <a:cubicBezTo>
                    <a:pt x="3020" y="6516"/>
                    <a:pt x="3385" y="6060"/>
                    <a:pt x="3689" y="5543"/>
                  </a:cubicBezTo>
                  <a:cubicBezTo>
                    <a:pt x="4419" y="4358"/>
                    <a:pt x="4753" y="2990"/>
                    <a:pt x="4662" y="1622"/>
                  </a:cubicBezTo>
                  <a:cubicBezTo>
                    <a:pt x="4631" y="1075"/>
                    <a:pt x="4479" y="528"/>
                    <a:pt x="4054" y="224"/>
                  </a:cubicBezTo>
                  <a:cubicBezTo>
                    <a:pt x="3845" y="67"/>
                    <a:pt x="3576" y="1"/>
                    <a:pt x="331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3" name="Google Shape;2703;p77"/>
            <p:cNvSpPr/>
            <p:nvPr/>
          </p:nvSpPr>
          <p:spPr>
            <a:xfrm flipH="1">
              <a:off x="2638070" y="2296015"/>
              <a:ext cx="109294" cy="158622"/>
            </a:xfrm>
            <a:custGeom>
              <a:avLst/>
              <a:gdLst/>
              <a:ahLst/>
              <a:cxnLst/>
              <a:rect l="l" t="t" r="r" b="b"/>
              <a:pathLst>
                <a:path w="4500" h="6531" extrusionOk="0">
                  <a:moveTo>
                    <a:pt x="1171" y="0"/>
                  </a:moveTo>
                  <a:cubicBezTo>
                    <a:pt x="1034" y="0"/>
                    <a:pt x="897" y="31"/>
                    <a:pt x="761" y="91"/>
                  </a:cubicBezTo>
                  <a:cubicBezTo>
                    <a:pt x="365" y="274"/>
                    <a:pt x="213" y="790"/>
                    <a:pt x="122" y="1246"/>
                  </a:cubicBezTo>
                  <a:cubicBezTo>
                    <a:pt x="1" y="2462"/>
                    <a:pt x="548" y="3678"/>
                    <a:pt x="1338" y="4620"/>
                  </a:cubicBezTo>
                  <a:cubicBezTo>
                    <a:pt x="1916" y="5259"/>
                    <a:pt x="2645" y="5806"/>
                    <a:pt x="3435" y="6201"/>
                  </a:cubicBezTo>
                  <a:cubicBezTo>
                    <a:pt x="3583" y="6285"/>
                    <a:pt x="3921" y="6531"/>
                    <a:pt x="4155" y="6531"/>
                  </a:cubicBezTo>
                  <a:cubicBezTo>
                    <a:pt x="4258" y="6531"/>
                    <a:pt x="4341" y="6483"/>
                    <a:pt x="4378" y="6353"/>
                  </a:cubicBezTo>
                  <a:cubicBezTo>
                    <a:pt x="4499" y="6018"/>
                    <a:pt x="4256" y="5289"/>
                    <a:pt x="4226" y="4955"/>
                  </a:cubicBezTo>
                  <a:cubicBezTo>
                    <a:pt x="4165" y="4438"/>
                    <a:pt x="4043" y="3891"/>
                    <a:pt x="3891" y="3374"/>
                  </a:cubicBezTo>
                  <a:cubicBezTo>
                    <a:pt x="3587" y="2310"/>
                    <a:pt x="3040" y="1307"/>
                    <a:pt x="2250" y="547"/>
                  </a:cubicBezTo>
                  <a:cubicBezTo>
                    <a:pt x="2068" y="365"/>
                    <a:pt x="1824" y="213"/>
                    <a:pt x="1581" y="91"/>
                  </a:cubicBezTo>
                  <a:cubicBezTo>
                    <a:pt x="1445" y="31"/>
                    <a:pt x="1308" y="0"/>
                    <a:pt x="11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4" name="Google Shape;2704;p77"/>
            <p:cNvSpPr/>
            <p:nvPr/>
          </p:nvSpPr>
          <p:spPr>
            <a:xfrm flipH="1">
              <a:off x="2502229" y="2378886"/>
              <a:ext cx="141499" cy="80173"/>
            </a:xfrm>
            <a:custGeom>
              <a:avLst/>
              <a:gdLst/>
              <a:ahLst/>
              <a:cxnLst/>
              <a:rect l="l" t="t" r="r" b="b"/>
              <a:pathLst>
                <a:path w="5826" h="3301" extrusionOk="0">
                  <a:moveTo>
                    <a:pt x="4902" y="0"/>
                  </a:moveTo>
                  <a:cubicBezTo>
                    <a:pt x="4799" y="0"/>
                    <a:pt x="4700" y="8"/>
                    <a:pt x="4609" y="23"/>
                  </a:cubicBezTo>
                  <a:cubicBezTo>
                    <a:pt x="3697" y="144"/>
                    <a:pt x="2846" y="570"/>
                    <a:pt x="2086" y="1087"/>
                  </a:cubicBezTo>
                  <a:cubicBezTo>
                    <a:pt x="1509" y="1512"/>
                    <a:pt x="901" y="1999"/>
                    <a:pt x="445" y="2576"/>
                  </a:cubicBezTo>
                  <a:cubicBezTo>
                    <a:pt x="0" y="3153"/>
                    <a:pt x="529" y="3301"/>
                    <a:pt x="1179" y="3301"/>
                  </a:cubicBezTo>
                  <a:cubicBezTo>
                    <a:pt x="1728" y="3301"/>
                    <a:pt x="2364" y="3195"/>
                    <a:pt x="2573" y="3154"/>
                  </a:cubicBezTo>
                  <a:cubicBezTo>
                    <a:pt x="3637" y="2880"/>
                    <a:pt x="4640" y="2302"/>
                    <a:pt x="5369" y="1512"/>
                  </a:cubicBezTo>
                  <a:cubicBezTo>
                    <a:pt x="5460" y="1360"/>
                    <a:pt x="5612" y="1178"/>
                    <a:pt x="5704" y="965"/>
                  </a:cubicBezTo>
                  <a:cubicBezTo>
                    <a:pt x="5764" y="783"/>
                    <a:pt x="5825" y="570"/>
                    <a:pt x="5704" y="357"/>
                  </a:cubicBezTo>
                  <a:cubicBezTo>
                    <a:pt x="5582" y="175"/>
                    <a:pt x="5400" y="53"/>
                    <a:pt x="5217" y="23"/>
                  </a:cubicBezTo>
                  <a:cubicBezTo>
                    <a:pt x="5111" y="8"/>
                    <a:pt x="5004" y="0"/>
                    <a:pt x="490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5" name="Google Shape;2705;p77"/>
            <p:cNvSpPr/>
            <p:nvPr/>
          </p:nvSpPr>
          <p:spPr>
            <a:xfrm flipH="1">
              <a:off x="2546408" y="2254240"/>
              <a:ext cx="156533" cy="299441"/>
            </a:xfrm>
            <a:custGeom>
              <a:avLst/>
              <a:gdLst/>
              <a:ahLst/>
              <a:cxnLst/>
              <a:rect l="l" t="t" r="r" b="b"/>
              <a:pathLst>
                <a:path w="6445" h="12329" extrusionOk="0">
                  <a:moveTo>
                    <a:pt x="5564" y="1"/>
                  </a:moveTo>
                  <a:cubicBezTo>
                    <a:pt x="5504" y="1"/>
                    <a:pt x="5444" y="32"/>
                    <a:pt x="5406" y="109"/>
                  </a:cubicBezTo>
                  <a:cubicBezTo>
                    <a:pt x="4707" y="1659"/>
                    <a:pt x="4008" y="3179"/>
                    <a:pt x="3400" y="4729"/>
                  </a:cubicBezTo>
                  <a:cubicBezTo>
                    <a:pt x="3005" y="5702"/>
                    <a:pt x="2731" y="6675"/>
                    <a:pt x="2518" y="7678"/>
                  </a:cubicBezTo>
                  <a:cubicBezTo>
                    <a:pt x="1880" y="6644"/>
                    <a:pt x="1181" y="5702"/>
                    <a:pt x="391" y="4729"/>
                  </a:cubicBezTo>
                  <a:cubicBezTo>
                    <a:pt x="355" y="4687"/>
                    <a:pt x="313" y="4669"/>
                    <a:pt x="272" y="4669"/>
                  </a:cubicBezTo>
                  <a:cubicBezTo>
                    <a:pt x="134" y="4669"/>
                    <a:pt x="0" y="4863"/>
                    <a:pt x="117" y="5003"/>
                  </a:cubicBezTo>
                  <a:cubicBezTo>
                    <a:pt x="968" y="6006"/>
                    <a:pt x="1728" y="7070"/>
                    <a:pt x="2397" y="8194"/>
                  </a:cubicBezTo>
                  <a:lnTo>
                    <a:pt x="2184" y="9441"/>
                  </a:lnTo>
                  <a:cubicBezTo>
                    <a:pt x="2062" y="10352"/>
                    <a:pt x="1941" y="11264"/>
                    <a:pt x="1819" y="12146"/>
                  </a:cubicBezTo>
                  <a:cubicBezTo>
                    <a:pt x="1804" y="12267"/>
                    <a:pt x="1895" y="12328"/>
                    <a:pt x="1994" y="12328"/>
                  </a:cubicBezTo>
                  <a:cubicBezTo>
                    <a:pt x="2093" y="12328"/>
                    <a:pt x="2199" y="12267"/>
                    <a:pt x="2214" y="12146"/>
                  </a:cubicBezTo>
                  <a:cubicBezTo>
                    <a:pt x="2366" y="10900"/>
                    <a:pt x="2488" y="9684"/>
                    <a:pt x="2701" y="8438"/>
                  </a:cubicBezTo>
                  <a:cubicBezTo>
                    <a:pt x="2731" y="8438"/>
                    <a:pt x="2792" y="8377"/>
                    <a:pt x="2822" y="8316"/>
                  </a:cubicBezTo>
                  <a:cubicBezTo>
                    <a:pt x="3795" y="7526"/>
                    <a:pt x="4980" y="7009"/>
                    <a:pt x="6166" y="6523"/>
                  </a:cubicBezTo>
                  <a:cubicBezTo>
                    <a:pt x="6445" y="6495"/>
                    <a:pt x="6365" y="6211"/>
                    <a:pt x="6186" y="6211"/>
                  </a:cubicBezTo>
                  <a:cubicBezTo>
                    <a:pt x="6170" y="6211"/>
                    <a:pt x="6153" y="6214"/>
                    <a:pt x="6135" y="6219"/>
                  </a:cubicBezTo>
                  <a:cubicBezTo>
                    <a:pt x="4980" y="6675"/>
                    <a:pt x="3886" y="7161"/>
                    <a:pt x="2883" y="7890"/>
                  </a:cubicBezTo>
                  <a:cubicBezTo>
                    <a:pt x="2944" y="7738"/>
                    <a:pt x="2974" y="7586"/>
                    <a:pt x="2974" y="7434"/>
                  </a:cubicBezTo>
                  <a:cubicBezTo>
                    <a:pt x="3309" y="5884"/>
                    <a:pt x="3917" y="4395"/>
                    <a:pt x="4555" y="2966"/>
                  </a:cubicBezTo>
                  <a:cubicBezTo>
                    <a:pt x="4950" y="2085"/>
                    <a:pt x="5376" y="1203"/>
                    <a:pt x="5740" y="292"/>
                  </a:cubicBezTo>
                  <a:cubicBezTo>
                    <a:pt x="5823" y="146"/>
                    <a:pt x="5694" y="1"/>
                    <a:pt x="556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6" name="Google Shape;2706;p77"/>
            <p:cNvSpPr/>
            <p:nvPr/>
          </p:nvSpPr>
          <p:spPr>
            <a:xfrm flipH="1">
              <a:off x="2882430" y="2202944"/>
              <a:ext cx="101157" cy="188835"/>
            </a:xfrm>
            <a:custGeom>
              <a:avLst/>
              <a:gdLst/>
              <a:ahLst/>
              <a:cxnLst/>
              <a:rect l="l" t="t" r="r" b="b"/>
              <a:pathLst>
                <a:path w="4165" h="7775" extrusionOk="0">
                  <a:moveTo>
                    <a:pt x="1281" y="0"/>
                  </a:moveTo>
                  <a:cubicBezTo>
                    <a:pt x="1260" y="0"/>
                    <a:pt x="1238" y="1"/>
                    <a:pt x="1216" y="2"/>
                  </a:cubicBezTo>
                  <a:cubicBezTo>
                    <a:pt x="760" y="63"/>
                    <a:pt x="395" y="397"/>
                    <a:pt x="213" y="823"/>
                  </a:cubicBezTo>
                  <a:cubicBezTo>
                    <a:pt x="0" y="1218"/>
                    <a:pt x="0" y="1674"/>
                    <a:pt x="61" y="2130"/>
                  </a:cubicBezTo>
                  <a:cubicBezTo>
                    <a:pt x="152" y="3346"/>
                    <a:pt x="699" y="4501"/>
                    <a:pt x="1429" y="5473"/>
                  </a:cubicBezTo>
                  <a:cubicBezTo>
                    <a:pt x="1733" y="5899"/>
                    <a:pt x="2067" y="6294"/>
                    <a:pt x="2432" y="6659"/>
                  </a:cubicBezTo>
                  <a:cubicBezTo>
                    <a:pt x="2797" y="6993"/>
                    <a:pt x="3131" y="7267"/>
                    <a:pt x="3465" y="7571"/>
                  </a:cubicBezTo>
                  <a:cubicBezTo>
                    <a:pt x="3623" y="7704"/>
                    <a:pt x="3756" y="7775"/>
                    <a:pt x="3860" y="7775"/>
                  </a:cubicBezTo>
                  <a:cubicBezTo>
                    <a:pt x="4016" y="7775"/>
                    <a:pt x="4104" y="7614"/>
                    <a:pt x="4104" y="7267"/>
                  </a:cubicBezTo>
                  <a:cubicBezTo>
                    <a:pt x="4164" y="6294"/>
                    <a:pt x="4073" y="5291"/>
                    <a:pt x="3921" y="4318"/>
                  </a:cubicBezTo>
                  <a:cubicBezTo>
                    <a:pt x="3739" y="3011"/>
                    <a:pt x="3374" y="1674"/>
                    <a:pt x="2523" y="701"/>
                  </a:cubicBezTo>
                  <a:cubicBezTo>
                    <a:pt x="2203" y="323"/>
                    <a:pt x="1771" y="0"/>
                    <a:pt x="128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7" name="Google Shape;2707;p77"/>
            <p:cNvSpPr/>
            <p:nvPr/>
          </p:nvSpPr>
          <p:spPr>
            <a:xfrm flipH="1">
              <a:off x="2780567" y="2316126"/>
              <a:ext cx="88601" cy="149587"/>
            </a:xfrm>
            <a:custGeom>
              <a:avLst/>
              <a:gdLst/>
              <a:ahLst/>
              <a:cxnLst/>
              <a:rect l="l" t="t" r="r" b="b"/>
              <a:pathLst>
                <a:path w="3648" h="6159" extrusionOk="0">
                  <a:moveTo>
                    <a:pt x="2635" y="1"/>
                  </a:moveTo>
                  <a:cubicBezTo>
                    <a:pt x="2451" y="1"/>
                    <a:pt x="2263" y="41"/>
                    <a:pt x="2098" y="114"/>
                  </a:cubicBezTo>
                  <a:cubicBezTo>
                    <a:pt x="1824" y="206"/>
                    <a:pt x="1581" y="449"/>
                    <a:pt x="1368" y="662"/>
                  </a:cubicBezTo>
                  <a:cubicBezTo>
                    <a:pt x="730" y="1421"/>
                    <a:pt x="335" y="2424"/>
                    <a:pt x="183" y="3397"/>
                  </a:cubicBezTo>
                  <a:cubicBezTo>
                    <a:pt x="122" y="3944"/>
                    <a:pt x="92" y="4461"/>
                    <a:pt x="92" y="4978"/>
                  </a:cubicBezTo>
                  <a:cubicBezTo>
                    <a:pt x="122" y="5312"/>
                    <a:pt x="0" y="5981"/>
                    <a:pt x="426" y="6133"/>
                  </a:cubicBezTo>
                  <a:cubicBezTo>
                    <a:pt x="477" y="6151"/>
                    <a:pt x="526" y="6159"/>
                    <a:pt x="575" y="6159"/>
                  </a:cubicBezTo>
                  <a:cubicBezTo>
                    <a:pt x="936" y="6159"/>
                    <a:pt x="1245" y="5709"/>
                    <a:pt x="1459" y="5494"/>
                  </a:cubicBezTo>
                  <a:cubicBezTo>
                    <a:pt x="1824" y="5130"/>
                    <a:pt x="2189" y="4735"/>
                    <a:pt x="2462" y="4309"/>
                  </a:cubicBezTo>
                  <a:cubicBezTo>
                    <a:pt x="3101" y="3519"/>
                    <a:pt x="3526" y="2576"/>
                    <a:pt x="3618" y="1573"/>
                  </a:cubicBezTo>
                  <a:cubicBezTo>
                    <a:pt x="3648" y="1269"/>
                    <a:pt x="3618" y="965"/>
                    <a:pt x="3526" y="722"/>
                  </a:cubicBezTo>
                  <a:cubicBezTo>
                    <a:pt x="3435" y="449"/>
                    <a:pt x="3222" y="175"/>
                    <a:pt x="2979" y="54"/>
                  </a:cubicBezTo>
                  <a:cubicBezTo>
                    <a:pt x="2871" y="18"/>
                    <a:pt x="2754" y="1"/>
                    <a:pt x="263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8" name="Google Shape;2708;p77"/>
            <p:cNvSpPr/>
            <p:nvPr/>
          </p:nvSpPr>
          <p:spPr>
            <a:xfrm flipH="1">
              <a:off x="2859552" y="2405432"/>
              <a:ext cx="165398" cy="84812"/>
            </a:xfrm>
            <a:custGeom>
              <a:avLst/>
              <a:gdLst/>
              <a:ahLst/>
              <a:cxnLst/>
              <a:rect l="l" t="t" r="r" b="b"/>
              <a:pathLst>
                <a:path w="6810" h="3492" extrusionOk="0">
                  <a:moveTo>
                    <a:pt x="2564" y="0"/>
                  </a:moveTo>
                  <a:cubicBezTo>
                    <a:pt x="2243" y="0"/>
                    <a:pt x="1923" y="38"/>
                    <a:pt x="1612" y="115"/>
                  </a:cubicBezTo>
                  <a:cubicBezTo>
                    <a:pt x="1186" y="176"/>
                    <a:pt x="791" y="389"/>
                    <a:pt x="487" y="632"/>
                  </a:cubicBezTo>
                  <a:cubicBezTo>
                    <a:pt x="183" y="906"/>
                    <a:pt x="1" y="1361"/>
                    <a:pt x="92" y="1757"/>
                  </a:cubicBezTo>
                  <a:cubicBezTo>
                    <a:pt x="153" y="2152"/>
                    <a:pt x="426" y="2456"/>
                    <a:pt x="761" y="2729"/>
                  </a:cubicBezTo>
                  <a:cubicBezTo>
                    <a:pt x="1461" y="3254"/>
                    <a:pt x="2346" y="3491"/>
                    <a:pt x="3230" y="3491"/>
                  </a:cubicBezTo>
                  <a:cubicBezTo>
                    <a:pt x="3421" y="3491"/>
                    <a:pt x="3612" y="3480"/>
                    <a:pt x="3800" y="3459"/>
                  </a:cubicBezTo>
                  <a:cubicBezTo>
                    <a:pt x="4682" y="3368"/>
                    <a:pt x="5472" y="3064"/>
                    <a:pt x="6262" y="2729"/>
                  </a:cubicBezTo>
                  <a:cubicBezTo>
                    <a:pt x="6384" y="2699"/>
                    <a:pt x="6718" y="2577"/>
                    <a:pt x="6749" y="2456"/>
                  </a:cubicBezTo>
                  <a:cubicBezTo>
                    <a:pt x="6810" y="2304"/>
                    <a:pt x="6597" y="2121"/>
                    <a:pt x="6506" y="2000"/>
                  </a:cubicBezTo>
                  <a:cubicBezTo>
                    <a:pt x="6232" y="1696"/>
                    <a:pt x="5959" y="1453"/>
                    <a:pt x="5624" y="1179"/>
                  </a:cubicBezTo>
                  <a:cubicBezTo>
                    <a:pt x="5320" y="936"/>
                    <a:pt x="4955" y="693"/>
                    <a:pt x="4560" y="480"/>
                  </a:cubicBezTo>
                  <a:cubicBezTo>
                    <a:pt x="3940" y="170"/>
                    <a:pt x="3249" y="0"/>
                    <a:pt x="256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9" name="Google Shape;2709;p77"/>
            <p:cNvSpPr/>
            <p:nvPr/>
          </p:nvSpPr>
          <p:spPr>
            <a:xfrm flipH="1">
              <a:off x="2820254" y="2259778"/>
              <a:ext cx="154274" cy="302914"/>
            </a:xfrm>
            <a:custGeom>
              <a:avLst/>
              <a:gdLst/>
              <a:ahLst/>
              <a:cxnLst/>
              <a:rect l="l" t="t" r="r" b="b"/>
              <a:pathLst>
                <a:path w="6352" h="12472" extrusionOk="0">
                  <a:moveTo>
                    <a:pt x="1394" y="0"/>
                  </a:moveTo>
                  <a:cubicBezTo>
                    <a:pt x="1270" y="0"/>
                    <a:pt x="1145" y="139"/>
                    <a:pt x="1208" y="307"/>
                  </a:cubicBezTo>
                  <a:cubicBezTo>
                    <a:pt x="2332" y="2921"/>
                    <a:pt x="3396" y="5565"/>
                    <a:pt x="4338" y="8270"/>
                  </a:cubicBezTo>
                  <a:cubicBezTo>
                    <a:pt x="2971" y="8210"/>
                    <a:pt x="1664" y="7997"/>
                    <a:pt x="326" y="7723"/>
                  </a:cubicBezTo>
                  <a:cubicBezTo>
                    <a:pt x="317" y="7722"/>
                    <a:pt x="307" y="7721"/>
                    <a:pt x="298" y="7721"/>
                  </a:cubicBezTo>
                  <a:cubicBezTo>
                    <a:pt x="76" y="7721"/>
                    <a:pt x="0" y="8060"/>
                    <a:pt x="205" y="8118"/>
                  </a:cubicBezTo>
                  <a:cubicBezTo>
                    <a:pt x="1603" y="8422"/>
                    <a:pt x="3062" y="8605"/>
                    <a:pt x="4490" y="8696"/>
                  </a:cubicBezTo>
                  <a:cubicBezTo>
                    <a:pt x="4612" y="9000"/>
                    <a:pt x="4734" y="9304"/>
                    <a:pt x="4855" y="9638"/>
                  </a:cubicBezTo>
                  <a:cubicBezTo>
                    <a:pt x="5159" y="10550"/>
                    <a:pt x="5402" y="11431"/>
                    <a:pt x="5706" y="12343"/>
                  </a:cubicBezTo>
                  <a:cubicBezTo>
                    <a:pt x="5743" y="12430"/>
                    <a:pt x="5826" y="12471"/>
                    <a:pt x="5907" y="12471"/>
                  </a:cubicBezTo>
                  <a:cubicBezTo>
                    <a:pt x="6024" y="12471"/>
                    <a:pt x="6137" y="12384"/>
                    <a:pt x="6101" y="12222"/>
                  </a:cubicBezTo>
                  <a:cubicBezTo>
                    <a:pt x="5706" y="11006"/>
                    <a:pt x="5341" y="9821"/>
                    <a:pt x="4916" y="8635"/>
                  </a:cubicBezTo>
                  <a:cubicBezTo>
                    <a:pt x="4946" y="8605"/>
                    <a:pt x="4946" y="8574"/>
                    <a:pt x="4946" y="8544"/>
                  </a:cubicBezTo>
                  <a:cubicBezTo>
                    <a:pt x="5524" y="7358"/>
                    <a:pt x="6010" y="6143"/>
                    <a:pt x="6314" y="4896"/>
                  </a:cubicBezTo>
                  <a:cubicBezTo>
                    <a:pt x="6351" y="4748"/>
                    <a:pt x="6229" y="4656"/>
                    <a:pt x="6115" y="4656"/>
                  </a:cubicBezTo>
                  <a:cubicBezTo>
                    <a:pt x="6042" y="4656"/>
                    <a:pt x="5973" y="4692"/>
                    <a:pt x="5949" y="4775"/>
                  </a:cubicBezTo>
                  <a:cubicBezTo>
                    <a:pt x="5676" y="5930"/>
                    <a:pt x="5220" y="7024"/>
                    <a:pt x="4703" y="8088"/>
                  </a:cubicBezTo>
                  <a:cubicBezTo>
                    <a:pt x="4034" y="6264"/>
                    <a:pt x="3396" y="4471"/>
                    <a:pt x="2636" y="2678"/>
                  </a:cubicBezTo>
                  <a:cubicBezTo>
                    <a:pt x="2302" y="1826"/>
                    <a:pt x="1907" y="945"/>
                    <a:pt x="1542" y="94"/>
                  </a:cubicBezTo>
                  <a:cubicBezTo>
                    <a:pt x="1504" y="28"/>
                    <a:pt x="1449" y="0"/>
                    <a:pt x="13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0" name="Google Shape;2710;p77"/>
            <p:cNvSpPr/>
            <p:nvPr/>
          </p:nvSpPr>
          <p:spPr>
            <a:xfrm flipH="1">
              <a:off x="2079243" y="2544796"/>
              <a:ext cx="896962" cy="294583"/>
            </a:xfrm>
            <a:custGeom>
              <a:avLst/>
              <a:gdLst/>
              <a:ahLst/>
              <a:cxnLst/>
              <a:rect l="l" t="t" r="r" b="b"/>
              <a:pathLst>
                <a:path w="36931" h="12129" extrusionOk="0">
                  <a:moveTo>
                    <a:pt x="0" y="0"/>
                  </a:moveTo>
                  <a:lnTo>
                    <a:pt x="1915" y="12128"/>
                  </a:lnTo>
                  <a:lnTo>
                    <a:pt x="35046" y="12128"/>
                  </a:lnTo>
                  <a:lnTo>
                    <a:pt x="3693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1" name="Google Shape;2711;p77"/>
            <p:cNvSpPr/>
            <p:nvPr/>
          </p:nvSpPr>
          <p:spPr>
            <a:xfrm flipH="1">
              <a:off x="2032723" y="2544796"/>
              <a:ext cx="343304" cy="294583"/>
            </a:xfrm>
            <a:custGeom>
              <a:avLst/>
              <a:gdLst/>
              <a:ahLst/>
              <a:cxnLst/>
              <a:rect l="l" t="t" r="r" b="b"/>
              <a:pathLst>
                <a:path w="14135" h="12129" extrusionOk="0">
                  <a:moveTo>
                    <a:pt x="1" y="0"/>
                  </a:moveTo>
                  <a:lnTo>
                    <a:pt x="1885" y="12128"/>
                  </a:lnTo>
                  <a:lnTo>
                    <a:pt x="12220" y="12128"/>
                  </a:lnTo>
                  <a:lnTo>
                    <a:pt x="1413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2" name="Google Shape;2712;p77"/>
            <p:cNvSpPr/>
            <p:nvPr/>
          </p:nvSpPr>
          <p:spPr>
            <a:xfrm flipH="1">
              <a:off x="2062256" y="2595728"/>
              <a:ext cx="255432" cy="140479"/>
            </a:xfrm>
            <a:custGeom>
              <a:avLst/>
              <a:gdLst/>
              <a:ahLst/>
              <a:cxnLst/>
              <a:rect l="l" t="t" r="r" b="b"/>
              <a:pathLst>
                <a:path w="10517" h="5784" extrusionOk="0">
                  <a:moveTo>
                    <a:pt x="9909" y="1"/>
                  </a:moveTo>
                  <a:cubicBezTo>
                    <a:pt x="7234" y="153"/>
                    <a:pt x="4255" y="305"/>
                    <a:pt x="1611" y="669"/>
                  </a:cubicBezTo>
                  <a:cubicBezTo>
                    <a:pt x="1520" y="669"/>
                    <a:pt x="1398" y="700"/>
                    <a:pt x="1277" y="761"/>
                  </a:cubicBezTo>
                  <a:cubicBezTo>
                    <a:pt x="1155" y="791"/>
                    <a:pt x="1094" y="913"/>
                    <a:pt x="1064" y="1004"/>
                  </a:cubicBezTo>
                  <a:cubicBezTo>
                    <a:pt x="1064" y="1156"/>
                    <a:pt x="1155" y="1308"/>
                    <a:pt x="1277" y="1369"/>
                  </a:cubicBezTo>
                  <a:cubicBezTo>
                    <a:pt x="1429" y="1429"/>
                    <a:pt x="1581" y="1429"/>
                    <a:pt x="1733" y="1429"/>
                  </a:cubicBezTo>
                  <a:cubicBezTo>
                    <a:pt x="2675" y="1460"/>
                    <a:pt x="3648" y="1460"/>
                    <a:pt x="4590" y="1460"/>
                  </a:cubicBezTo>
                  <a:cubicBezTo>
                    <a:pt x="3222" y="1733"/>
                    <a:pt x="1885" y="2037"/>
                    <a:pt x="517" y="2311"/>
                  </a:cubicBezTo>
                  <a:cubicBezTo>
                    <a:pt x="395" y="2341"/>
                    <a:pt x="304" y="2341"/>
                    <a:pt x="182" y="2432"/>
                  </a:cubicBezTo>
                  <a:cubicBezTo>
                    <a:pt x="61" y="2493"/>
                    <a:pt x="0" y="2584"/>
                    <a:pt x="30" y="2676"/>
                  </a:cubicBezTo>
                  <a:cubicBezTo>
                    <a:pt x="30" y="2797"/>
                    <a:pt x="152" y="2919"/>
                    <a:pt x="243" y="2949"/>
                  </a:cubicBezTo>
                  <a:cubicBezTo>
                    <a:pt x="365" y="2979"/>
                    <a:pt x="517" y="2979"/>
                    <a:pt x="638" y="2979"/>
                  </a:cubicBezTo>
                  <a:cubicBezTo>
                    <a:pt x="1976" y="2919"/>
                    <a:pt x="3344" y="2797"/>
                    <a:pt x="4651" y="2706"/>
                  </a:cubicBezTo>
                  <a:lnTo>
                    <a:pt x="4651" y="2706"/>
                  </a:lnTo>
                  <a:cubicBezTo>
                    <a:pt x="3404" y="3071"/>
                    <a:pt x="2128" y="3405"/>
                    <a:pt x="851" y="3770"/>
                  </a:cubicBezTo>
                  <a:cubicBezTo>
                    <a:pt x="699" y="3831"/>
                    <a:pt x="517" y="3861"/>
                    <a:pt x="395" y="4013"/>
                  </a:cubicBezTo>
                  <a:cubicBezTo>
                    <a:pt x="304" y="4135"/>
                    <a:pt x="213" y="4317"/>
                    <a:pt x="334" y="4469"/>
                  </a:cubicBezTo>
                  <a:cubicBezTo>
                    <a:pt x="418" y="4574"/>
                    <a:pt x="546" y="4606"/>
                    <a:pt x="667" y="4606"/>
                  </a:cubicBezTo>
                  <a:cubicBezTo>
                    <a:pt x="721" y="4606"/>
                    <a:pt x="774" y="4600"/>
                    <a:pt x="821" y="4590"/>
                  </a:cubicBezTo>
                  <a:cubicBezTo>
                    <a:pt x="2189" y="4378"/>
                    <a:pt x="3526" y="4287"/>
                    <a:pt x="4894" y="4074"/>
                  </a:cubicBezTo>
                  <a:lnTo>
                    <a:pt x="4894" y="4074"/>
                  </a:lnTo>
                  <a:cubicBezTo>
                    <a:pt x="3982" y="4378"/>
                    <a:pt x="3070" y="4682"/>
                    <a:pt x="2128" y="5046"/>
                  </a:cubicBezTo>
                  <a:cubicBezTo>
                    <a:pt x="1976" y="5077"/>
                    <a:pt x="1824" y="5138"/>
                    <a:pt x="1733" y="5229"/>
                  </a:cubicBezTo>
                  <a:cubicBezTo>
                    <a:pt x="1611" y="5350"/>
                    <a:pt x="1581" y="5533"/>
                    <a:pt x="1672" y="5654"/>
                  </a:cubicBezTo>
                  <a:cubicBezTo>
                    <a:pt x="1728" y="5747"/>
                    <a:pt x="1829" y="5783"/>
                    <a:pt x="1941" y="5783"/>
                  </a:cubicBezTo>
                  <a:cubicBezTo>
                    <a:pt x="2012" y="5783"/>
                    <a:pt x="2087" y="5769"/>
                    <a:pt x="2158" y="5745"/>
                  </a:cubicBezTo>
                  <a:cubicBezTo>
                    <a:pt x="4924" y="5381"/>
                    <a:pt x="9605" y="4530"/>
                    <a:pt x="10517" y="3618"/>
                  </a:cubicBezTo>
                  <a:lnTo>
                    <a:pt x="9909" y="1"/>
                  </a:lnTo>
                  <a:close/>
                </a:path>
              </a:pathLst>
            </a:custGeom>
            <a:solidFill>
              <a:srgbClr val="DC8865"/>
            </a:solidFill>
            <a:ln w="9525" cap="flat" cmpd="sng">
              <a:solidFill>
                <a:srgbClr val="DC88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3" name="Google Shape;2713;p77"/>
            <p:cNvSpPr/>
            <p:nvPr/>
          </p:nvSpPr>
          <p:spPr>
            <a:xfrm flipH="1">
              <a:off x="2076997" y="2556454"/>
              <a:ext cx="164669" cy="95401"/>
            </a:xfrm>
            <a:custGeom>
              <a:avLst/>
              <a:gdLst/>
              <a:ahLst/>
              <a:cxnLst/>
              <a:rect l="l" t="t" r="r" b="b"/>
              <a:pathLst>
                <a:path w="6780" h="3928" extrusionOk="0">
                  <a:moveTo>
                    <a:pt x="2632" y="0"/>
                  </a:moveTo>
                  <a:cubicBezTo>
                    <a:pt x="1816" y="0"/>
                    <a:pt x="1006" y="340"/>
                    <a:pt x="274" y="706"/>
                  </a:cubicBezTo>
                  <a:cubicBezTo>
                    <a:pt x="153" y="767"/>
                    <a:pt x="1" y="858"/>
                    <a:pt x="1" y="1010"/>
                  </a:cubicBezTo>
                  <a:cubicBezTo>
                    <a:pt x="62" y="1101"/>
                    <a:pt x="153" y="1162"/>
                    <a:pt x="274" y="1192"/>
                  </a:cubicBezTo>
                  <a:cubicBezTo>
                    <a:pt x="656" y="1288"/>
                    <a:pt x="1029" y="1333"/>
                    <a:pt x="1402" y="1333"/>
                  </a:cubicBezTo>
                  <a:cubicBezTo>
                    <a:pt x="1743" y="1333"/>
                    <a:pt x="2084" y="1295"/>
                    <a:pt x="2432" y="1223"/>
                  </a:cubicBezTo>
                  <a:cubicBezTo>
                    <a:pt x="2736" y="2590"/>
                    <a:pt x="3922" y="3745"/>
                    <a:pt x="5320" y="3928"/>
                  </a:cubicBezTo>
                  <a:lnTo>
                    <a:pt x="6779" y="1618"/>
                  </a:lnTo>
                  <a:cubicBezTo>
                    <a:pt x="6779" y="1618"/>
                    <a:pt x="4165" y="128"/>
                    <a:pt x="2828" y="7"/>
                  </a:cubicBezTo>
                  <a:cubicBezTo>
                    <a:pt x="2762" y="2"/>
                    <a:pt x="2697" y="0"/>
                    <a:pt x="2632" y="0"/>
                  </a:cubicBezTo>
                  <a:close/>
                </a:path>
              </a:pathLst>
            </a:custGeom>
            <a:solidFill>
              <a:srgbClr val="DC8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4" name="Google Shape;2714;p77"/>
            <p:cNvSpPr/>
            <p:nvPr/>
          </p:nvSpPr>
          <p:spPr>
            <a:xfrm flipH="1">
              <a:off x="1563921" y="2219217"/>
              <a:ext cx="512369" cy="465130"/>
            </a:xfrm>
            <a:custGeom>
              <a:avLst/>
              <a:gdLst/>
              <a:ahLst/>
              <a:cxnLst/>
              <a:rect l="l" t="t" r="r" b="b"/>
              <a:pathLst>
                <a:path w="21096" h="19151" extrusionOk="0">
                  <a:moveTo>
                    <a:pt x="17630" y="1"/>
                  </a:moveTo>
                  <a:lnTo>
                    <a:pt x="11004" y="2585"/>
                  </a:lnTo>
                  <a:cubicBezTo>
                    <a:pt x="11004" y="2585"/>
                    <a:pt x="12189" y="6688"/>
                    <a:pt x="13587" y="10427"/>
                  </a:cubicBezTo>
                  <a:cubicBezTo>
                    <a:pt x="10335" y="10639"/>
                    <a:pt x="4560" y="13253"/>
                    <a:pt x="0" y="15442"/>
                  </a:cubicBezTo>
                  <a:lnTo>
                    <a:pt x="608" y="19150"/>
                  </a:lnTo>
                  <a:cubicBezTo>
                    <a:pt x="5654" y="18633"/>
                    <a:pt x="16596" y="17326"/>
                    <a:pt x="19636" y="14226"/>
                  </a:cubicBezTo>
                  <a:cubicBezTo>
                    <a:pt x="21095" y="12798"/>
                    <a:pt x="20639" y="9363"/>
                    <a:pt x="19636" y="5715"/>
                  </a:cubicBezTo>
                  <a:cubicBezTo>
                    <a:pt x="19423" y="5077"/>
                    <a:pt x="19241" y="4408"/>
                    <a:pt x="18998" y="3709"/>
                  </a:cubicBezTo>
                  <a:cubicBezTo>
                    <a:pt x="18572" y="2433"/>
                    <a:pt x="18086" y="1156"/>
                    <a:pt x="17630" y="1"/>
                  </a:cubicBezTo>
                  <a:close/>
                </a:path>
              </a:pathLst>
            </a:custGeom>
            <a:solidFill>
              <a:srgbClr val="DC8865"/>
            </a:solidFill>
            <a:ln w="9525" cap="flat" cmpd="sng">
              <a:solidFill>
                <a:srgbClr val="DC88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5" name="Google Shape;2715;p77"/>
            <p:cNvSpPr/>
            <p:nvPr/>
          </p:nvSpPr>
          <p:spPr>
            <a:xfrm flipH="1">
              <a:off x="1600105" y="2309301"/>
              <a:ext cx="154323" cy="55376"/>
            </a:xfrm>
            <a:custGeom>
              <a:avLst/>
              <a:gdLst/>
              <a:ahLst/>
              <a:cxnLst/>
              <a:rect l="l" t="t" r="r" b="b"/>
              <a:pathLst>
                <a:path w="6354" h="2280" extrusionOk="0">
                  <a:moveTo>
                    <a:pt x="5715" y="0"/>
                  </a:moveTo>
                  <a:lnTo>
                    <a:pt x="1" y="2280"/>
                  </a:lnTo>
                  <a:lnTo>
                    <a:pt x="6354" y="2006"/>
                  </a:lnTo>
                  <a:cubicBezTo>
                    <a:pt x="6171" y="1368"/>
                    <a:pt x="5928" y="699"/>
                    <a:pt x="5715" y="0"/>
                  </a:cubicBezTo>
                  <a:close/>
                </a:path>
              </a:pathLst>
            </a:custGeom>
            <a:solidFill>
              <a:srgbClr val="D25C2C"/>
            </a:solidFill>
            <a:ln w="9525" cap="flat" cmpd="sng">
              <a:solidFill>
                <a:srgbClr val="D25C2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6" name="Google Shape;2716;p77"/>
            <p:cNvSpPr/>
            <p:nvPr/>
          </p:nvSpPr>
          <p:spPr>
            <a:xfrm flipH="1">
              <a:off x="1600106" y="1997760"/>
              <a:ext cx="234034" cy="383913"/>
            </a:xfrm>
            <a:custGeom>
              <a:avLst/>
              <a:gdLst/>
              <a:ahLst/>
              <a:cxnLst/>
              <a:rect l="l" t="t" r="r" b="b"/>
              <a:pathLst>
                <a:path w="9636" h="15807" extrusionOk="0">
                  <a:moveTo>
                    <a:pt x="2462" y="0"/>
                  </a:moveTo>
                  <a:lnTo>
                    <a:pt x="243" y="4590"/>
                  </a:lnTo>
                  <a:lnTo>
                    <a:pt x="0" y="11733"/>
                  </a:lnTo>
                  <a:lnTo>
                    <a:pt x="1550" y="15806"/>
                  </a:lnTo>
                  <a:lnTo>
                    <a:pt x="9636" y="12554"/>
                  </a:lnTo>
                  <a:cubicBezTo>
                    <a:pt x="9636" y="12554"/>
                    <a:pt x="7934" y="6079"/>
                    <a:pt x="24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68" name="Chart 67"/>
          <p:cNvGraphicFramePr/>
          <p:nvPr/>
        </p:nvGraphicFramePr>
        <p:xfrm>
          <a:off x="604345" y="748204"/>
          <a:ext cx="4671848" cy="2909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52" name="Google Shape;3152;p80"/>
          <p:cNvGrpSpPr/>
          <p:nvPr/>
        </p:nvGrpSpPr>
        <p:grpSpPr>
          <a:xfrm>
            <a:off x="158073" y="2962269"/>
            <a:ext cx="2332879" cy="2030145"/>
            <a:chOff x="1125025" y="1701025"/>
            <a:chExt cx="2396550" cy="2251625"/>
          </a:xfrm>
        </p:grpSpPr>
        <p:sp>
          <p:nvSpPr>
            <p:cNvPr id="3153" name="Google Shape;3153;p80"/>
            <p:cNvSpPr/>
            <p:nvPr/>
          </p:nvSpPr>
          <p:spPr>
            <a:xfrm>
              <a:off x="2171425" y="1870950"/>
              <a:ext cx="346925" cy="318600"/>
            </a:xfrm>
            <a:custGeom>
              <a:avLst/>
              <a:gdLst/>
              <a:ahLst/>
              <a:cxnLst/>
              <a:rect l="l" t="t" r="r" b="b"/>
              <a:pathLst>
                <a:path w="13877" h="12744" extrusionOk="0">
                  <a:moveTo>
                    <a:pt x="5509" y="1"/>
                  </a:moveTo>
                  <a:cubicBezTo>
                    <a:pt x="3047" y="1"/>
                    <a:pt x="0" y="1335"/>
                    <a:pt x="0" y="1335"/>
                  </a:cubicBezTo>
                  <a:cubicBezTo>
                    <a:pt x="7672" y="5005"/>
                    <a:pt x="13877" y="12743"/>
                    <a:pt x="13877" y="12743"/>
                  </a:cubicBezTo>
                  <a:cubicBezTo>
                    <a:pt x="13877" y="12743"/>
                    <a:pt x="13276" y="8040"/>
                    <a:pt x="10841" y="6339"/>
                  </a:cubicBezTo>
                  <a:cubicBezTo>
                    <a:pt x="8373" y="4604"/>
                    <a:pt x="9107" y="701"/>
                    <a:pt x="6571" y="101"/>
                  </a:cubicBezTo>
                  <a:cubicBezTo>
                    <a:pt x="6239" y="31"/>
                    <a:pt x="5881" y="1"/>
                    <a:pt x="550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4" name="Google Shape;3154;p80"/>
            <p:cNvSpPr/>
            <p:nvPr/>
          </p:nvSpPr>
          <p:spPr>
            <a:xfrm>
              <a:off x="2073000" y="1902525"/>
              <a:ext cx="527075" cy="425450"/>
            </a:xfrm>
            <a:custGeom>
              <a:avLst/>
              <a:gdLst/>
              <a:ahLst/>
              <a:cxnLst/>
              <a:rect l="l" t="t" r="r" b="b"/>
              <a:pathLst>
                <a:path w="21083" h="17018" extrusionOk="0">
                  <a:moveTo>
                    <a:pt x="3238" y="1"/>
                  </a:moveTo>
                  <a:cubicBezTo>
                    <a:pt x="1175" y="1"/>
                    <a:pt x="1" y="1140"/>
                    <a:pt x="1" y="1140"/>
                  </a:cubicBezTo>
                  <a:cubicBezTo>
                    <a:pt x="1" y="1140"/>
                    <a:pt x="1068" y="3908"/>
                    <a:pt x="2169" y="6243"/>
                  </a:cubicBezTo>
                  <a:cubicBezTo>
                    <a:pt x="3265" y="8466"/>
                    <a:pt x="6818" y="12028"/>
                    <a:pt x="10667" y="12028"/>
                  </a:cubicBezTo>
                  <a:cubicBezTo>
                    <a:pt x="10803" y="12028"/>
                    <a:pt x="10939" y="12023"/>
                    <a:pt x="11075" y="12014"/>
                  </a:cubicBezTo>
                  <a:cubicBezTo>
                    <a:pt x="11163" y="12009"/>
                    <a:pt x="11251" y="12007"/>
                    <a:pt x="11340" y="12007"/>
                  </a:cubicBezTo>
                  <a:cubicBezTo>
                    <a:pt x="15337" y="12007"/>
                    <a:pt x="21083" y="17018"/>
                    <a:pt x="21083" y="17018"/>
                  </a:cubicBezTo>
                  <a:cubicBezTo>
                    <a:pt x="16746" y="8512"/>
                    <a:pt x="13944" y="6810"/>
                    <a:pt x="8640" y="2341"/>
                  </a:cubicBezTo>
                  <a:cubicBezTo>
                    <a:pt x="6483" y="536"/>
                    <a:pt x="4652" y="1"/>
                    <a:pt x="32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5" name="Google Shape;3155;p80"/>
            <p:cNvSpPr/>
            <p:nvPr/>
          </p:nvSpPr>
          <p:spPr>
            <a:xfrm>
              <a:off x="2476625" y="1794175"/>
              <a:ext cx="270225" cy="395375"/>
            </a:xfrm>
            <a:custGeom>
              <a:avLst/>
              <a:gdLst/>
              <a:ahLst/>
              <a:cxnLst/>
              <a:rect l="l" t="t" r="r" b="b"/>
              <a:pathLst>
                <a:path w="10809" h="15815" extrusionOk="0">
                  <a:moveTo>
                    <a:pt x="7276" y="1"/>
                  </a:moveTo>
                  <a:cubicBezTo>
                    <a:pt x="5797" y="1"/>
                    <a:pt x="4131" y="575"/>
                    <a:pt x="2869" y="2605"/>
                  </a:cubicBezTo>
                  <a:cubicBezTo>
                    <a:pt x="1" y="7275"/>
                    <a:pt x="7106" y="15814"/>
                    <a:pt x="7106" y="15814"/>
                  </a:cubicBezTo>
                  <a:cubicBezTo>
                    <a:pt x="7706" y="9577"/>
                    <a:pt x="10808" y="970"/>
                    <a:pt x="10808" y="970"/>
                  </a:cubicBezTo>
                  <a:cubicBezTo>
                    <a:pt x="10808" y="970"/>
                    <a:pt x="9199" y="1"/>
                    <a:pt x="72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6" name="Google Shape;3156;p80"/>
            <p:cNvSpPr/>
            <p:nvPr/>
          </p:nvSpPr>
          <p:spPr>
            <a:xfrm>
              <a:off x="2642575" y="1701025"/>
              <a:ext cx="442850" cy="586925"/>
            </a:xfrm>
            <a:custGeom>
              <a:avLst/>
              <a:gdLst/>
              <a:ahLst/>
              <a:cxnLst/>
              <a:rect l="l" t="t" r="r" b="b"/>
              <a:pathLst>
                <a:path w="17714" h="23477" extrusionOk="0">
                  <a:moveTo>
                    <a:pt x="12978" y="1"/>
                  </a:moveTo>
                  <a:cubicBezTo>
                    <a:pt x="10191" y="1"/>
                    <a:pt x="6719" y="926"/>
                    <a:pt x="4137" y="4696"/>
                  </a:cubicBezTo>
                  <a:cubicBezTo>
                    <a:pt x="4170" y="4730"/>
                    <a:pt x="535" y="12669"/>
                    <a:pt x="1" y="23477"/>
                  </a:cubicBezTo>
                  <a:cubicBezTo>
                    <a:pt x="1" y="23477"/>
                    <a:pt x="4504" y="21408"/>
                    <a:pt x="4871" y="16638"/>
                  </a:cubicBezTo>
                  <a:cubicBezTo>
                    <a:pt x="5238" y="11868"/>
                    <a:pt x="12510" y="1361"/>
                    <a:pt x="17713" y="860"/>
                  </a:cubicBezTo>
                  <a:cubicBezTo>
                    <a:pt x="17713" y="860"/>
                    <a:pt x="15664" y="1"/>
                    <a:pt x="1297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7" name="Google Shape;3157;p80"/>
            <p:cNvSpPr/>
            <p:nvPr/>
          </p:nvSpPr>
          <p:spPr>
            <a:xfrm>
              <a:off x="2697625" y="2035475"/>
              <a:ext cx="823950" cy="494325"/>
            </a:xfrm>
            <a:custGeom>
              <a:avLst/>
              <a:gdLst/>
              <a:ahLst/>
              <a:cxnLst/>
              <a:rect l="l" t="t" r="r" b="b"/>
              <a:pathLst>
                <a:path w="32958" h="19773" extrusionOk="0">
                  <a:moveTo>
                    <a:pt x="28597" y="1"/>
                  </a:moveTo>
                  <a:cubicBezTo>
                    <a:pt x="25368" y="1"/>
                    <a:pt x="20262" y="1090"/>
                    <a:pt x="12709" y="5729"/>
                  </a:cubicBezTo>
                  <a:cubicBezTo>
                    <a:pt x="12709" y="5729"/>
                    <a:pt x="3703" y="12334"/>
                    <a:pt x="0" y="19772"/>
                  </a:cubicBezTo>
                  <a:cubicBezTo>
                    <a:pt x="0" y="19772"/>
                    <a:pt x="4670" y="19772"/>
                    <a:pt x="9007" y="17604"/>
                  </a:cubicBezTo>
                  <a:cubicBezTo>
                    <a:pt x="13343" y="15436"/>
                    <a:pt x="11542" y="10432"/>
                    <a:pt x="16012" y="10099"/>
                  </a:cubicBezTo>
                  <a:cubicBezTo>
                    <a:pt x="16531" y="10064"/>
                    <a:pt x="17015" y="10049"/>
                    <a:pt x="17468" y="10049"/>
                  </a:cubicBezTo>
                  <a:cubicBezTo>
                    <a:pt x="19812" y="10049"/>
                    <a:pt x="21352" y="10440"/>
                    <a:pt x="22914" y="10440"/>
                  </a:cubicBezTo>
                  <a:cubicBezTo>
                    <a:pt x="23648" y="10440"/>
                    <a:pt x="24388" y="10353"/>
                    <a:pt x="25218" y="10099"/>
                  </a:cubicBezTo>
                  <a:cubicBezTo>
                    <a:pt x="25819" y="9932"/>
                    <a:pt x="26453" y="9598"/>
                    <a:pt x="27053" y="9198"/>
                  </a:cubicBezTo>
                  <a:cubicBezTo>
                    <a:pt x="29988" y="7330"/>
                    <a:pt x="31957" y="4328"/>
                    <a:pt x="32857" y="1025"/>
                  </a:cubicBezTo>
                  <a:lnTo>
                    <a:pt x="32957" y="725"/>
                  </a:lnTo>
                  <a:cubicBezTo>
                    <a:pt x="32957" y="725"/>
                    <a:pt x="31690" y="292"/>
                    <a:pt x="30155" y="91"/>
                  </a:cubicBezTo>
                  <a:cubicBezTo>
                    <a:pt x="29694" y="36"/>
                    <a:pt x="29176" y="1"/>
                    <a:pt x="2859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8" name="Google Shape;3158;p80"/>
            <p:cNvSpPr/>
            <p:nvPr/>
          </p:nvSpPr>
          <p:spPr>
            <a:xfrm>
              <a:off x="2321525" y="3261950"/>
              <a:ext cx="666325" cy="650500"/>
            </a:xfrm>
            <a:custGeom>
              <a:avLst/>
              <a:gdLst/>
              <a:ahLst/>
              <a:cxnLst/>
              <a:rect l="l" t="t" r="r" b="b"/>
              <a:pathLst>
                <a:path w="26653" h="26020" extrusionOk="0">
                  <a:moveTo>
                    <a:pt x="13410" y="1"/>
                  </a:moveTo>
                  <a:cubicBezTo>
                    <a:pt x="7839" y="1"/>
                    <a:pt x="3236" y="1235"/>
                    <a:pt x="2335" y="2803"/>
                  </a:cubicBezTo>
                  <a:cubicBezTo>
                    <a:pt x="1902" y="3170"/>
                    <a:pt x="1635" y="3603"/>
                    <a:pt x="1535" y="4137"/>
                  </a:cubicBezTo>
                  <a:cubicBezTo>
                    <a:pt x="1535" y="4137"/>
                    <a:pt x="0" y="26019"/>
                    <a:pt x="9374" y="26019"/>
                  </a:cubicBezTo>
                  <a:lnTo>
                    <a:pt x="17213" y="26019"/>
                  </a:lnTo>
                  <a:cubicBezTo>
                    <a:pt x="26653" y="26019"/>
                    <a:pt x="25318" y="4137"/>
                    <a:pt x="25318" y="4137"/>
                  </a:cubicBezTo>
                  <a:cubicBezTo>
                    <a:pt x="25218" y="3603"/>
                    <a:pt x="24918" y="3136"/>
                    <a:pt x="24484" y="2803"/>
                  </a:cubicBezTo>
                  <a:cubicBezTo>
                    <a:pt x="23517" y="1235"/>
                    <a:pt x="18914" y="1"/>
                    <a:pt x="1341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9" name="Google Shape;3159;p80"/>
            <p:cNvSpPr/>
            <p:nvPr/>
          </p:nvSpPr>
          <p:spPr>
            <a:xfrm>
              <a:off x="2390725" y="3289475"/>
              <a:ext cx="532075" cy="160150"/>
            </a:xfrm>
            <a:custGeom>
              <a:avLst/>
              <a:gdLst/>
              <a:ahLst/>
              <a:cxnLst/>
              <a:rect l="l" t="t" r="r" b="b"/>
              <a:pathLst>
                <a:path w="21283" h="6406" extrusionOk="0">
                  <a:moveTo>
                    <a:pt x="10642" y="1"/>
                  </a:moveTo>
                  <a:cubicBezTo>
                    <a:pt x="4771" y="1"/>
                    <a:pt x="1" y="1435"/>
                    <a:pt x="1" y="3203"/>
                  </a:cubicBezTo>
                  <a:cubicBezTo>
                    <a:pt x="1" y="4971"/>
                    <a:pt x="4771" y="6405"/>
                    <a:pt x="10642" y="6405"/>
                  </a:cubicBezTo>
                  <a:cubicBezTo>
                    <a:pt x="16513" y="6405"/>
                    <a:pt x="21283" y="4971"/>
                    <a:pt x="21283" y="3203"/>
                  </a:cubicBezTo>
                  <a:cubicBezTo>
                    <a:pt x="21283" y="1435"/>
                    <a:pt x="16513" y="1"/>
                    <a:pt x="106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0" name="Google Shape;3160;p80"/>
            <p:cNvSpPr/>
            <p:nvPr/>
          </p:nvSpPr>
          <p:spPr>
            <a:xfrm>
              <a:off x="2325700" y="3082675"/>
              <a:ext cx="218500" cy="195975"/>
            </a:xfrm>
            <a:custGeom>
              <a:avLst/>
              <a:gdLst/>
              <a:ahLst/>
              <a:cxnLst/>
              <a:rect l="l" t="t" r="r" b="b"/>
              <a:pathLst>
                <a:path w="8740" h="7839" extrusionOk="0">
                  <a:moveTo>
                    <a:pt x="2035" y="0"/>
                  </a:moveTo>
                  <a:cubicBezTo>
                    <a:pt x="2035" y="0"/>
                    <a:pt x="67" y="3436"/>
                    <a:pt x="33" y="3736"/>
                  </a:cubicBezTo>
                  <a:cubicBezTo>
                    <a:pt x="0" y="3970"/>
                    <a:pt x="500" y="5838"/>
                    <a:pt x="1468" y="6638"/>
                  </a:cubicBezTo>
                  <a:cubicBezTo>
                    <a:pt x="2368" y="7439"/>
                    <a:pt x="6138" y="7839"/>
                    <a:pt x="6138" y="7839"/>
                  </a:cubicBezTo>
                  <a:cubicBezTo>
                    <a:pt x="6138" y="7839"/>
                    <a:pt x="8740" y="3503"/>
                    <a:pt x="8039" y="2902"/>
                  </a:cubicBezTo>
                  <a:cubicBezTo>
                    <a:pt x="5037" y="267"/>
                    <a:pt x="2035" y="0"/>
                    <a:pt x="2035" y="0"/>
                  </a:cubicBezTo>
                  <a:close/>
                </a:path>
              </a:pathLst>
            </a:custGeom>
            <a:solidFill>
              <a:srgbClr val="DC8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1" name="Google Shape;3161;p80"/>
            <p:cNvSpPr/>
            <p:nvPr/>
          </p:nvSpPr>
          <p:spPr>
            <a:xfrm>
              <a:off x="2334875" y="3211100"/>
              <a:ext cx="61725" cy="105200"/>
            </a:xfrm>
            <a:custGeom>
              <a:avLst/>
              <a:gdLst/>
              <a:ahLst/>
              <a:cxnLst/>
              <a:rect l="l" t="t" r="r" b="b"/>
              <a:pathLst>
                <a:path w="2469" h="4208" extrusionOk="0">
                  <a:moveTo>
                    <a:pt x="0" y="0"/>
                  </a:moveTo>
                  <a:cubicBezTo>
                    <a:pt x="0" y="0"/>
                    <a:pt x="1478" y="4208"/>
                    <a:pt x="1974" y="4208"/>
                  </a:cubicBezTo>
                  <a:cubicBezTo>
                    <a:pt x="1984" y="4208"/>
                    <a:pt x="1993" y="4206"/>
                    <a:pt x="2001" y="4203"/>
                  </a:cubicBezTo>
                  <a:cubicBezTo>
                    <a:pt x="2468" y="4036"/>
                    <a:pt x="2368" y="2135"/>
                    <a:pt x="2368" y="213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C8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2" name="Google Shape;3162;p80"/>
            <p:cNvSpPr/>
            <p:nvPr/>
          </p:nvSpPr>
          <p:spPr>
            <a:xfrm>
              <a:off x="2413250" y="3249425"/>
              <a:ext cx="159975" cy="79200"/>
            </a:xfrm>
            <a:custGeom>
              <a:avLst/>
              <a:gdLst/>
              <a:ahLst/>
              <a:cxnLst/>
              <a:rect l="l" t="t" r="r" b="b"/>
              <a:pathLst>
                <a:path w="6399" h="3168" extrusionOk="0">
                  <a:moveTo>
                    <a:pt x="2320" y="0"/>
                  </a:moveTo>
                  <a:cubicBezTo>
                    <a:pt x="2314" y="0"/>
                    <a:pt x="2308" y="1"/>
                    <a:pt x="2302" y="1"/>
                  </a:cubicBezTo>
                  <a:cubicBezTo>
                    <a:pt x="1735" y="135"/>
                    <a:pt x="1" y="435"/>
                    <a:pt x="1" y="435"/>
                  </a:cubicBezTo>
                  <a:cubicBezTo>
                    <a:pt x="1" y="435"/>
                    <a:pt x="4663" y="3168"/>
                    <a:pt x="5694" y="3168"/>
                  </a:cubicBezTo>
                  <a:cubicBezTo>
                    <a:pt x="5756" y="3168"/>
                    <a:pt x="5804" y="3158"/>
                    <a:pt x="5838" y="3137"/>
                  </a:cubicBezTo>
                  <a:cubicBezTo>
                    <a:pt x="6399" y="2741"/>
                    <a:pt x="2854" y="0"/>
                    <a:pt x="2320" y="0"/>
                  </a:cubicBezTo>
                  <a:close/>
                </a:path>
              </a:pathLst>
            </a:custGeom>
            <a:solidFill>
              <a:srgbClr val="DC8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3" name="Google Shape;3163;p80"/>
            <p:cNvSpPr/>
            <p:nvPr/>
          </p:nvSpPr>
          <p:spPr>
            <a:xfrm>
              <a:off x="2482475" y="3221750"/>
              <a:ext cx="150400" cy="85500"/>
            </a:xfrm>
            <a:custGeom>
              <a:avLst/>
              <a:gdLst/>
              <a:ahLst/>
              <a:cxnLst/>
              <a:rect l="l" t="t" r="r" b="b"/>
              <a:pathLst>
                <a:path w="6016" h="3420" extrusionOk="0">
                  <a:moveTo>
                    <a:pt x="666" y="0"/>
                  </a:moveTo>
                  <a:cubicBezTo>
                    <a:pt x="641" y="0"/>
                    <a:pt x="619" y="3"/>
                    <a:pt x="601" y="8"/>
                  </a:cubicBezTo>
                  <a:cubicBezTo>
                    <a:pt x="0" y="141"/>
                    <a:pt x="67" y="1242"/>
                    <a:pt x="67" y="1242"/>
                  </a:cubicBezTo>
                  <a:cubicBezTo>
                    <a:pt x="67" y="1242"/>
                    <a:pt x="4279" y="3420"/>
                    <a:pt x="5161" y="3420"/>
                  </a:cubicBezTo>
                  <a:cubicBezTo>
                    <a:pt x="5231" y="3420"/>
                    <a:pt x="5280" y="3406"/>
                    <a:pt x="5304" y="3377"/>
                  </a:cubicBezTo>
                  <a:cubicBezTo>
                    <a:pt x="6016" y="2536"/>
                    <a:pt x="1488" y="0"/>
                    <a:pt x="666" y="0"/>
                  </a:cubicBezTo>
                  <a:close/>
                </a:path>
              </a:pathLst>
            </a:custGeom>
            <a:solidFill>
              <a:srgbClr val="DC8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4" name="Google Shape;3164;p80"/>
            <p:cNvSpPr/>
            <p:nvPr/>
          </p:nvSpPr>
          <p:spPr>
            <a:xfrm>
              <a:off x="2464950" y="3172875"/>
              <a:ext cx="160600" cy="61075"/>
            </a:xfrm>
            <a:custGeom>
              <a:avLst/>
              <a:gdLst/>
              <a:ahLst/>
              <a:cxnLst/>
              <a:rect l="l" t="t" r="r" b="b"/>
              <a:pathLst>
                <a:path w="6424" h="2443" extrusionOk="0">
                  <a:moveTo>
                    <a:pt x="666" y="1"/>
                  </a:moveTo>
                  <a:cubicBezTo>
                    <a:pt x="590" y="1"/>
                    <a:pt x="533" y="10"/>
                    <a:pt x="501" y="28"/>
                  </a:cubicBezTo>
                  <a:cubicBezTo>
                    <a:pt x="1" y="362"/>
                    <a:pt x="301" y="1329"/>
                    <a:pt x="301" y="1329"/>
                  </a:cubicBezTo>
                  <a:cubicBezTo>
                    <a:pt x="301" y="1329"/>
                    <a:pt x="3932" y="2442"/>
                    <a:pt x="5296" y="2442"/>
                  </a:cubicBezTo>
                  <a:cubicBezTo>
                    <a:pt x="5534" y="2442"/>
                    <a:pt x="5702" y="2409"/>
                    <a:pt x="5772" y="2330"/>
                  </a:cubicBezTo>
                  <a:cubicBezTo>
                    <a:pt x="6424" y="1584"/>
                    <a:pt x="1699" y="1"/>
                    <a:pt x="666" y="1"/>
                  </a:cubicBezTo>
                  <a:close/>
                </a:path>
              </a:pathLst>
            </a:custGeom>
            <a:solidFill>
              <a:srgbClr val="DC8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5" name="Google Shape;3165;p80"/>
            <p:cNvSpPr/>
            <p:nvPr/>
          </p:nvSpPr>
          <p:spPr>
            <a:xfrm>
              <a:off x="2459125" y="3137025"/>
              <a:ext cx="146675" cy="47875"/>
            </a:xfrm>
            <a:custGeom>
              <a:avLst/>
              <a:gdLst/>
              <a:ahLst/>
              <a:cxnLst/>
              <a:rect l="l" t="t" r="r" b="b"/>
              <a:pathLst>
                <a:path w="5867" h="1915" extrusionOk="0">
                  <a:moveTo>
                    <a:pt x="821" y="0"/>
                  </a:moveTo>
                  <a:cubicBezTo>
                    <a:pt x="645" y="0"/>
                    <a:pt x="521" y="19"/>
                    <a:pt x="467" y="61"/>
                  </a:cubicBezTo>
                  <a:cubicBezTo>
                    <a:pt x="0" y="328"/>
                    <a:pt x="367" y="1295"/>
                    <a:pt x="367" y="1295"/>
                  </a:cubicBezTo>
                  <a:cubicBezTo>
                    <a:pt x="367" y="1295"/>
                    <a:pt x="4433" y="1915"/>
                    <a:pt x="5554" y="1915"/>
                  </a:cubicBezTo>
                  <a:cubicBezTo>
                    <a:pt x="5734" y="1915"/>
                    <a:pt x="5838" y="1899"/>
                    <a:pt x="5838" y="1862"/>
                  </a:cubicBezTo>
                  <a:cubicBezTo>
                    <a:pt x="5867" y="957"/>
                    <a:pt x="2060" y="0"/>
                    <a:pt x="821" y="0"/>
                  </a:cubicBezTo>
                  <a:close/>
                </a:path>
              </a:pathLst>
            </a:custGeom>
            <a:solidFill>
              <a:srgbClr val="DC8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6" name="Google Shape;3166;p80"/>
            <p:cNvSpPr/>
            <p:nvPr/>
          </p:nvSpPr>
          <p:spPr>
            <a:xfrm>
              <a:off x="2038825" y="2796625"/>
              <a:ext cx="362775" cy="381125"/>
            </a:xfrm>
            <a:custGeom>
              <a:avLst/>
              <a:gdLst/>
              <a:ahLst/>
              <a:cxnLst/>
              <a:rect l="l" t="t" r="r" b="b"/>
              <a:pathLst>
                <a:path w="14511" h="15245" extrusionOk="0">
                  <a:moveTo>
                    <a:pt x="5371" y="1"/>
                  </a:moveTo>
                  <a:cubicBezTo>
                    <a:pt x="5371" y="1"/>
                    <a:pt x="300" y="5238"/>
                    <a:pt x="0" y="5871"/>
                  </a:cubicBezTo>
                  <a:lnTo>
                    <a:pt x="4337" y="8907"/>
                  </a:lnTo>
                  <a:lnTo>
                    <a:pt x="11642" y="15245"/>
                  </a:lnTo>
                  <a:lnTo>
                    <a:pt x="14511" y="12176"/>
                  </a:lnTo>
                  <a:cubicBezTo>
                    <a:pt x="14511" y="12176"/>
                    <a:pt x="10875" y="7072"/>
                    <a:pt x="9640" y="5371"/>
                  </a:cubicBezTo>
                  <a:cubicBezTo>
                    <a:pt x="8440" y="3670"/>
                    <a:pt x="5371" y="1"/>
                    <a:pt x="5371" y="1"/>
                  </a:cubicBezTo>
                  <a:close/>
                </a:path>
              </a:pathLst>
            </a:custGeom>
            <a:solidFill>
              <a:srgbClr val="DC8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7" name="Google Shape;3167;p80"/>
            <p:cNvSpPr/>
            <p:nvPr/>
          </p:nvSpPr>
          <p:spPr>
            <a:xfrm>
              <a:off x="1230750" y="3203575"/>
              <a:ext cx="536225" cy="440475"/>
            </a:xfrm>
            <a:custGeom>
              <a:avLst/>
              <a:gdLst/>
              <a:ahLst/>
              <a:cxnLst/>
              <a:rect l="l" t="t" r="r" b="b"/>
              <a:pathLst>
                <a:path w="21449" h="17619" extrusionOk="0">
                  <a:moveTo>
                    <a:pt x="5404" y="1"/>
                  </a:moveTo>
                  <a:cubicBezTo>
                    <a:pt x="4070" y="1"/>
                    <a:pt x="2969" y="1002"/>
                    <a:pt x="2936" y="2336"/>
                  </a:cubicBezTo>
                  <a:cubicBezTo>
                    <a:pt x="2936" y="2336"/>
                    <a:pt x="0" y="14278"/>
                    <a:pt x="2502" y="16946"/>
                  </a:cubicBezTo>
                  <a:cubicBezTo>
                    <a:pt x="2969" y="17433"/>
                    <a:pt x="3413" y="17618"/>
                    <a:pt x="3816" y="17618"/>
                  </a:cubicBezTo>
                  <a:cubicBezTo>
                    <a:pt x="4796" y="17618"/>
                    <a:pt x="5535" y="16522"/>
                    <a:pt x="5771" y="15979"/>
                  </a:cubicBezTo>
                  <a:cubicBezTo>
                    <a:pt x="7472" y="12243"/>
                    <a:pt x="9907" y="8574"/>
                    <a:pt x="9907" y="8574"/>
                  </a:cubicBezTo>
                  <a:lnTo>
                    <a:pt x="21449" y="8907"/>
                  </a:lnTo>
                  <a:lnTo>
                    <a:pt x="20948" y="468"/>
                  </a:lnTo>
                  <a:lnTo>
                    <a:pt x="5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8" name="Google Shape;3168;p80"/>
            <p:cNvSpPr/>
            <p:nvPr/>
          </p:nvSpPr>
          <p:spPr>
            <a:xfrm>
              <a:off x="1910400" y="2337975"/>
              <a:ext cx="406975" cy="752225"/>
            </a:xfrm>
            <a:custGeom>
              <a:avLst/>
              <a:gdLst/>
              <a:ahLst/>
              <a:cxnLst/>
              <a:rect l="l" t="t" r="r" b="b"/>
              <a:pathLst>
                <a:path w="16279" h="30089" extrusionOk="0">
                  <a:moveTo>
                    <a:pt x="4604" y="0"/>
                  </a:moveTo>
                  <a:lnTo>
                    <a:pt x="0" y="1935"/>
                  </a:lnTo>
                  <a:lnTo>
                    <a:pt x="2969" y="28354"/>
                  </a:lnTo>
                  <a:lnTo>
                    <a:pt x="8239" y="30088"/>
                  </a:lnTo>
                  <a:lnTo>
                    <a:pt x="16279" y="25085"/>
                  </a:lnTo>
                  <a:lnTo>
                    <a:pt x="9240" y="14677"/>
                  </a:lnTo>
                  <a:cubicBezTo>
                    <a:pt x="8840" y="14244"/>
                    <a:pt x="8506" y="13743"/>
                    <a:pt x="8306" y="13209"/>
                  </a:cubicBezTo>
                  <a:lnTo>
                    <a:pt x="460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9" name="Google Shape;3169;p80"/>
            <p:cNvSpPr/>
            <p:nvPr/>
          </p:nvSpPr>
          <p:spPr>
            <a:xfrm>
              <a:off x="1621850" y="2789950"/>
              <a:ext cx="744725" cy="680800"/>
            </a:xfrm>
            <a:custGeom>
              <a:avLst/>
              <a:gdLst/>
              <a:ahLst/>
              <a:cxnLst/>
              <a:rect l="l" t="t" r="r" b="b"/>
              <a:pathLst>
                <a:path w="29789" h="27232" extrusionOk="0">
                  <a:moveTo>
                    <a:pt x="11676" y="1"/>
                  </a:moveTo>
                  <a:lnTo>
                    <a:pt x="6205" y="10008"/>
                  </a:lnTo>
                  <a:lnTo>
                    <a:pt x="1235" y="18814"/>
                  </a:lnTo>
                  <a:cubicBezTo>
                    <a:pt x="1" y="20615"/>
                    <a:pt x="501" y="25185"/>
                    <a:pt x="501" y="25185"/>
                  </a:cubicBezTo>
                  <a:cubicBezTo>
                    <a:pt x="501" y="25185"/>
                    <a:pt x="8029" y="27231"/>
                    <a:pt x="14900" y="27231"/>
                  </a:cubicBezTo>
                  <a:cubicBezTo>
                    <a:pt x="19092" y="27231"/>
                    <a:pt x="23040" y="26470"/>
                    <a:pt x="24885" y="24018"/>
                  </a:cubicBezTo>
                  <a:cubicBezTo>
                    <a:pt x="29789" y="17613"/>
                    <a:pt x="11676" y="1"/>
                    <a:pt x="116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0" name="Google Shape;3170;p80"/>
            <p:cNvSpPr/>
            <p:nvPr/>
          </p:nvSpPr>
          <p:spPr>
            <a:xfrm>
              <a:off x="1265400" y="2034225"/>
              <a:ext cx="810125" cy="893825"/>
            </a:xfrm>
            <a:custGeom>
              <a:avLst/>
              <a:gdLst/>
              <a:ahLst/>
              <a:cxnLst/>
              <a:rect l="l" t="t" r="r" b="b"/>
              <a:pathLst>
                <a:path w="32405" h="35753" extrusionOk="0">
                  <a:moveTo>
                    <a:pt x="9829" y="1"/>
                  </a:moveTo>
                  <a:cubicBezTo>
                    <a:pt x="8692" y="1"/>
                    <a:pt x="4124" y="331"/>
                    <a:pt x="2117" y="5479"/>
                  </a:cubicBezTo>
                  <a:cubicBezTo>
                    <a:pt x="1216" y="7847"/>
                    <a:pt x="415" y="27361"/>
                    <a:pt x="15" y="35400"/>
                  </a:cubicBezTo>
                  <a:cubicBezTo>
                    <a:pt x="0" y="35641"/>
                    <a:pt x="622" y="35752"/>
                    <a:pt x="1694" y="35752"/>
                  </a:cubicBezTo>
                  <a:cubicBezTo>
                    <a:pt x="7740" y="35752"/>
                    <a:pt x="28098" y="32222"/>
                    <a:pt x="29203" y="28595"/>
                  </a:cubicBezTo>
                  <a:cubicBezTo>
                    <a:pt x="31471" y="21156"/>
                    <a:pt x="32405" y="6513"/>
                    <a:pt x="25567" y="5479"/>
                  </a:cubicBezTo>
                  <a:cubicBezTo>
                    <a:pt x="23532" y="5145"/>
                    <a:pt x="10089" y="8"/>
                    <a:pt x="10089" y="8"/>
                  </a:cubicBezTo>
                  <a:cubicBezTo>
                    <a:pt x="10089" y="8"/>
                    <a:pt x="9996" y="1"/>
                    <a:pt x="982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1" name="Google Shape;3171;p80"/>
            <p:cNvSpPr/>
            <p:nvPr/>
          </p:nvSpPr>
          <p:spPr>
            <a:xfrm>
              <a:off x="1483425" y="1798750"/>
              <a:ext cx="586725" cy="360650"/>
            </a:xfrm>
            <a:custGeom>
              <a:avLst/>
              <a:gdLst/>
              <a:ahLst/>
              <a:cxnLst/>
              <a:rect l="l" t="t" r="r" b="b"/>
              <a:pathLst>
                <a:path w="23469" h="14426" extrusionOk="0">
                  <a:moveTo>
                    <a:pt x="16984" y="0"/>
                  </a:moveTo>
                  <a:cubicBezTo>
                    <a:pt x="12060" y="0"/>
                    <a:pt x="5488" y="1756"/>
                    <a:pt x="4404" y="2155"/>
                  </a:cubicBezTo>
                  <a:cubicBezTo>
                    <a:pt x="0" y="3890"/>
                    <a:pt x="1835" y="8093"/>
                    <a:pt x="1835" y="8126"/>
                  </a:cubicBezTo>
                  <a:lnTo>
                    <a:pt x="3636" y="7259"/>
                  </a:lnTo>
                  <a:lnTo>
                    <a:pt x="2169" y="8393"/>
                  </a:lnTo>
                  <a:cubicBezTo>
                    <a:pt x="7774" y="13265"/>
                    <a:pt x="13305" y="14425"/>
                    <a:pt x="17305" y="14425"/>
                  </a:cubicBezTo>
                  <a:cubicBezTo>
                    <a:pt x="20946" y="14425"/>
                    <a:pt x="23317" y="13463"/>
                    <a:pt x="23317" y="13463"/>
                  </a:cubicBezTo>
                  <a:cubicBezTo>
                    <a:pt x="21149" y="12463"/>
                    <a:pt x="20048" y="10461"/>
                    <a:pt x="22250" y="4323"/>
                  </a:cubicBezTo>
                  <a:cubicBezTo>
                    <a:pt x="23468" y="997"/>
                    <a:pt x="20694" y="0"/>
                    <a:pt x="169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2" name="Google Shape;3172;p80"/>
            <p:cNvSpPr/>
            <p:nvPr/>
          </p:nvSpPr>
          <p:spPr>
            <a:xfrm>
              <a:off x="1649375" y="1819250"/>
              <a:ext cx="296900" cy="469175"/>
            </a:xfrm>
            <a:custGeom>
              <a:avLst/>
              <a:gdLst/>
              <a:ahLst/>
              <a:cxnLst/>
              <a:rect l="l" t="t" r="r" b="b"/>
              <a:pathLst>
                <a:path w="11876" h="18767" extrusionOk="0">
                  <a:moveTo>
                    <a:pt x="7272" y="1"/>
                  </a:moveTo>
                  <a:lnTo>
                    <a:pt x="6272" y="1635"/>
                  </a:lnTo>
                  <a:cubicBezTo>
                    <a:pt x="6205" y="1802"/>
                    <a:pt x="6172" y="2069"/>
                    <a:pt x="5938" y="2469"/>
                  </a:cubicBezTo>
                  <a:cubicBezTo>
                    <a:pt x="5871" y="2636"/>
                    <a:pt x="6438" y="6239"/>
                    <a:pt x="534" y="10442"/>
                  </a:cubicBezTo>
                  <a:cubicBezTo>
                    <a:pt x="534" y="10442"/>
                    <a:pt x="0" y="17914"/>
                    <a:pt x="4103" y="18681"/>
                  </a:cubicBezTo>
                  <a:cubicBezTo>
                    <a:pt x="4420" y="18740"/>
                    <a:pt x="4714" y="18766"/>
                    <a:pt x="4988" y="18766"/>
                  </a:cubicBezTo>
                  <a:cubicBezTo>
                    <a:pt x="7513" y="18766"/>
                    <a:pt x="8273" y="16513"/>
                    <a:pt x="8273" y="16513"/>
                  </a:cubicBezTo>
                  <a:cubicBezTo>
                    <a:pt x="10074" y="11476"/>
                    <a:pt x="11876" y="1235"/>
                    <a:pt x="11876" y="1235"/>
                  </a:cubicBezTo>
                  <a:lnTo>
                    <a:pt x="11876" y="1235"/>
                  </a:lnTo>
                  <a:cubicBezTo>
                    <a:pt x="11875" y="1235"/>
                    <a:pt x="9207" y="1235"/>
                    <a:pt x="7272" y="1835"/>
                  </a:cubicBezTo>
                  <a:cubicBezTo>
                    <a:pt x="7372" y="1502"/>
                    <a:pt x="7406" y="1068"/>
                    <a:pt x="7372" y="401"/>
                  </a:cubicBezTo>
                  <a:cubicBezTo>
                    <a:pt x="7372" y="401"/>
                    <a:pt x="7339" y="234"/>
                    <a:pt x="7272" y="1"/>
                  </a:cubicBezTo>
                  <a:close/>
                </a:path>
              </a:pathLst>
            </a:custGeom>
            <a:solidFill>
              <a:srgbClr val="D25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3" name="Google Shape;3173;p80"/>
            <p:cNvSpPr/>
            <p:nvPr/>
          </p:nvSpPr>
          <p:spPr>
            <a:xfrm>
              <a:off x="1788650" y="1804450"/>
              <a:ext cx="192650" cy="255500"/>
            </a:xfrm>
            <a:custGeom>
              <a:avLst/>
              <a:gdLst/>
              <a:ahLst/>
              <a:cxnLst/>
              <a:rect l="l" t="t" r="r" b="b"/>
              <a:pathLst>
                <a:path w="7706" h="10220" extrusionOk="0">
                  <a:moveTo>
                    <a:pt x="3734" y="0"/>
                  </a:moveTo>
                  <a:cubicBezTo>
                    <a:pt x="729" y="0"/>
                    <a:pt x="634" y="2294"/>
                    <a:pt x="634" y="2294"/>
                  </a:cubicBezTo>
                  <a:cubicBezTo>
                    <a:pt x="634" y="2294"/>
                    <a:pt x="0" y="6063"/>
                    <a:pt x="1468" y="8065"/>
                  </a:cubicBezTo>
                  <a:cubicBezTo>
                    <a:pt x="2600" y="9608"/>
                    <a:pt x="3989" y="10219"/>
                    <a:pt x="4796" y="10219"/>
                  </a:cubicBezTo>
                  <a:cubicBezTo>
                    <a:pt x="5035" y="10219"/>
                    <a:pt x="5223" y="10166"/>
                    <a:pt x="5337" y="10066"/>
                  </a:cubicBezTo>
                  <a:cubicBezTo>
                    <a:pt x="6305" y="9266"/>
                    <a:pt x="7539" y="4762"/>
                    <a:pt x="7305" y="3929"/>
                  </a:cubicBezTo>
                  <a:cubicBezTo>
                    <a:pt x="7038" y="3061"/>
                    <a:pt x="7706" y="893"/>
                    <a:pt x="7706" y="893"/>
                  </a:cubicBezTo>
                  <a:cubicBezTo>
                    <a:pt x="6006" y="245"/>
                    <a:pt x="4715" y="0"/>
                    <a:pt x="3734" y="0"/>
                  </a:cubicBezTo>
                  <a:close/>
                </a:path>
              </a:pathLst>
            </a:custGeom>
            <a:solidFill>
              <a:srgbClr val="DC8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4" name="Google Shape;3174;p80"/>
            <p:cNvSpPr/>
            <p:nvPr/>
          </p:nvSpPr>
          <p:spPr>
            <a:xfrm>
              <a:off x="1671900" y="1755800"/>
              <a:ext cx="346100" cy="118850"/>
            </a:xfrm>
            <a:custGeom>
              <a:avLst/>
              <a:gdLst/>
              <a:ahLst/>
              <a:cxnLst/>
              <a:rect l="l" t="t" r="r" b="b"/>
              <a:pathLst>
                <a:path w="13844" h="4754" extrusionOk="0">
                  <a:moveTo>
                    <a:pt x="9126" y="1"/>
                  </a:moveTo>
                  <a:cubicBezTo>
                    <a:pt x="8727" y="1"/>
                    <a:pt x="8335" y="64"/>
                    <a:pt x="7972" y="204"/>
                  </a:cubicBezTo>
                  <a:cubicBezTo>
                    <a:pt x="7372" y="471"/>
                    <a:pt x="6538" y="1505"/>
                    <a:pt x="0" y="3006"/>
                  </a:cubicBezTo>
                  <a:cubicBezTo>
                    <a:pt x="0" y="3006"/>
                    <a:pt x="4770" y="3806"/>
                    <a:pt x="5437" y="3940"/>
                  </a:cubicBezTo>
                  <a:cubicBezTo>
                    <a:pt x="5840" y="4017"/>
                    <a:pt x="6011" y="4754"/>
                    <a:pt x="6792" y="4754"/>
                  </a:cubicBezTo>
                  <a:cubicBezTo>
                    <a:pt x="7371" y="4754"/>
                    <a:pt x="8284" y="4349"/>
                    <a:pt x="9874" y="2972"/>
                  </a:cubicBezTo>
                  <a:cubicBezTo>
                    <a:pt x="10107" y="2756"/>
                    <a:pt x="10349" y="2672"/>
                    <a:pt x="10608" y="2672"/>
                  </a:cubicBezTo>
                  <a:cubicBezTo>
                    <a:pt x="10866" y="2672"/>
                    <a:pt x="11141" y="2756"/>
                    <a:pt x="11442" y="2872"/>
                  </a:cubicBezTo>
                  <a:cubicBezTo>
                    <a:pt x="11642" y="2972"/>
                    <a:pt x="12109" y="3640"/>
                    <a:pt x="12442" y="3673"/>
                  </a:cubicBezTo>
                  <a:cubicBezTo>
                    <a:pt x="12609" y="3723"/>
                    <a:pt x="12793" y="3748"/>
                    <a:pt x="12976" y="3748"/>
                  </a:cubicBezTo>
                  <a:cubicBezTo>
                    <a:pt x="13159" y="3748"/>
                    <a:pt x="13343" y="3723"/>
                    <a:pt x="13510" y="3673"/>
                  </a:cubicBezTo>
                  <a:cubicBezTo>
                    <a:pt x="13843" y="3606"/>
                    <a:pt x="13810" y="3039"/>
                    <a:pt x="13710" y="2806"/>
                  </a:cubicBezTo>
                  <a:cubicBezTo>
                    <a:pt x="13610" y="2472"/>
                    <a:pt x="13343" y="2205"/>
                    <a:pt x="13109" y="1972"/>
                  </a:cubicBezTo>
                  <a:cubicBezTo>
                    <a:pt x="12376" y="1305"/>
                    <a:pt x="11642" y="704"/>
                    <a:pt x="10774" y="337"/>
                  </a:cubicBezTo>
                  <a:cubicBezTo>
                    <a:pt x="10251" y="124"/>
                    <a:pt x="9681" y="1"/>
                    <a:pt x="91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5" name="Google Shape;3175;p80"/>
            <p:cNvSpPr/>
            <p:nvPr/>
          </p:nvSpPr>
          <p:spPr>
            <a:xfrm>
              <a:off x="1751950" y="1835575"/>
              <a:ext cx="54225" cy="62925"/>
            </a:xfrm>
            <a:custGeom>
              <a:avLst/>
              <a:gdLst/>
              <a:ahLst/>
              <a:cxnLst/>
              <a:rect l="l" t="t" r="r" b="b"/>
              <a:pathLst>
                <a:path w="2169" h="2517" extrusionOk="0">
                  <a:moveTo>
                    <a:pt x="1320" y="0"/>
                  </a:moveTo>
                  <a:cubicBezTo>
                    <a:pt x="1281" y="0"/>
                    <a:pt x="1241" y="5"/>
                    <a:pt x="1201" y="15"/>
                  </a:cubicBezTo>
                  <a:cubicBezTo>
                    <a:pt x="634" y="248"/>
                    <a:pt x="0" y="1416"/>
                    <a:pt x="1101" y="2183"/>
                  </a:cubicBezTo>
                  <a:cubicBezTo>
                    <a:pt x="1324" y="2350"/>
                    <a:pt x="1461" y="2406"/>
                    <a:pt x="1545" y="2406"/>
                  </a:cubicBezTo>
                  <a:cubicBezTo>
                    <a:pt x="1713" y="2406"/>
                    <a:pt x="1668" y="2183"/>
                    <a:pt x="1668" y="2183"/>
                  </a:cubicBezTo>
                  <a:lnTo>
                    <a:pt x="1668" y="2183"/>
                  </a:lnTo>
                  <a:cubicBezTo>
                    <a:pt x="1668" y="2183"/>
                    <a:pt x="1768" y="2317"/>
                    <a:pt x="1768" y="2517"/>
                  </a:cubicBezTo>
                  <a:lnTo>
                    <a:pt x="2169" y="682"/>
                  </a:lnTo>
                  <a:cubicBezTo>
                    <a:pt x="1988" y="382"/>
                    <a:pt x="1673" y="0"/>
                    <a:pt x="1320" y="0"/>
                  </a:cubicBezTo>
                  <a:close/>
                </a:path>
              </a:pathLst>
            </a:custGeom>
            <a:solidFill>
              <a:srgbClr val="D25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6" name="Google Shape;3176;p80"/>
            <p:cNvSpPr/>
            <p:nvPr/>
          </p:nvSpPr>
          <p:spPr>
            <a:xfrm>
              <a:off x="1801975" y="2417850"/>
              <a:ext cx="207675" cy="181150"/>
            </a:xfrm>
            <a:custGeom>
              <a:avLst/>
              <a:gdLst/>
              <a:ahLst/>
              <a:cxnLst/>
              <a:rect l="l" t="t" r="r" b="b"/>
              <a:pathLst>
                <a:path w="8307" h="7246" extrusionOk="0">
                  <a:moveTo>
                    <a:pt x="3898" y="1"/>
                  </a:moveTo>
                  <a:cubicBezTo>
                    <a:pt x="2686" y="1"/>
                    <a:pt x="1164" y="952"/>
                    <a:pt x="1068" y="1175"/>
                  </a:cubicBezTo>
                  <a:cubicBezTo>
                    <a:pt x="935" y="1408"/>
                    <a:pt x="1" y="5244"/>
                    <a:pt x="1" y="5244"/>
                  </a:cubicBezTo>
                  <a:cubicBezTo>
                    <a:pt x="1" y="5244"/>
                    <a:pt x="2403" y="7112"/>
                    <a:pt x="6339" y="7246"/>
                  </a:cubicBezTo>
                  <a:cubicBezTo>
                    <a:pt x="6342" y="7246"/>
                    <a:pt x="6345" y="7246"/>
                    <a:pt x="6348" y="7246"/>
                  </a:cubicBezTo>
                  <a:cubicBezTo>
                    <a:pt x="7280" y="7246"/>
                    <a:pt x="8307" y="2342"/>
                    <a:pt x="8307" y="2342"/>
                  </a:cubicBezTo>
                  <a:cubicBezTo>
                    <a:pt x="8307" y="2342"/>
                    <a:pt x="5271" y="74"/>
                    <a:pt x="4070" y="7"/>
                  </a:cubicBezTo>
                  <a:cubicBezTo>
                    <a:pt x="4014" y="3"/>
                    <a:pt x="3956" y="1"/>
                    <a:pt x="3898" y="1"/>
                  </a:cubicBezTo>
                  <a:close/>
                </a:path>
              </a:pathLst>
            </a:custGeom>
            <a:solidFill>
              <a:srgbClr val="DC8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7" name="Google Shape;3177;p80"/>
            <p:cNvSpPr/>
            <p:nvPr/>
          </p:nvSpPr>
          <p:spPr>
            <a:xfrm>
              <a:off x="1857850" y="2384875"/>
              <a:ext cx="114275" cy="46525"/>
            </a:xfrm>
            <a:custGeom>
              <a:avLst/>
              <a:gdLst/>
              <a:ahLst/>
              <a:cxnLst/>
              <a:rect l="l" t="t" r="r" b="b"/>
              <a:pathLst>
                <a:path w="4571" h="1861" extrusionOk="0">
                  <a:moveTo>
                    <a:pt x="4180" y="1"/>
                  </a:moveTo>
                  <a:cubicBezTo>
                    <a:pt x="3382" y="1"/>
                    <a:pt x="1" y="1760"/>
                    <a:pt x="1" y="1760"/>
                  </a:cubicBezTo>
                  <a:lnTo>
                    <a:pt x="3170" y="1860"/>
                  </a:lnTo>
                  <a:cubicBezTo>
                    <a:pt x="3170" y="1860"/>
                    <a:pt x="4571" y="492"/>
                    <a:pt x="4337" y="59"/>
                  </a:cubicBezTo>
                  <a:cubicBezTo>
                    <a:pt x="4316" y="19"/>
                    <a:pt x="4261" y="1"/>
                    <a:pt x="4180" y="1"/>
                  </a:cubicBezTo>
                  <a:close/>
                </a:path>
              </a:pathLst>
            </a:custGeom>
            <a:solidFill>
              <a:srgbClr val="DC8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8" name="Google Shape;3178;p80"/>
            <p:cNvSpPr/>
            <p:nvPr/>
          </p:nvSpPr>
          <p:spPr>
            <a:xfrm>
              <a:off x="1947925" y="2446375"/>
              <a:ext cx="154225" cy="59350"/>
            </a:xfrm>
            <a:custGeom>
              <a:avLst/>
              <a:gdLst/>
              <a:ahLst/>
              <a:cxnLst/>
              <a:rect l="l" t="t" r="r" b="b"/>
              <a:pathLst>
                <a:path w="6169" h="2374" extrusionOk="0">
                  <a:moveTo>
                    <a:pt x="0" y="0"/>
                  </a:moveTo>
                  <a:cubicBezTo>
                    <a:pt x="0" y="1"/>
                    <a:pt x="1101" y="1435"/>
                    <a:pt x="1401" y="1868"/>
                  </a:cubicBezTo>
                  <a:cubicBezTo>
                    <a:pt x="1565" y="2115"/>
                    <a:pt x="3369" y="2373"/>
                    <a:pt x="4695" y="2373"/>
                  </a:cubicBezTo>
                  <a:cubicBezTo>
                    <a:pt x="5525" y="2373"/>
                    <a:pt x="6169" y="2272"/>
                    <a:pt x="6105" y="2002"/>
                  </a:cubicBezTo>
                  <a:cubicBezTo>
                    <a:pt x="5971" y="1268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DC8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9" name="Google Shape;3179;p80"/>
            <p:cNvSpPr/>
            <p:nvPr/>
          </p:nvSpPr>
          <p:spPr>
            <a:xfrm>
              <a:off x="1975450" y="2498900"/>
              <a:ext cx="153450" cy="62325"/>
            </a:xfrm>
            <a:custGeom>
              <a:avLst/>
              <a:gdLst/>
              <a:ahLst/>
              <a:cxnLst/>
              <a:rect l="l" t="t" r="r" b="b"/>
              <a:pathLst>
                <a:path w="6138" h="2493" extrusionOk="0">
                  <a:moveTo>
                    <a:pt x="801" y="1"/>
                  </a:moveTo>
                  <a:cubicBezTo>
                    <a:pt x="801" y="1"/>
                    <a:pt x="0" y="802"/>
                    <a:pt x="334" y="1302"/>
                  </a:cubicBezTo>
                  <a:cubicBezTo>
                    <a:pt x="575" y="1688"/>
                    <a:pt x="3431" y="2492"/>
                    <a:pt x="5021" y="2492"/>
                  </a:cubicBezTo>
                  <a:cubicBezTo>
                    <a:pt x="5630" y="2492"/>
                    <a:pt x="6053" y="2374"/>
                    <a:pt x="6071" y="2069"/>
                  </a:cubicBezTo>
                  <a:cubicBezTo>
                    <a:pt x="6138" y="1469"/>
                    <a:pt x="801" y="1"/>
                    <a:pt x="801" y="1"/>
                  </a:cubicBezTo>
                  <a:close/>
                </a:path>
              </a:pathLst>
            </a:custGeom>
            <a:solidFill>
              <a:srgbClr val="DC8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0" name="Google Shape;3180;p80"/>
            <p:cNvSpPr/>
            <p:nvPr/>
          </p:nvSpPr>
          <p:spPr>
            <a:xfrm>
              <a:off x="1933750" y="2526425"/>
              <a:ext cx="139275" cy="80575"/>
            </a:xfrm>
            <a:custGeom>
              <a:avLst/>
              <a:gdLst/>
              <a:ahLst/>
              <a:cxnLst/>
              <a:rect l="l" t="t" r="r" b="b"/>
              <a:pathLst>
                <a:path w="5571" h="3223" extrusionOk="0">
                  <a:moveTo>
                    <a:pt x="868" y="1"/>
                  </a:moveTo>
                  <a:cubicBezTo>
                    <a:pt x="868" y="1"/>
                    <a:pt x="0" y="501"/>
                    <a:pt x="167" y="1035"/>
                  </a:cubicBezTo>
                  <a:cubicBezTo>
                    <a:pt x="305" y="1477"/>
                    <a:pt x="3920" y="3223"/>
                    <a:pt x="5159" y="3223"/>
                  </a:cubicBezTo>
                  <a:cubicBezTo>
                    <a:pt x="5416" y="3223"/>
                    <a:pt x="5571" y="3147"/>
                    <a:pt x="5571" y="2970"/>
                  </a:cubicBezTo>
                  <a:cubicBezTo>
                    <a:pt x="5571" y="2236"/>
                    <a:pt x="868" y="1"/>
                    <a:pt x="868" y="1"/>
                  </a:cubicBezTo>
                  <a:close/>
                </a:path>
              </a:pathLst>
            </a:custGeom>
            <a:solidFill>
              <a:srgbClr val="DC8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1" name="Google Shape;3181;p80"/>
            <p:cNvSpPr/>
            <p:nvPr/>
          </p:nvSpPr>
          <p:spPr>
            <a:xfrm>
              <a:off x="1904550" y="2550625"/>
              <a:ext cx="137625" cy="85525"/>
            </a:xfrm>
            <a:custGeom>
              <a:avLst/>
              <a:gdLst/>
              <a:ahLst/>
              <a:cxnLst/>
              <a:rect l="l" t="t" r="r" b="b"/>
              <a:pathLst>
                <a:path w="5505" h="3421" extrusionOk="0">
                  <a:moveTo>
                    <a:pt x="901" y="0"/>
                  </a:moveTo>
                  <a:cubicBezTo>
                    <a:pt x="901" y="0"/>
                    <a:pt x="1" y="434"/>
                    <a:pt x="134" y="967"/>
                  </a:cubicBezTo>
                  <a:cubicBezTo>
                    <a:pt x="221" y="1402"/>
                    <a:pt x="3578" y="3421"/>
                    <a:pt x="4897" y="3421"/>
                  </a:cubicBezTo>
                  <a:cubicBezTo>
                    <a:pt x="5097" y="3421"/>
                    <a:pt x="5250" y="3375"/>
                    <a:pt x="5338" y="3269"/>
                  </a:cubicBezTo>
                  <a:cubicBezTo>
                    <a:pt x="5505" y="3069"/>
                    <a:pt x="901" y="0"/>
                    <a:pt x="901" y="0"/>
                  </a:cubicBezTo>
                  <a:close/>
                </a:path>
              </a:pathLst>
            </a:custGeom>
            <a:solidFill>
              <a:srgbClr val="DC8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2" name="Google Shape;3182;p80"/>
            <p:cNvSpPr/>
            <p:nvPr/>
          </p:nvSpPr>
          <p:spPr>
            <a:xfrm>
              <a:off x="1480925" y="2446375"/>
              <a:ext cx="395300" cy="302750"/>
            </a:xfrm>
            <a:custGeom>
              <a:avLst/>
              <a:gdLst/>
              <a:ahLst/>
              <a:cxnLst/>
              <a:rect l="l" t="t" r="r" b="b"/>
              <a:pathLst>
                <a:path w="15812" h="12110" extrusionOk="0">
                  <a:moveTo>
                    <a:pt x="14177" y="0"/>
                  </a:moveTo>
                  <a:lnTo>
                    <a:pt x="5137" y="3436"/>
                  </a:lnTo>
                  <a:lnTo>
                    <a:pt x="0" y="4771"/>
                  </a:lnTo>
                  <a:cubicBezTo>
                    <a:pt x="67" y="5438"/>
                    <a:pt x="3069" y="12109"/>
                    <a:pt x="3069" y="12109"/>
                  </a:cubicBezTo>
                  <a:cubicBezTo>
                    <a:pt x="3069" y="12109"/>
                    <a:pt x="7139" y="9774"/>
                    <a:pt x="8907" y="8573"/>
                  </a:cubicBezTo>
                  <a:cubicBezTo>
                    <a:pt x="10641" y="7372"/>
                    <a:pt x="15812" y="3870"/>
                    <a:pt x="15812" y="3870"/>
                  </a:cubicBezTo>
                  <a:lnTo>
                    <a:pt x="14177" y="0"/>
                  </a:lnTo>
                  <a:close/>
                </a:path>
              </a:pathLst>
            </a:custGeom>
            <a:solidFill>
              <a:srgbClr val="DC8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3" name="Google Shape;3183;p80"/>
            <p:cNvSpPr/>
            <p:nvPr/>
          </p:nvSpPr>
          <p:spPr>
            <a:xfrm>
              <a:off x="1560150" y="2569925"/>
              <a:ext cx="490375" cy="927125"/>
            </a:xfrm>
            <a:custGeom>
              <a:avLst/>
              <a:gdLst/>
              <a:ahLst/>
              <a:cxnLst/>
              <a:rect l="l" t="t" r="r" b="b"/>
              <a:pathLst>
                <a:path w="19615" h="37085" extrusionOk="0">
                  <a:moveTo>
                    <a:pt x="10637" y="0"/>
                  </a:moveTo>
                  <a:cubicBezTo>
                    <a:pt x="10420" y="0"/>
                    <a:pt x="10199" y="9"/>
                    <a:pt x="9974" y="29"/>
                  </a:cubicBezTo>
                  <a:lnTo>
                    <a:pt x="6271" y="929"/>
                  </a:lnTo>
                  <a:lnTo>
                    <a:pt x="3069" y="9502"/>
                  </a:lnTo>
                  <a:cubicBezTo>
                    <a:pt x="0" y="17008"/>
                    <a:pt x="4437" y="21244"/>
                    <a:pt x="4437" y="30084"/>
                  </a:cubicBezTo>
                  <a:cubicBezTo>
                    <a:pt x="4437" y="31851"/>
                    <a:pt x="8340" y="36188"/>
                    <a:pt x="8340" y="36188"/>
                  </a:cubicBezTo>
                  <a:cubicBezTo>
                    <a:pt x="8340" y="36188"/>
                    <a:pt x="11722" y="37085"/>
                    <a:pt x="14252" y="37085"/>
                  </a:cubicBezTo>
                  <a:cubicBezTo>
                    <a:pt x="15405" y="37085"/>
                    <a:pt x="16382" y="36898"/>
                    <a:pt x="16779" y="36355"/>
                  </a:cubicBezTo>
                  <a:cubicBezTo>
                    <a:pt x="19614" y="32619"/>
                    <a:pt x="17446" y="7134"/>
                    <a:pt x="17446" y="7134"/>
                  </a:cubicBezTo>
                  <a:cubicBezTo>
                    <a:pt x="17035" y="3088"/>
                    <a:pt x="14557" y="0"/>
                    <a:pt x="1063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4" name="Google Shape;3184;p80"/>
            <p:cNvSpPr/>
            <p:nvPr/>
          </p:nvSpPr>
          <p:spPr>
            <a:xfrm>
              <a:off x="1147350" y="2592300"/>
              <a:ext cx="808100" cy="680525"/>
            </a:xfrm>
            <a:custGeom>
              <a:avLst/>
              <a:gdLst/>
              <a:ahLst/>
              <a:cxnLst/>
              <a:rect l="l" t="t" r="r" b="b"/>
              <a:pathLst>
                <a:path w="32324" h="27221" extrusionOk="0">
                  <a:moveTo>
                    <a:pt x="22817" y="1"/>
                  </a:moveTo>
                  <a:cubicBezTo>
                    <a:pt x="22150" y="234"/>
                    <a:pt x="20915" y="1068"/>
                    <a:pt x="20348" y="2236"/>
                  </a:cubicBezTo>
                  <a:cubicBezTo>
                    <a:pt x="18747" y="5605"/>
                    <a:pt x="6172" y="10008"/>
                    <a:pt x="5137" y="10042"/>
                  </a:cubicBezTo>
                  <a:lnTo>
                    <a:pt x="2069" y="10242"/>
                  </a:lnTo>
                  <a:cubicBezTo>
                    <a:pt x="0" y="20582"/>
                    <a:pt x="2502" y="23785"/>
                    <a:pt x="7106" y="26220"/>
                  </a:cubicBezTo>
                  <a:cubicBezTo>
                    <a:pt x="8140" y="26753"/>
                    <a:pt x="9007" y="27220"/>
                    <a:pt x="10341" y="27220"/>
                  </a:cubicBezTo>
                  <a:cubicBezTo>
                    <a:pt x="13744" y="27220"/>
                    <a:pt x="23417" y="25886"/>
                    <a:pt x="32324" y="19782"/>
                  </a:cubicBezTo>
                  <a:lnTo>
                    <a:pt x="2281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5" name="Google Shape;3185;p80"/>
            <p:cNvSpPr/>
            <p:nvPr/>
          </p:nvSpPr>
          <p:spPr>
            <a:xfrm>
              <a:off x="1125025" y="2169500"/>
              <a:ext cx="543550" cy="698350"/>
            </a:xfrm>
            <a:custGeom>
              <a:avLst/>
              <a:gdLst/>
              <a:ahLst/>
              <a:cxnLst/>
              <a:rect l="l" t="t" r="r" b="b"/>
              <a:pathLst>
                <a:path w="21742" h="27934" extrusionOk="0">
                  <a:moveTo>
                    <a:pt x="7765" y="1"/>
                  </a:moveTo>
                  <a:lnTo>
                    <a:pt x="1661" y="17647"/>
                  </a:lnTo>
                  <a:cubicBezTo>
                    <a:pt x="7" y="23299"/>
                    <a:pt x="0" y="27934"/>
                    <a:pt x="6588" y="27934"/>
                  </a:cubicBezTo>
                  <a:cubicBezTo>
                    <a:pt x="9837" y="27934"/>
                    <a:pt x="14691" y="26806"/>
                    <a:pt x="21742" y="24118"/>
                  </a:cubicBezTo>
                  <a:lnTo>
                    <a:pt x="19407" y="14478"/>
                  </a:lnTo>
                  <a:cubicBezTo>
                    <a:pt x="19407" y="14478"/>
                    <a:pt x="18986" y="14723"/>
                    <a:pt x="18077" y="14723"/>
                  </a:cubicBezTo>
                  <a:cubicBezTo>
                    <a:pt x="17449" y="14723"/>
                    <a:pt x="16588" y="14606"/>
                    <a:pt x="15471" y="14211"/>
                  </a:cubicBezTo>
                  <a:lnTo>
                    <a:pt x="16838" y="668"/>
                  </a:lnTo>
                  <a:lnTo>
                    <a:pt x="776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6" name="Google Shape;3186;p80"/>
            <p:cNvSpPr/>
            <p:nvPr/>
          </p:nvSpPr>
          <p:spPr>
            <a:xfrm>
              <a:off x="1768625" y="3474600"/>
              <a:ext cx="466200" cy="478050"/>
            </a:xfrm>
            <a:custGeom>
              <a:avLst/>
              <a:gdLst/>
              <a:ahLst/>
              <a:cxnLst/>
              <a:rect l="l" t="t" r="r" b="b"/>
              <a:pathLst>
                <a:path w="18648" h="19122" extrusionOk="0">
                  <a:moveTo>
                    <a:pt x="1" y="1"/>
                  </a:moveTo>
                  <a:lnTo>
                    <a:pt x="67" y="3"/>
                  </a:lnTo>
                  <a:lnTo>
                    <a:pt x="67" y="3"/>
                  </a:lnTo>
                  <a:lnTo>
                    <a:pt x="67" y="1"/>
                  </a:lnTo>
                  <a:close/>
                  <a:moveTo>
                    <a:pt x="67" y="3"/>
                  </a:moveTo>
                  <a:lnTo>
                    <a:pt x="67" y="15612"/>
                  </a:lnTo>
                  <a:cubicBezTo>
                    <a:pt x="67" y="16880"/>
                    <a:pt x="1101" y="17980"/>
                    <a:pt x="2436" y="17980"/>
                  </a:cubicBezTo>
                  <a:cubicBezTo>
                    <a:pt x="2436" y="17980"/>
                    <a:pt x="7773" y="19122"/>
                    <a:pt x="12092" y="19122"/>
                  </a:cubicBezTo>
                  <a:cubicBezTo>
                    <a:pt x="14251" y="19122"/>
                    <a:pt x="16156" y="18837"/>
                    <a:pt x="17013" y="17980"/>
                  </a:cubicBezTo>
                  <a:cubicBezTo>
                    <a:pt x="18647" y="16346"/>
                    <a:pt x="15979" y="14778"/>
                    <a:pt x="15979" y="14778"/>
                  </a:cubicBezTo>
                  <a:cubicBezTo>
                    <a:pt x="11942" y="13811"/>
                    <a:pt x="8440" y="10842"/>
                    <a:pt x="8440" y="10842"/>
                  </a:cubicBezTo>
                  <a:lnTo>
                    <a:pt x="8440" y="234"/>
                  </a:lnTo>
                  <a:lnTo>
                    <a:pt x="67" y="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7" name="Google Shape;3187;p80"/>
            <p:cNvSpPr/>
            <p:nvPr/>
          </p:nvSpPr>
          <p:spPr>
            <a:xfrm>
              <a:off x="2530000" y="1817600"/>
              <a:ext cx="218525" cy="1572800"/>
            </a:xfrm>
            <a:custGeom>
              <a:avLst/>
              <a:gdLst/>
              <a:ahLst/>
              <a:cxnLst/>
              <a:rect l="l" t="t" r="r" b="b"/>
              <a:pathLst>
                <a:path w="8741" h="62912" extrusionOk="0">
                  <a:moveTo>
                    <a:pt x="8507" y="0"/>
                  </a:moveTo>
                  <a:cubicBezTo>
                    <a:pt x="1" y="21482"/>
                    <a:pt x="4904" y="62512"/>
                    <a:pt x="4971" y="62912"/>
                  </a:cubicBezTo>
                  <a:lnTo>
                    <a:pt x="5204" y="62912"/>
                  </a:lnTo>
                  <a:cubicBezTo>
                    <a:pt x="5204" y="62845"/>
                    <a:pt x="3903" y="52504"/>
                    <a:pt x="3737" y="39662"/>
                  </a:cubicBezTo>
                  <a:cubicBezTo>
                    <a:pt x="3570" y="27753"/>
                    <a:pt x="4337" y="11308"/>
                    <a:pt x="8740" y="134"/>
                  </a:cubicBezTo>
                  <a:lnTo>
                    <a:pt x="85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8" name="Google Shape;3188;p80"/>
            <p:cNvSpPr/>
            <p:nvPr/>
          </p:nvSpPr>
          <p:spPr>
            <a:xfrm>
              <a:off x="2605900" y="2029450"/>
              <a:ext cx="846450" cy="823075"/>
            </a:xfrm>
            <a:custGeom>
              <a:avLst/>
              <a:gdLst/>
              <a:ahLst/>
              <a:cxnLst/>
              <a:rect l="l" t="t" r="r" b="b"/>
              <a:pathLst>
                <a:path w="33858" h="32923" extrusionOk="0">
                  <a:moveTo>
                    <a:pt x="31988" y="0"/>
                  </a:moveTo>
                  <a:cubicBezTo>
                    <a:pt x="26057" y="0"/>
                    <a:pt x="18211" y="3644"/>
                    <a:pt x="11775" y="9539"/>
                  </a:cubicBezTo>
                  <a:cubicBezTo>
                    <a:pt x="4103" y="16544"/>
                    <a:pt x="0" y="25083"/>
                    <a:pt x="500" y="32922"/>
                  </a:cubicBezTo>
                  <a:lnTo>
                    <a:pt x="801" y="32922"/>
                  </a:lnTo>
                  <a:cubicBezTo>
                    <a:pt x="267" y="25117"/>
                    <a:pt x="4337" y="16711"/>
                    <a:pt x="11942" y="9739"/>
                  </a:cubicBezTo>
                  <a:cubicBezTo>
                    <a:pt x="18305" y="3914"/>
                    <a:pt x="26033" y="282"/>
                    <a:pt x="31866" y="282"/>
                  </a:cubicBezTo>
                  <a:cubicBezTo>
                    <a:pt x="32546" y="282"/>
                    <a:pt x="33201" y="331"/>
                    <a:pt x="33824" y="433"/>
                  </a:cubicBezTo>
                  <a:lnTo>
                    <a:pt x="33858" y="132"/>
                  </a:lnTo>
                  <a:cubicBezTo>
                    <a:pt x="33260" y="44"/>
                    <a:pt x="32636" y="0"/>
                    <a:pt x="319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9" name="Google Shape;3189;p80"/>
            <p:cNvSpPr/>
            <p:nvPr/>
          </p:nvSpPr>
          <p:spPr>
            <a:xfrm>
              <a:off x="2306500" y="2805000"/>
              <a:ext cx="233525" cy="142600"/>
            </a:xfrm>
            <a:custGeom>
              <a:avLst/>
              <a:gdLst/>
              <a:ahLst/>
              <a:cxnLst/>
              <a:rect l="l" t="t" r="r" b="b"/>
              <a:pathLst>
                <a:path w="9341" h="5704" extrusionOk="0">
                  <a:moveTo>
                    <a:pt x="3989" y="0"/>
                  </a:moveTo>
                  <a:cubicBezTo>
                    <a:pt x="1982" y="0"/>
                    <a:pt x="1" y="666"/>
                    <a:pt x="1" y="666"/>
                  </a:cubicBezTo>
                  <a:cubicBezTo>
                    <a:pt x="1" y="666"/>
                    <a:pt x="7006" y="3735"/>
                    <a:pt x="9341" y="5703"/>
                  </a:cubicBezTo>
                  <a:cubicBezTo>
                    <a:pt x="9341" y="5703"/>
                    <a:pt x="8640" y="1433"/>
                    <a:pt x="6272" y="399"/>
                  </a:cubicBezTo>
                  <a:cubicBezTo>
                    <a:pt x="5589" y="105"/>
                    <a:pt x="4787" y="0"/>
                    <a:pt x="398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0" name="Google Shape;3190;p80"/>
            <p:cNvSpPr/>
            <p:nvPr/>
          </p:nvSpPr>
          <p:spPr>
            <a:xfrm>
              <a:off x="2248125" y="2820575"/>
              <a:ext cx="347775" cy="209575"/>
            </a:xfrm>
            <a:custGeom>
              <a:avLst/>
              <a:gdLst/>
              <a:ahLst/>
              <a:cxnLst/>
              <a:rect l="l" t="t" r="r" b="b"/>
              <a:pathLst>
                <a:path w="13911" h="8383" extrusionOk="0">
                  <a:moveTo>
                    <a:pt x="1909" y="1"/>
                  </a:moveTo>
                  <a:cubicBezTo>
                    <a:pt x="1658" y="1"/>
                    <a:pt x="1433" y="17"/>
                    <a:pt x="1235" y="43"/>
                  </a:cubicBezTo>
                  <a:cubicBezTo>
                    <a:pt x="501" y="110"/>
                    <a:pt x="1" y="310"/>
                    <a:pt x="1" y="310"/>
                  </a:cubicBezTo>
                  <a:lnTo>
                    <a:pt x="34" y="444"/>
                  </a:lnTo>
                  <a:cubicBezTo>
                    <a:pt x="468" y="1878"/>
                    <a:pt x="1302" y="3112"/>
                    <a:pt x="2503" y="3913"/>
                  </a:cubicBezTo>
                  <a:cubicBezTo>
                    <a:pt x="2770" y="4079"/>
                    <a:pt x="3003" y="4213"/>
                    <a:pt x="3270" y="4280"/>
                  </a:cubicBezTo>
                  <a:cubicBezTo>
                    <a:pt x="3614" y="4382"/>
                    <a:pt x="3922" y="4417"/>
                    <a:pt x="4227" y="4417"/>
                  </a:cubicBezTo>
                  <a:cubicBezTo>
                    <a:pt x="4882" y="4417"/>
                    <a:pt x="5527" y="4256"/>
                    <a:pt x="6496" y="4256"/>
                  </a:cubicBezTo>
                  <a:cubicBezTo>
                    <a:pt x="6696" y="4256"/>
                    <a:pt x="6909" y="4263"/>
                    <a:pt x="7139" y="4280"/>
                  </a:cubicBezTo>
                  <a:cubicBezTo>
                    <a:pt x="9007" y="4413"/>
                    <a:pt x="8273" y="6548"/>
                    <a:pt x="10108" y="7449"/>
                  </a:cubicBezTo>
                  <a:cubicBezTo>
                    <a:pt x="11943" y="8383"/>
                    <a:pt x="13911" y="8383"/>
                    <a:pt x="13911" y="8383"/>
                  </a:cubicBezTo>
                  <a:cubicBezTo>
                    <a:pt x="12310" y="5214"/>
                    <a:pt x="8507" y="2445"/>
                    <a:pt x="8607" y="2445"/>
                  </a:cubicBezTo>
                  <a:cubicBezTo>
                    <a:pt x="5427" y="475"/>
                    <a:pt x="3268" y="1"/>
                    <a:pt x="190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1" name="Google Shape;3191;p80"/>
            <p:cNvSpPr/>
            <p:nvPr/>
          </p:nvSpPr>
          <p:spPr>
            <a:xfrm>
              <a:off x="2281500" y="2818400"/>
              <a:ext cx="358600" cy="359350"/>
            </a:xfrm>
            <a:custGeom>
              <a:avLst/>
              <a:gdLst/>
              <a:ahLst/>
              <a:cxnLst/>
              <a:rect l="l" t="t" r="r" b="b"/>
              <a:pathLst>
                <a:path w="14344" h="14374" extrusionOk="0">
                  <a:moveTo>
                    <a:pt x="847" y="1"/>
                  </a:moveTo>
                  <a:cubicBezTo>
                    <a:pt x="554" y="1"/>
                    <a:pt x="271" y="21"/>
                    <a:pt x="0" y="64"/>
                  </a:cubicBezTo>
                  <a:lnTo>
                    <a:pt x="34" y="364"/>
                  </a:lnTo>
                  <a:cubicBezTo>
                    <a:pt x="310" y="321"/>
                    <a:pt x="597" y="300"/>
                    <a:pt x="892" y="300"/>
                  </a:cubicBezTo>
                  <a:cubicBezTo>
                    <a:pt x="3123" y="300"/>
                    <a:pt x="5832" y="1500"/>
                    <a:pt x="8306" y="3533"/>
                  </a:cubicBezTo>
                  <a:cubicBezTo>
                    <a:pt x="11809" y="6468"/>
                    <a:pt x="13977" y="10504"/>
                    <a:pt x="14110" y="14374"/>
                  </a:cubicBezTo>
                  <a:lnTo>
                    <a:pt x="14344" y="14340"/>
                  </a:lnTo>
                  <a:cubicBezTo>
                    <a:pt x="14244" y="10338"/>
                    <a:pt x="12109" y="6268"/>
                    <a:pt x="8473" y="3299"/>
                  </a:cubicBezTo>
                  <a:cubicBezTo>
                    <a:pt x="5962" y="1232"/>
                    <a:pt x="3112" y="1"/>
                    <a:pt x="8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2" name="Google Shape;3192;p80"/>
            <p:cNvSpPr/>
            <p:nvPr/>
          </p:nvSpPr>
          <p:spPr>
            <a:xfrm>
              <a:off x="2193100" y="1905975"/>
              <a:ext cx="445350" cy="499550"/>
            </a:xfrm>
            <a:custGeom>
              <a:avLst/>
              <a:gdLst/>
              <a:ahLst/>
              <a:cxnLst/>
              <a:rect l="l" t="t" r="r" b="b"/>
              <a:pathLst>
                <a:path w="17814" h="19982" extrusionOk="0">
                  <a:moveTo>
                    <a:pt x="134" y="1"/>
                  </a:moveTo>
                  <a:lnTo>
                    <a:pt x="0" y="268"/>
                  </a:lnTo>
                  <a:cubicBezTo>
                    <a:pt x="34" y="268"/>
                    <a:pt x="2836" y="1369"/>
                    <a:pt x="6372" y="4337"/>
                  </a:cubicBezTo>
                  <a:cubicBezTo>
                    <a:pt x="9641" y="7106"/>
                    <a:pt x="14210" y="12010"/>
                    <a:pt x="17513" y="19982"/>
                  </a:cubicBezTo>
                  <a:lnTo>
                    <a:pt x="17813" y="19882"/>
                  </a:lnTo>
                  <a:cubicBezTo>
                    <a:pt x="11442" y="4538"/>
                    <a:pt x="267" y="34"/>
                    <a:pt x="134" y="1"/>
                  </a:cubicBezTo>
                  <a:close/>
                </a:path>
              </a:pathLst>
            </a:custGeom>
            <a:solidFill>
              <a:srgbClr val="2D2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93" name="Google Shape;3193;p80"/>
          <p:cNvGrpSpPr/>
          <p:nvPr/>
        </p:nvGrpSpPr>
        <p:grpSpPr>
          <a:xfrm>
            <a:off x="7037756" y="2028526"/>
            <a:ext cx="1584904" cy="2894569"/>
            <a:chOff x="3512675" y="1278050"/>
            <a:chExt cx="1929750" cy="3524375"/>
          </a:xfrm>
        </p:grpSpPr>
        <p:sp>
          <p:nvSpPr>
            <p:cNvPr id="3194" name="Google Shape;3194;p80"/>
            <p:cNvSpPr/>
            <p:nvPr/>
          </p:nvSpPr>
          <p:spPr>
            <a:xfrm>
              <a:off x="4089475" y="1662575"/>
              <a:ext cx="285500" cy="202400"/>
            </a:xfrm>
            <a:custGeom>
              <a:avLst/>
              <a:gdLst/>
              <a:ahLst/>
              <a:cxnLst/>
              <a:rect l="l" t="t" r="r" b="b"/>
              <a:pathLst>
                <a:path w="11420" h="8096" extrusionOk="0">
                  <a:moveTo>
                    <a:pt x="1295" y="0"/>
                  </a:moveTo>
                  <a:cubicBezTo>
                    <a:pt x="0" y="0"/>
                    <a:pt x="1498" y="1927"/>
                    <a:pt x="1913" y="2164"/>
                  </a:cubicBezTo>
                  <a:cubicBezTo>
                    <a:pt x="2313" y="2398"/>
                    <a:pt x="3781" y="2398"/>
                    <a:pt x="3781" y="2398"/>
                  </a:cubicBezTo>
                  <a:cubicBezTo>
                    <a:pt x="3781" y="2398"/>
                    <a:pt x="4448" y="3599"/>
                    <a:pt x="6883" y="6234"/>
                  </a:cubicBezTo>
                  <a:cubicBezTo>
                    <a:pt x="8269" y="7776"/>
                    <a:pt x="9587" y="8096"/>
                    <a:pt x="10441" y="8096"/>
                  </a:cubicBezTo>
                  <a:cubicBezTo>
                    <a:pt x="11047" y="8096"/>
                    <a:pt x="11420" y="7935"/>
                    <a:pt x="11420" y="7935"/>
                  </a:cubicBezTo>
                  <a:cubicBezTo>
                    <a:pt x="8577" y="1919"/>
                    <a:pt x="2033" y="96"/>
                    <a:pt x="1915" y="96"/>
                  </a:cubicBezTo>
                  <a:cubicBezTo>
                    <a:pt x="1914" y="96"/>
                    <a:pt x="1913" y="96"/>
                    <a:pt x="1913" y="96"/>
                  </a:cubicBezTo>
                  <a:cubicBezTo>
                    <a:pt x="1659" y="30"/>
                    <a:pt x="1455" y="0"/>
                    <a:pt x="12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5" name="Google Shape;3195;p80"/>
            <p:cNvSpPr/>
            <p:nvPr/>
          </p:nvSpPr>
          <p:spPr>
            <a:xfrm>
              <a:off x="3512675" y="2151925"/>
              <a:ext cx="485375" cy="78000"/>
            </a:xfrm>
            <a:custGeom>
              <a:avLst/>
              <a:gdLst/>
              <a:ahLst/>
              <a:cxnLst/>
              <a:rect l="l" t="t" r="r" b="b"/>
              <a:pathLst>
                <a:path w="19415" h="3120" extrusionOk="0">
                  <a:moveTo>
                    <a:pt x="18169" y="0"/>
                  </a:moveTo>
                  <a:cubicBezTo>
                    <a:pt x="9884" y="0"/>
                    <a:pt x="2167" y="303"/>
                    <a:pt x="2136" y="303"/>
                  </a:cubicBezTo>
                  <a:cubicBezTo>
                    <a:pt x="1" y="1337"/>
                    <a:pt x="1202" y="2938"/>
                    <a:pt x="2703" y="2938"/>
                  </a:cubicBezTo>
                  <a:cubicBezTo>
                    <a:pt x="3203" y="2938"/>
                    <a:pt x="6639" y="1837"/>
                    <a:pt x="6639" y="1837"/>
                  </a:cubicBezTo>
                  <a:cubicBezTo>
                    <a:pt x="6639" y="1837"/>
                    <a:pt x="6728" y="1703"/>
                    <a:pt x="7287" y="1703"/>
                  </a:cubicBezTo>
                  <a:cubicBezTo>
                    <a:pt x="8005" y="1703"/>
                    <a:pt x="9499" y="1925"/>
                    <a:pt x="12576" y="2938"/>
                  </a:cubicBezTo>
                  <a:cubicBezTo>
                    <a:pt x="12981" y="3064"/>
                    <a:pt x="13384" y="3119"/>
                    <a:pt x="13782" y="3119"/>
                  </a:cubicBezTo>
                  <a:cubicBezTo>
                    <a:pt x="16766" y="3119"/>
                    <a:pt x="19415" y="3"/>
                    <a:pt x="19415" y="3"/>
                  </a:cubicBezTo>
                  <a:cubicBezTo>
                    <a:pt x="18998" y="1"/>
                    <a:pt x="18583" y="0"/>
                    <a:pt x="1816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6" name="Google Shape;3196;p80"/>
            <p:cNvSpPr/>
            <p:nvPr/>
          </p:nvSpPr>
          <p:spPr>
            <a:xfrm>
              <a:off x="4615975" y="1278050"/>
              <a:ext cx="170975" cy="134250"/>
            </a:xfrm>
            <a:custGeom>
              <a:avLst/>
              <a:gdLst/>
              <a:ahLst/>
              <a:cxnLst/>
              <a:rect l="l" t="t" r="r" b="b"/>
              <a:pathLst>
                <a:path w="6839" h="5370" extrusionOk="0">
                  <a:moveTo>
                    <a:pt x="3765" y="1"/>
                  </a:moveTo>
                  <a:cubicBezTo>
                    <a:pt x="1955" y="1"/>
                    <a:pt x="0" y="1634"/>
                    <a:pt x="0" y="1634"/>
                  </a:cubicBezTo>
                  <a:lnTo>
                    <a:pt x="6705" y="5370"/>
                  </a:lnTo>
                  <a:cubicBezTo>
                    <a:pt x="6705" y="5370"/>
                    <a:pt x="6838" y="1134"/>
                    <a:pt x="4837" y="233"/>
                  </a:cubicBezTo>
                  <a:cubicBezTo>
                    <a:pt x="4498" y="69"/>
                    <a:pt x="4134" y="1"/>
                    <a:pt x="376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7" name="Google Shape;3197;p80"/>
            <p:cNvSpPr/>
            <p:nvPr/>
          </p:nvSpPr>
          <p:spPr>
            <a:xfrm>
              <a:off x="4615975" y="1317700"/>
              <a:ext cx="167625" cy="92950"/>
            </a:xfrm>
            <a:custGeom>
              <a:avLst/>
              <a:gdLst/>
              <a:ahLst/>
              <a:cxnLst/>
              <a:rect l="l" t="t" r="r" b="b"/>
              <a:pathLst>
                <a:path w="6705" h="3718" extrusionOk="0">
                  <a:moveTo>
                    <a:pt x="1766" y="0"/>
                  </a:moveTo>
                  <a:cubicBezTo>
                    <a:pt x="728" y="0"/>
                    <a:pt x="0" y="48"/>
                    <a:pt x="0" y="48"/>
                  </a:cubicBezTo>
                  <a:lnTo>
                    <a:pt x="6672" y="3717"/>
                  </a:lnTo>
                  <a:cubicBezTo>
                    <a:pt x="6672" y="3717"/>
                    <a:pt x="6705" y="1883"/>
                    <a:pt x="6171" y="382"/>
                  </a:cubicBezTo>
                  <a:cubicBezTo>
                    <a:pt x="4744" y="71"/>
                    <a:pt x="3027" y="0"/>
                    <a:pt x="176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8" name="Google Shape;3198;p80"/>
            <p:cNvSpPr/>
            <p:nvPr/>
          </p:nvSpPr>
          <p:spPr>
            <a:xfrm>
              <a:off x="4435850" y="1318100"/>
              <a:ext cx="422825" cy="307325"/>
            </a:xfrm>
            <a:custGeom>
              <a:avLst/>
              <a:gdLst/>
              <a:ahLst/>
              <a:cxnLst/>
              <a:rect l="l" t="t" r="r" b="b"/>
              <a:pathLst>
                <a:path w="16913" h="12293" extrusionOk="0">
                  <a:moveTo>
                    <a:pt x="7426" y="1"/>
                  </a:moveTo>
                  <a:cubicBezTo>
                    <a:pt x="4211" y="1"/>
                    <a:pt x="1498" y="1620"/>
                    <a:pt x="834" y="4168"/>
                  </a:cubicBezTo>
                  <a:cubicBezTo>
                    <a:pt x="0" y="7371"/>
                    <a:pt x="2735" y="10873"/>
                    <a:pt x="6938" y="11974"/>
                  </a:cubicBezTo>
                  <a:cubicBezTo>
                    <a:pt x="7788" y="12190"/>
                    <a:pt x="8633" y="12292"/>
                    <a:pt x="9448" y="12292"/>
                  </a:cubicBezTo>
                  <a:cubicBezTo>
                    <a:pt x="12666" y="12292"/>
                    <a:pt x="15413" y="10693"/>
                    <a:pt x="16078" y="8138"/>
                  </a:cubicBezTo>
                  <a:cubicBezTo>
                    <a:pt x="16912" y="4935"/>
                    <a:pt x="14177" y="1433"/>
                    <a:pt x="9974" y="332"/>
                  </a:cubicBezTo>
                  <a:cubicBezTo>
                    <a:pt x="9109" y="107"/>
                    <a:pt x="8251" y="1"/>
                    <a:pt x="742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9" name="Google Shape;3199;p80"/>
            <p:cNvSpPr/>
            <p:nvPr/>
          </p:nvSpPr>
          <p:spPr>
            <a:xfrm>
              <a:off x="4408325" y="1817575"/>
              <a:ext cx="238525" cy="380300"/>
            </a:xfrm>
            <a:custGeom>
              <a:avLst/>
              <a:gdLst/>
              <a:ahLst/>
              <a:cxnLst/>
              <a:rect l="l" t="t" r="r" b="b"/>
              <a:pathLst>
                <a:path w="9541" h="15212" extrusionOk="0">
                  <a:moveTo>
                    <a:pt x="4670" y="1"/>
                  </a:moveTo>
                  <a:lnTo>
                    <a:pt x="0" y="15211"/>
                  </a:lnTo>
                  <a:lnTo>
                    <a:pt x="9540" y="14244"/>
                  </a:lnTo>
                  <a:lnTo>
                    <a:pt x="467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0" name="Google Shape;3200;p80"/>
            <p:cNvSpPr/>
            <p:nvPr/>
          </p:nvSpPr>
          <p:spPr>
            <a:xfrm>
              <a:off x="4987900" y="4250150"/>
              <a:ext cx="454525" cy="546950"/>
            </a:xfrm>
            <a:custGeom>
              <a:avLst/>
              <a:gdLst/>
              <a:ahLst/>
              <a:cxnLst/>
              <a:rect l="l" t="t" r="r" b="b"/>
              <a:pathLst>
                <a:path w="18181" h="21878" extrusionOk="0">
                  <a:moveTo>
                    <a:pt x="14177" y="1"/>
                  </a:moveTo>
                  <a:lnTo>
                    <a:pt x="6038" y="2235"/>
                  </a:lnTo>
                  <a:lnTo>
                    <a:pt x="8573" y="12510"/>
                  </a:lnTo>
                  <a:cubicBezTo>
                    <a:pt x="8573" y="12510"/>
                    <a:pt x="5871" y="16212"/>
                    <a:pt x="2202" y="18114"/>
                  </a:cubicBezTo>
                  <a:cubicBezTo>
                    <a:pt x="2202" y="18114"/>
                    <a:pt x="0" y="20282"/>
                    <a:pt x="1969" y="21483"/>
                  </a:cubicBezTo>
                  <a:cubicBezTo>
                    <a:pt x="2428" y="21759"/>
                    <a:pt x="3063" y="21877"/>
                    <a:pt x="3810" y="21877"/>
                  </a:cubicBezTo>
                  <a:cubicBezTo>
                    <a:pt x="8109" y="21877"/>
                    <a:pt x="16145" y="17980"/>
                    <a:pt x="16145" y="17980"/>
                  </a:cubicBezTo>
                  <a:cubicBezTo>
                    <a:pt x="17413" y="17647"/>
                    <a:pt x="18180" y="16346"/>
                    <a:pt x="17880" y="15111"/>
                  </a:cubicBezTo>
                  <a:lnTo>
                    <a:pt x="1417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1" name="Google Shape;3201;p80"/>
            <p:cNvSpPr/>
            <p:nvPr/>
          </p:nvSpPr>
          <p:spPr>
            <a:xfrm>
              <a:off x="4464200" y="2458025"/>
              <a:ext cx="625475" cy="1871375"/>
            </a:xfrm>
            <a:custGeom>
              <a:avLst/>
              <a:gdLst/>
              <a:ahLst/>
              <a:cxnLst/>
              <a:rect l="l" t="t" r="r" b="b"/>
              <a:pathLst>
                <a:path w="25019" h="74855" extrusionOk="0">
                  <a:moveTo>
                    <a:pt x="25018" y="1"/>
                  </a:moveTo>
                  <a:lnTo>
                    <a:pt x="6938" y="3870"/>
                  </a:lnTo>
                  <a:cubicBezTo>
                    <a:pt x="6938" y="3870"/>
                    <a:pt x="0" y="24852"/>
                    <a:pt x="167" y="70585"/>
                  </a:cubicBezTo>
                  <a:cubicBezTo>
                    <a:pt x="167" y="73487"/>
                    <a:pt x="2669" y="74854"/>
                    <a:pt x="2669" y="74854"/>
                  </a:cubicBezTo>
                  <a:lnTo>
                    <a:pt x="11108" y="74654"/>
                  </a:lnTo>
                  <a:cubicBezTo>
                    <a:pt x="11108" y="74654"/>
                    <a:pt x="16412" y="68683"/>
                    <a:pt x="16412" y="62946"/>
                  </a:cubicBezTo>
                  <a:cubicBezTo>
                    <a:pt x="16412" y="53406"/>
                    <a:pt x="19014" y="42298"/>
                    <a:pt x="22850" y="28822"/>
                  </a:cubicBezTo>
                  <a:cubicBezTo>
                    <a:pt x="24818" y="21850"/>
                    <a:pt x="25018" y="1"/>
                    <a:pt x="250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2" name="Google Shape;3202;p80"/>
            <p:cNvSpPr/>
            <p:nvPr/>
          </p:nvSpPr>
          <p:spPr>
            <a:xfrm>
              <a:off x="4682675" y="2588125"/>
              <a:ext cx="69250" cy="169325"/>
            </a:xfrm>
            <a:custGeom>
              <a:avLst/>
              <a:gdLst/>
              <a:ahLst/>
              <a:cxnLst/>
              <a:rect l="l" t="t" r="r" b="b"/>
              <a:pathLst>
                <a:path w="2770" h="6773" extrusionOk="0">
                  <a:moveTo>
                    <a:pt x="2503" y="1"/>
                  </a:moveTo>
                  <a:lnTo>
                    <a:pt x="1769" y="5705"/>
                  </a:lnTo>
                  <a:lnTo>
                    <a:pt x="1" y="6539"/>
                  </a:lnTo>
                  <a:lnTo>
                    <a:pt x="101" y="6772"/>
                  </a:lnTo>
                  <a:lnTo>
                    <a:pt x="2036" y="5905"/>
                  </a:lnTo>
                  <a:lnTo>
                    <a:pt x="2769" y="34"/>
                  </a:lnTo>
                  <a:lnTo>
                    <a:pt x="2503" y="1"/>
                  </a:lnTo>
                  <a:close/>
                </a:path>
              </a:pathLst>
            </a:custGeom>
            <a:solidFill>
              <a:srgbClr val="2D2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3" name="Google Shape;3203;p80"/>
            <p:cNvSpPr/>
            <p:nvPr/>
          </p:nvSpPr>
          <p:spPr>
            <a:xfrm>
              <a:off x="4864475" y="2475475"/>
              <a:ext cx="571275" cy="1847150"/>
            </a:xfrm>
            <a:custGeom>
              <a:avLst/>
              <a:gdLst/>
              <a:ahLst/>
              <a:cxnLst/>
              <a:rect l="l" t="t" r="r" b="b"/>
              <a:pathLst>
                <a:path w="22851" h="73886" extrusionOk="0">
                  <a:moveTo>
                    <a:pt x="14043" y="0"/>
                  </a:moveTo>
                  <a:cubicBezTo>
                    <a:pt x="9467" y="0"/>
                    <a:pt x="2269" y="2405"/>
                    <a:pt x="2269" y="2405"/>
                  </a:cubicBezTo>
                  <a:cubicBezTo>
                    <a:pt x="2269" y="2405"/>
                    <a:pt x="1" y="30358"/>
                    <a:pt x="1302" y="41933"/>
                  </a:cubicBezTo>
                  <a:cubicBezTo>
                    <a:pt x="2436" y="51874"/>
                    <a:pt x="3503" y="63149"/>
                    <a:pt x="6739" y="69486"/>
                  </a:cubicBezTo>
                  <a:cubicBezTo>
                    <a:pt x="8393" y="72815"/>
                    <a:pt x="9656" y="73422"/>
                    <a:pt x="10356" y="73422"/>
                  </a:cubicBezTo>
                  <a:cubicBezTo>
                    <a:pt x="10758" y="73422"/>
                    <a:pt x="10975" y="73222"/>
                    <a:pt x="10975" y="73222"/>
                  </a:cubicBezTo>
                  <a:cubicBezTo>
                    <a:pt x="10975" y="73222"/>
                    <a:pt x="12314" y="73886"/>
                    <a:pt x="14365" y="73886"/>
                  </a:cubicBezTo>
                  <a:cubicBezTo>
                    <a:pt x="15786" y="73886"/>
                    <a:pt x="17550" y="73567"/>
                    <a:pt x="19448" y="72489"/>
                  </a:cubicBezTo>
                  <a:cubicBezTo>
                    <a:pt x="19448" y="72489"/>
                    <a:pt x="21082" y="64983"/>
                    <a:pt x="20749" y="60880"/>
                  </a:cubicBezTo>
                  <a:cubicBezTo>
                    <a:pt x="19948" y="51240"/>
                    <a:pt x="15278" y="35629"/>
                    <a:pt x="15278" y="35629"/>
                  </a:cubicBezTo>
                  <a:cubicBezTo>
                    <a:pt x="15278" y="35629"/>
                    <a:pt x="22850" y="14547"/>
                    <a:pt x="17613" y="1371"/>
                  </a:cubicBezTo>
                  <a:cubicBezTo>
                    <a:pt x="17203" y="363"/>
                    <a:pt x="15820" y="0"/>
                    <a:pt x="140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4" name="Google Shape;3204;p80"/>
            <p:cNvSpPr/>
            <p:nvPr/>
          </p:nvSpPr>
          <p:spPr>
            <a:xfrm>
              <a:off x="4440850" y="1669100"/>
              <a:ext cx="866475" cy="865250"/>
            </a:xfrm>
            <a:custGeom>
              <a:avLst/>
              <a:gdLst/>
              <a:ahLst/>
              <a:cxnLst/>
              <a:rect l="l" t="t" r="r" b="b"/>
              <a:pathLst>
                <a:path w="34659" h="34610" extrusionOk="0">
                  <a:moveTo>
                    <a:pt x="20640" y="0"/>
                  </a:moveTo>
                  <a:cubicBezTo>
                    <a:pt x="19756" y="0"/>
                    <a:pt x="19181" y="135"/>
                    <a:pt x="19181" y="135"/>
                  </a:cubicBezTo>
                  <a:cubicBezTo>
                    <a:pt x="19181" y="135"/>
                    <a:pt x="9740" y="2237"/>
                    <a:pt x="3336" y="5940"/>
                  </a:cubicBezTo>
                  <a:cubicBezTo>
                    <a:pt x="0" y="7874"/>
                    <a:pt x="4603" y="31324"/>
                    <a:pt x="4603" y="31324"/>
                  </a:cubicBezTo>
                  <a:cubicBezTo>
                    <a:pt x="5781" y="33720"/>
                    <a:pt x="16383" y="34610"/>
                    <a:pt x="24637" y="34610"/>
                  </a:cubicBezTo>
                  <a:cubicBezTo>
                    <a:pt x="30177" y="34610"/>
                    <a:pt x="34659" y="34209"/>
                    <a:pt x="34525" y="33593"/>
                  </a:cubicBezTo>
                  <a:cubicBezTo>
                    <a:pt x="32890" y="25687"/>
                    <a:pt x="29088" y="6507"/>
                    <a:pt x="27853" y="4305"/>
                  </a:cubicBezTo>
                  <a:cubicBezTo>
                    <a:pt x="25728" y="598"/>
                    <a:pt x="22501" y="0"/>
                    <a:pt x="2064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5" name="Google Shape;3205;p80"/>
            <p:cNvSpPr/>
            <p:nvPr/>
          </p:nvSpPr>
          <p:spPr>
            <a:xfrm>
              <a:off x="4538400" y="2180325"/>
              <a:ext cx="768925" cy="354025"/>
            </a:xfrm>
            <a:custGeom>
              <a:avLst/>
              <a:gdLst/>
              <a:ahLst/>
              <a:cxnLst/>
              <a:rect l="l" t="t" r="r" b="b"/>
              <a:pathLst>
                <a:path w="30757" h="14161" extrusionOk="0">
                  <a:moveTo>
                    <a:pt x="15879" y="1"/>
                  </a:moveTo>
                  <a:lnTo>
                    <a:pt x="11309" y="1469"/>
                  </a:lnTo>
                  <a:lnTo>
                    <a:pt x="1" y="6873"/>
                  </a:lnTo>
                  <a:cubicBezTo>
                    <a:pt x="435" y="9241"/>
                    <a:pt x="701" y="10875"/>
                    <a:pt x="701" y="10875"/>
                  </a:cubicBezTo>
                  <a:cubicBezTo>
                    <a:pt x="1879" y="13271"/>
                    <a:pt x="12481" y="14161"/>
                    <a:pt x="20735" y="14161"/>
                  </a:cubicBezTo>
                  <a:cubicBezTo>
                    <a:pt x="26275" y="14161"/>
                    <a:pt x="30757" y="13760"/>
                    <a:pt x="30623" y="13144"/>
                  </a:cubicBezTo>
                  <a:cubicBezTo>
                    <a:pt x="30389" y="12176"/>
                    <a:pt x="30189" y="11076"/>
                    <a:pt x="29922" y="9841"/>
                  </a:cubicBezTo>
                  <a:cubicBezTo>
                    <a:pt x="20549" y="9174"/>
                    <a:pt x="15879" y="1"/>
                    <a:pt x="158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6" name="Google Shape;3206;p80"/>
            <p:cNvSpPr/>
            <p:nvPr/>
          </p:nvSpPr>
          <p:spPr>
            <a:xfrm>
              <a:off x="4538400" y="1780050"/>
              <a:ext cx="145150" cy="454525"/>
            </a:xfrm>
            <a:custGeom>
              <a:avLst/>
              <a:gdLst/>
              <a:ahLst/>
              <a:cxnLst/>
              <a:rect l="l" t="t" r="r" b="b"/>
              <a:pathLst>
                <a:path w="5806" h="18181" extrusionOk="0">
                  <a:moveTo>
                    <a:pt x="2369" y="0"/>
                  </a:moveTo>
                  <a:cubicBezTo>
                    <a:pt x="1635" y="334"/>
                    <a:pt x="868" y="701"/>
                    <a:pt x="168" y="1101"/>
                  </a:cubicBezTo>
                  <a:cubicBezTo>
                    <a:pt x="1" y="4437"/>
                    <a:pt x="701" y="9707"/>
                    <a:pt x="3837" y="18180"/>
                  </a:cubicBezTo>
                  <a:lnTo>
                    <a:pt x="5805" y="17413"/>
                  </a:lnTo>
                  <a:cubicBezTo>
                    <a:pt x="2169" y="7639"/>
                    <a:pt x="1969" y="2536"/>
                    <a:pt x="236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7" name="Google Shape;3207;p80"/>
            <p:cNvSpPr/>
            <p:nvPr/>
          </p:nvSpPr>
          <p:spPr>
            <a:xfrm>
              <a:off x="4781075" y="1684150"/>
              <a:ext cx="155975" cy="514550"/>
            </a:xfrm>
            <a:custGeom>
              <a:avLst/>
              <a:gdLst/>
              <a:ahLst/>
              <a:cxnLst/>
              <a:rect l="l" t="t" r="r" b="b"/>
              <a:pathLst>
                <a:path w="6239" h="20582" extrusionOk="0">
                  <a:moveTo>
                    <a:pt x="3737" y="0"/>
                  </a:moveTo>
                  <a:cubicBezTo>
                    <a:pt x="2970" y="201"/>
                    <a:pt x="2069" y="434"/>
                    <a:pt x="1002" y="734"/>
                  </a:cubicBezTo>
                  <a:cubicBezTo>
                    <a:pt x="134" y="3536"/>
                    <a:pt x="1" y="9207"/>
                    <a:pt x="4237" y="20582"/>
                  </a:cubicBezTo>
                  <a:lnTo>
                    <a:pt x="6239" y="19848"/>
                  </a:lnTo>
                  <a:cubicBezTo>
                    <a:pt x="68" y="3103"/>
                    <a:pt x="3737" y="34"/>
                    <a:pt x="3770" y="34"/>
                  </a:cubicBezTo>
                  <a:lnTo>
                    <a:pt x="373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8" name="Google Shape;3208;p80"/>
            <p:cNvSpPr/>
            <p:nvPr/>
          </p:nvSpPr>
          <p:spPr>
            <a:xfrm>
              <a:off x="4237375" y="2144675"/>
              <a:ext cx="742200" cy="683650"/>
            </a:xfrm>
            <a:custGeom>
              <a:avLst/>
              <a:gdLst/>
              <a:ahLst/>
              <a:cxnLst/>
              <a:rect l="l" t="t" r="r" b="b"/>
              <a:pathLst>
                <a:path w="29688" h="27346" extrusionOk="0">
                  <a:moveTo>
                    <a:pt x="17677" y="0"/>
                  </a:moveTo>
                  <a:cubicBezTo>
                    <a:pt x="15681" y="0"/>
                    <a:pt x="13207" y="310"/>
                    <a:pt x="10574" y="960"/>
                  </a:cubicBezTo>
                  <a:cubicBezTo>
                    <a:pt x="5170" y="2294"/>
                    <a:pt x="1001" y="4596"/>
                    <a:pt x="500" y="6330"/>
                  </a:cubicBezTo>
                  <a:cubicBezTo>
                    <a:pt x="167" y="6797"/>
                    <a:pt x="0" y="7298"/>
                    <a:pt x="33" y="7798"/>
                  </a:cubicBezTo>
                  <a:cubicBezTo>
                    <a:pt x="33" y="7798"/>
                    <a:pt x="3437" y="27345"/>
                    <a:pt x="11589" y="27345"/>
                  </a:cubicBezTo>
                  <a:cubicBezTo>
                    <a:pt x="12016" y="27345"/>
                    <a:pt x="12456" y="27292"/>
                    <a:pt x="12909" y="27179"/>
                  </a:cubicBezTo>
                  <a:lnTo>
                    <a:pt x="20548" y="25311"/>
                  </a:lnTo>
                  <a:cubicBezTo>
                    <a:pt x="29688" y="23076"/>
                    <a:pt x="23150" y="2127"/>
                    <a:pt x="23150" y="2127"/>
                  </a:cubicBezTo>
                  <a:cubicBezTo>
                    <a:pt x="22916" y="1627"/>
                    <a:pt x="22549" y="1260"/>
                    <a:pt x="22016" y="993"/>
                  </a:cubicBezTo>
                  <a:cubicBezTo>
                    <a:pt x="21349" y="343"/>
                    <a:pt x="19778" y="0"/>
                    <a:pt x="176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9" name="Google Shape;3209;p80"/>
            <p:cNvSpPr/>
            <p:nvPr/>
          </p:nvSpPr>
          <p:spPr>
            <a:xfrm>
              <a:off x="4259875" y="2172225"/>
              <a:ext cx="537075" cy="201600"/>
            </a:xfrm>
            <a:custGeom>
              <a:avLst/>
              <a:gdLst/>
              <a:ahLst/>
              <a:cxnLst/>
              <a:rect l="l" t="t" r="r" b="b"/>
              <a:pathLst>
                <a:path w="21483" h="8064" extrusionOk="0">
                  <a:moveTo>
                    <a:pt x="16669" y="0"/>
                  </a:moveTo>
                  <a:cubicBezTo>
                    <a:pt x="14787" y="0"/>
                    <a:pt x="12453" y="302"/>
                    <a:pt x="9974" y="925"/>
                  </a:cubicBezTo>
                  <a:cubicBezTo>
                    <a:pt x="4270" y="2326"/>
                    <a:pt x="1" y="4862"/>
                    <a:pt x="401" y="6596"/>
                  </a:cubicBezTo>
                  <a:cubicBezTo>
                    <a:pt x="647" y="7560"/>
                    <a:pt x="2350" y="8064"/>
                    <a:pt x="4819" y="8064"/>
                  </a:cubicBezTo>
                  <a:cubicBezTo>
                    <a:pt x="6705" y="8064"/>
                    <a:pt x="9038" y="7770"/>
                    <a:pt x="11509" y="7163"/>
                  </a:cubicBezTo>
                  <a:cubicBezTo>
                    <a:pt x="17213" y="5729"/>
                    <a:pt x="21483" y="3194"/>
                    <a:pt x="21049" y="1492"/>
                  </a:cubicBezTo>
                  <a:cubicBezTo>
                    <a:pt x="20804" y="512"/>
                    <a:pt x="19119" y="0"/>
                    <a:pt x="166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0" name="Google Shape;3210;p80"/>
            <p:cNvSpPr/>
            <p:nvPr/>
          </p:nvSpPr>
          <p:spPr>
            <a:xfrm>
              <a:off x="4346600" y="2453750"/>
              <a:ext cx="213525" cy="186175"/>
            </a:xfrm>
            <a:custGeom>
              <a:avLst/>
              <a:gdLst/>
              <a:ahLst/>
              <a:cxnLst/>
              <a:rect l="l" t="t" r="r" b="b"/>
              <a:pathLst>
                <a:path w="8541" h="7447" extrusionOk="0">
                  <a:moveTo>
                    <a:pt x="4431" y="0"/>
                  </a:moveTo>
                  <a:cubicBezTo>
                    <a:pt x="4283" y="0"/>
                    <a:pt x="4140" y="12"/>
                    <a:pt x="4004" y="38"/>
                  </a:cubicBezTo>
                  <a:cubicBezTo>
                    <a:pt x="2803" y="239"/>
                    <a:pt x="1" y="2740"/>
                    <a:pt x="1" y="2740"/>
                  </a:cubicBezTo>
                  <a:cubicBezTo>
                    <a:pt x="1" y="2740"/>
                    <a:pt x="1429" y="7446"/>
                    <a:pt x="2396" y="7446"/>
                  </a:cubicBezTo>
                  <a:cubicBezTo>
                    <a:pt x="2409" y="7446"/>
                    <a:pt x="2423" y="7446"/>
                    <a:pt x="2436" y="7444"/>
                  </a:cubicBezTo>
                  <a:cubicBezTo>
                    <a:pt x="6372" y="6977"/>
                    <a:pt x="8540" y="4875"/>
                    <a:pt x="8540" y="4875"/>
                  </a:cubicBezTo>
                  <a:cubicBezTo>
                    <a:pt x="8540" y="4875"/>
                    <a:pt x="7306" y="1106"/>
                    <a:pt x="7139" y="906"/>
                  </a:cubicBezTo>
                  <a:cubicBezTo>
                    <a:pt x="6991" y="728"/>
                    <a:pt x="5585" y="0"/>
                    <a:pt x="4431" y="0"/>
                  </a:cubicBezTo>
                  <a:close/>
                </a:path>
              </a:pathLst>
            </a:custGeom>
            <a:solidFill>
              <a:srgbClr val="824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1" name="Google Shape;3211;p80"/>
            <p:cNvSpPr/>
            <p:nvPr/>
          </p:nvSpPr>
          <p:spPr>
            <a:xfrm>
              <a:off x="4374950" y="2425675"/>
              <a:ext cx="117625" cy="44050"/>
            </a:xfrm>
            <a:custGeom>
              <a:avLst/>
              <a:gdLst/>
              <a:ahLst/>
              <a:cxnLst/>
              <a:rect l="l" t="t" r="r" b="b"/>
              <a:pathLst>
                <a:path w="4705" h="1762" extrusionOk="0">
                  <a:moveTo>
                    <a:pt x="386" y="1"/>
                  </a:moveTo>
                  <a:cubicBezTo>
                    <a:pt x="286" y="1"/>
                    <a:pt x="222" y="19"/>
                    <a:pt x="201" y="61"/>
                  </a:cubicBezTo>
                  <a:cubicBezTo>
                    <a:pt x="1" y="528"/>
                    <a:pt x="1502" y="1762"/>
                    <a:pt x="1502" y="1762"/>
                  </a:cubicBezTo>
                  <a:lnTo>
                    <a:pt x="4704" y="1395"/>
                  </a:lnTo>
                  <a:cubicBezTo>
                    <a:pt x="4704" y="1395"/>
                    <a:pt x="1246" y="1"/>
                    <a:pt x="386" y="1"/>
                  </a:cubicBezTo>
                  <a:close/>
                </a:path>
              </a:pathLst>
            </a:custGeom>
            <a:solidFill>
              <a:srgbClr val="824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2" name="Google Shape;3212;p80"/>
            <p:cNvSpPr/>
            <p:nvPr/>
          </p:nvSpPr>
          <p:spPr>
            <a:xfrm>
              <a:off x="4256700" y="2486400"/>
              <a:ext cx="147475" cy="70950"/>
            </a:xfrm>
            <a:custGeom>
              <a:avLst/>
              <a:gdLst/>
              <a:ahLst/>
              <a:cxnLst/>
              <a:rect l="l" t="t" r="r" b="b"/>
              <a:pathLst>
                <a:path w="5899" h="2838" extrusionOk="0">
                  <a:moveTo>
                    <a:pt x="5898" y="0"/>
                  </a:moveTo>
                  <a:cubicBezTo>
                    <a:pt x="5898" y="0"/>
                    <a:pt x="94" y="1835"/>
                    <a:pt x="28" y="2569"/>
                  </a:cubicBezTo>
                  <a:cubicBezTo>
                    <a:pt x="0" y="2761"/>
                    <a:pt x="321" y="2838"/>
                    <a:pt x="806" y="2838"/>
                  </a:cubicBezTo>
                  <a:cubicBezTo>
                    <a:pt x="2083" y="2838"/>
                    <a:pt x="4495" y="2307"/>
                    <a:pt x="4664" y="1968"/>
                  </a:cubicBezTo>
                  <a:cubicBezTo>
                    <a:pt x="4931" y="1501"/>
                    <a:pt x="5898" y="0"/>
                    <a:pt x="5898" y="0"/>
                  </a:cubicBezTo>
                  <a:close/>
                </a:path>
              </a:pathLst>
            </a:custGeom>
            <a:solidFill>
              <a:srgbClr val="824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3" name="Google Shape;3213;p80"/>
            <p:cNvSpPr/>
            <p:nvPr/>
          </p:nvSpPr>
          <p:spPr>
            <a:xfrm>
              <a:off x="4233200" y="2543925"/>
              <a:ext cx="150950" cy="71650"/>
            </a:xfrm>
            <a:custGeom>
              <a:avLst/>
              <a:gdLst/>
              <a:ahLst/>
              <a:cxnLst/>
              <a:rect l="l" t="t" r="r" b="b"/>
              <a:pathLst>
                <a:path w="6038" h="2866" extrusionOk="0">
                  <a:moveTo>
                    <a:pt x="5171" y="1"/>
                  </a:moveTo>
                  <a:cubicBezTo>
                    <a:pt x="5171" y="1"/>
                    <a:pt x="0" y="1969"/>
                    <a:pt x="67" y="2502"/>
                  </a:cubicBezTo>
                  <a:cubicBezTo>
                    <a:pt x="105" y="2762"/>
                    <a:pt x="408" y="2866"/>
                    <a:pt x="856" y="2866"/>
                  </a:cubicBezTo>
                  <a:cubicBezTo>
                    <a:pt x="2368" y="2866"/>
                    <a:pt x="5532" y="1680"/>
                    <a:pt x="5738" y="1268"/>
                  </a:cubicBezTo>
                  <a:cubicBezTo>
                    <a:pt x="6038" y="701"/>
                    <a:pt x="5171" y="1"/>
                    <a:pt x="5171" y="1"/>
                  </a:cubicBezTo>
                  <a:close/>
                </a:path>
              </a:pathLst>
            </a:custGeom>
            <a:solidFill>
              <a:srgbClr val="824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4" name="Google Shape;3214;p80"/>
            <p:cNvSpPr/>
            <p:nvPr/>
          </p:nvSpPr>
          <p:spPr>
            <a:xfrm>
              <a:off x="4293225" y="2567275"/>
              <a:ext cx="135125" cy="89775"/>
            </a:xfrm>
            <a:custGeom>
              <a:avLst/>
              <a:gdLst/>
              <a:ahLst/>
              <a:cxnLst/>
              <a:rect l="l" t="t" r="r" b="b"/>
              <a:pathLst>
                <a:path w="5405" h="3591" extrusionOk="0">
                  <a:moveTo>
                    <a:pt x="4471" y="1"/>
                  </a:moveTo>
                  <a:cubicBezTo>
                    <a:pt x="4471" y="1"/>
                    <a:pt x="1" y="2703"/>
                    <a:pt x="34" y="3370"/>
                  </a:cubicBezTo>
                  <a:cubicBezTo>
                    <a:pt x="54" y="3524"/>
                    <a:pt x="182" y="3591"/>
                    <a:pt x="384" y="3591"/>
                  </a:cubicBezTo>
                  <a:cubicBezTo>
                    <a:pt x="1542" y="3591"/>
                    <a:pt x="5158" y="1417"/>
                    <a:pt x="5271" y="935"/>
                  </a:cubicBezTo>
                  <a:cubicBezTo>
                    <a:pt x="5405" y="401"/>
                    <a:pt x="4471" y="1"/>
                    <a:pt x="4471" y="1"/>
                  </a:cubicBezTo>
                  <a:close/>
                </a:path>
              </a:pathLst>
            </a:custGeom>
            <a:solidFill>
              <a:srgbClr val="824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5" name="Google Shape;3215;p80"/>
            <p:cNvSpPr/>
            <p:nvPr/>
          </p:nvSpPr>
          <p:spPr>
            <a:xfrm>
              <a:off x="4328250" y="2588125"/>
              <a:ext cx="130975" cy="95250"/>
            </a:xfrm>
            <a:custGeom>
              <a:avLst/>
              <a:gdLst/>
              <a:ahLst/>
              <a:cxnLst/>
              <a:rect l="l" t="t" r="r" b="b"/>
              <a:pathLst>
                <a:path w="5239" h="3810" extrusionOk="0">
                  <a:moveTo>
                    <a:pt x="4271" y="1"/>
                  </a:moveTo>
                  <a:cubicBezTo>
                    <a:pt x="4271" y="1"/>
                    <a:pt x="1" y="3503"/>
                    <a:pt x="201" y="3703"/>
                  </a:cubicBezTo>
                  <a:cubicBezTo>
                    <a:pt x="278" y="3777"/>
                    <a:pt x="392" y="3810"/>
                    <a:pt x="534" y="3810"/>
                  </a:cubicBezTo>
                  <a:cubicBezTo>
                    <a:pt x="1755" y="3810"/>
                    <a:pt x="5078" y="1379"/>
                    <a:pt x="5138" y="901"/>
                  </a:cubicBezTo>
                  <a:cubicBezTo>
                    <a:pt x="5238" y="368"/>
                    <a:pt x="4271" y="1"/>
                    <a:pt x="4271" y="1"/>
                  </a:cubicBezTo>
                  <a:close/>
                </a:path>
              </a:pathLst>
            </a:custGeom>
            <a:solidFill>
              <a:srgbClr val="824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6" name="Google Shape;3216;p80"/>
            <p:cNvSpPr/>
            <p:nvPr/>
          </p:nvSpPr>
          <p:spPr>
            <a:xfrm>
              <a:off x="4525075" y="2327950"/>
              <a:ext cx="410300" cy="248525"/>
            </a:xfrm>
            <a:custGeom>
              <a:avLst/>
              <a:gdLst/>
              <a:ahLst/>
              <a:cxnLst/>
              <a:rect l="l" t="t" r="r" b="b"/>
              <a:pathLst>
                <a:path w="16412" h="9941" extrusionOk="0">
                  <a:moveTo>
                    <a:pt x="13710" y="0"/>
                  </a:moveTo>
                  <a:lnTo>
                    <a:pt x="9007" y="2469"/>
                  </a:lnTo>
                  <a:lnTo>
                    <a:pt x="0" y="5971"/>
                  </a:lnTo>
                  <a:lnTo>
                    <a:pt x="1401" y="9941"/>
                  </a:lnTo>
                  <a:cubicBezTo>
                    <a:pt x="1401" y="9941"/>
                    <a:pt x="7572" y="9073"/>
                    <a:pt x="9707" y="8773"/>
                  </a:cubicBezTo>
                  <a:cubicBezTo>
                    <a:pt x="11775" y="8473"/>
                    <a:pt x="16412" y="7472"/>
                    <a:pt x="16412" y="7472"/>
                  </a:cubicBezTo>
                  <a:cubicBezTo>
                    <a:pt x="16412" y="7472"/>
                    <a:pt x="14077" y="501"/>
                    <a:pt x="13710" y="0"/>
                  </a:cubicBezTo>
                  <a:close/>
                </a:path>
              </a:pathLst>
            </a:custGeom>
            <a:solidFill>
              <a:srgbClr val="824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7" name="Google Shape;3217;p80"/>
            <p:cNvSpPr/>
            <p:nvPr/>
          </p:nvSpPr>
          <p:spPr>
            <a:xfrm>
              <a:off x="4595125" y="1776725"/>
              <a:ext cx="777250" cy="855625"/>
            </a:xfrm>
            <a:custGeom>
              <a:avLst/>
              <a:gdLst/>
              <a:ahLst/>
              <a:cxnLst/>
              <a:rect l="l" t="t" r="r" b="b"/>
              <a:pathLst>
                <a:path w="31090" h="34225" extrusionOk="0">
                  <a:moveTo>
                    <a:pt x="21716" y="0"/>
                  </a:moveTo>
                  <a:lnTo>
                    <a:pt x="10174" y="2669"/>
                  </a:lnTo>
                  <a:lnTo>
                    <a:pt x="16679" y="18980"/>
                  </a:lnTo>
                  <a:cubicBezTo>
                    <a:pt x="14077" y="20348"/>
                    <a:pt x="0" y="26319"/>
                    <a:pt x="0" y="26319"/>
                  </a:cubicBezTo>
                  <a:lnTo>
                    <a:pt x="5404" y="34225"/>
                  </a:lnTo>
                  <a:cubicBezTo>
                    <a:pt x="22116" y="29188"/>
                    <a:pt x="30188" y="26319"/>
                    <a:pt x="30856" y="22683"/>
                  </a:cubicBezTo>
                  <a:cubicBezTo>
                    <a:pt x="31089" y="21215"/>
                    <a:pt x="31022" y="17813"/>
                    <a:pt x="30455" y="16479"/>
                  </a:cubicBezTo>
                  <a:lnTo>
                    <a:pt x="2171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8" name="Google Shape;3218;p80"/>
            <p:cNvSpPr/>
            <p:nvPr/>
          </p:nvSpPr>
          <p:spPr>
            <a:xfrm>
              <a:off x="4584275" y="1428975"/>
              <a:ext cx="237700" cy="471350"/>
            </a:xfrm>
            <a:custGeom>
              <a:avLst/>
              <a:gdLst/>
              <a:ahLst/>
              <a:cxnLst/>
              <a:rect l="l" t="t" r="r" b="b"/>
              <a:pathLst>
                <a:path w="9508" h="18854" extrusionOk="0">
                  <a:moveTo>
                    <a:pt x="835" y="0"/>
                  </a:moveTo>
                  <a:cubicBezTo>
                    <a:pt x="835" y="0"/>
                    <a:pt x="1" y="10374"/>
                    <a:pt x="468" y="15711"/>
                  </a:cubicBezTo>
                  <a:cubicBezTo>
                    <a:pt x="468" y="15711"/>
                    <a:pt x="701" y="18613"/>
                    <a:pt x="3970" y="18847"/>
                  </a:cubicBezTo>
                  <a:cubicBezTo>
                    <a:pt x="4036" y="18851"/>
                    <a:pt x="4100" y="18853"/>
                    <a:pt x="4164" y="18853"/>
                  </a:cubicBezTo>
                  <a:cubicBezTo>
                    <a:pt x="8182" y="18853"/>
                    <a:pt x="9507" y="10741"/>
                    <a:pt x="9507" y="10741"/>
                  </a:cubicBezTo>
                  <a:cubicBezTo>
                    <a:pt x="4804" y="5237"/>
                    <a:pt x="6272" y="2902"/>
                    <a:pt x="6205" y="2702"/>
                  </a:cubicBezTo>
                  <a:cubicBezTo>
                    <a:pt x="6138" y="2235"/>
                    <a:pt x="6138" y="2002"/>
                    <a:pt x="6138" y="1768"/>
                  </a:cubicBezTo>
                  <a:lnTo>
                    <a:pt x="5605" y="0"/>
                  </a:lnTo>
                  <a:lnTo>
                    <a:pt x="5438" y="334"/>
                  </a:lnTo>
                  <a:cubicBezTo>
                    <a:pt x="5204" y="934"/>
                    <a:pt x="5138" y="1401"/>
                    <a:pt x="5138" y="1735"/>
                  </a:cubicBezTo>
                  <a:cubicBezTo>
                    <a:pt x="3436" y="667"/>
                    <a:pt x="835" y="0"/>
                    <a:pt x="835" y="0"/>
                  </a:cubicBezTo>
                  <a:close/>
                </a:path>
              </a:pathLst>
            </a:custGeom>
            <a:solidFill>
              <a:srgbClr val="4B1C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9" name="Google Shape;3219;p80"/>
            <p:cNvSpPr/>
            <p:nvPr/>
          </p:nvSpPr>
          <p:spPr>
            <a:xfrm>
              <a:off x="4555100" y="1395250"/>
              <a:ext cx="200425" cy="248150"/>
            </a:xfrm>
            <a:custGeom>
              <a:avLst/>
              <a:gdLst/>
              <a:ahLst/>
              <a:cxnLst/>
              <a:rect l="l" t="t" r="r" b="b"/>
              <a:pathLst>
                <a:path w="8017" h="9926" extrusionOk="0">
                  <a:moveTo>
                    <a:pt x="2700" y="1"/>
                  </a:moveTo>
                  <a:cubicBezTo>
                    <a:pt x="2146" y="1"/>
                    <a:pt x="1526" y="36"/>
                    <a:pt x="834" y="115"/>
                  </a:cubicBezTo>
                  <a:cubicBezTo>
                    <a:pt x="834" y="115"/>
                    <a:pt x="934" y="2417"/>
                    <a:pt x="467" y="3184"/>
                  </a:cubicBezTo>
                  <a:cubicBezTo>
                    <a:pt x="0" y="3918"/>
                    <a:pt x="100" y="8588"/>
                    <a:pt x="834" y="9588"/>
                  </a:cubicBezTo>
                  <a:cubicBezTo>
                    <a:pt x="978" y="9785"/>
                    <a:pt x="1371" y="9925"/>
                    <a:pt x="1907" y="9925"/>
                  </a:cubicBezTo>
                  <a:cubicBezTo>
                    <a:pt x="2734" y="9925"/>
                    <a:pt x="3904" y="9592"/>
                    <a:pt x="5037" y="8621"/>
                  </a:cubicBezTo>
                  <a:cubicBezTo>
                    <a:pt x="6972" y="7053"/>
                    <a:pt x="7305" y="3284"/>
                    <a:pt x="7305" y="3284"/>
                  </a:cubicBezTo>
                  <a:cubicBezTo>
                    <a:pt x="7305" y="3284"/>
                    <a:pt x="8017" y="1"/>
                    <a:pt x="2700" y="1"/>
                  </a:cubicBezTo>
                  <a:close/>
                </a:path>
              </a:pathLst>
            </a:custGeom>
            <a:solidFill>
              <a:srgbClr val="824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0" name="Google Shape;3220;p80"/>
            <p:cNvSpPr/>
            <p:nvPr/>
          </p:nvSpPr>
          <p:spPr>
            <a:xfrm>
              <a:off x="4736875" y="1456200"/>
              <a:ext cx="47575" cy="58675"/>
            </a:xfrm>
            <a:custGeom>
              <a:avLst/>
              <a:gdLst/>
              <a:ahLst/>
              <a:cxnLst/>
              <a:rect l="l" t="t" r="r" b="b"/>
              <a:pathLst>
                <a:path w="1903" h="2347" extrusionOk="0">
                  <a:moveTo>
                    <a:pt x="853" y="0"/>
                  </a:moveTo>
                  <a:cubicBezTo>
                    <a:pt x="572" y="0"/>
                    <a:pt x="264" y="249"/>
                    <a:pt x="34" y="479"/>
                  </a:cubicBezTo>
                  <a:lnTo>
                    <a:pt x="1" y="2347"/>
                  </a:lnTo>
                  <a:cubicBezTo>
                    <a:pt x="68" y="2113"/>
                    <a:pt x="168" y="2013"/>
                    <a:pt x="168" y="2013"/>
                  </a:cubicBezTo>
                  <a:lnTo>
                    <a:pt x="168" y="2013"/>
                  </a:lnTo>
                  <a:cubicBezTo>
                    <a:pt x="168" y="2013"/>
                    <a:pt x="72" y="2281"/>
                    <a:pt x="329" y="2281"/>
                  </a:cubicBezTo>
                  <a:cubicBezTo>
                    <a:pt x="412" y="2281"/>
                    <a:pt x="531" y="2253"/>
                    <a:pt x="701" y="2180"/>
                  </a:cubicBezTo>
                  <a:cubicBezTo>
                    <a:pt x="1902" y="1680"/>
                    <a:pt x="1669" y="412"/>
                    <a:pt x="1102" y="79"/>
                  </a:cubicBezTo>
                  <a:cubicBezTo>
                    <a:pt x="1023" y="24"/>
                    <a:pt x="939" y="0"/>
                    <a:pt x="853" y="0"/>
                  </a:cubicBezTo>
                  <a:close/>
                </a:path>
              </a:pathLst>
            </a:custGeom>
            <a:solidFill>
              <a:srgbClr val="4B1C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1" name="Google Shape;3221;p80"/>
            <p:cNvSpPr/>
            <p:nvPr/>
          </p:nvSpPr>
          <p:spPr>
            <a:xfrm>
              <a:off x="4274900" y="4324375"/>
              <a:ext cx="466175" cy="478050"/>
            </a:xfrm>
            <a:custGeom>
              <a:avLst/>
              <a:gdLst/>
              <a:ahLst/>
              <a:cxnLst/>
              <a:rect l="l" t="t" r="r" b="b"/>
              <a:pathLst>
                <a:path w="18647" h="19122" extrusionOk="0">
                  <a:moveTo>
                    <a:pt x="18580" y="0"/>
                  </a:moveTo>
                  <a:lnTo>
                    <a:pt x="18580" y="2"/>
                  </a:lnTo>
                  <a:lnTo>
                    <a:pt x="18580" y="2"/>
                  </a:lnTo>
                  <a:lnTo>
                    <a:pt x="18647" y="0"/>
                  </a:lnTo>
                  <a:close/>
                  <a:moveTo>
                    <a:pt x="18580" y="2"/>
                  </a:moveTo>
                  <a:lnTo>
                    <a:pt x="10207" y="200"/>
                  </a:lnTo>
                  <a:lnTo>
                    <a:pt x="10207" y="10841"/>
                  </a:lnTo>
                  <a:cubicBezTo>
                    <a:pt x="10207" y="10841"/>
                    <a:pt x="6705" y="13810"/>
                    <a:pt x="2669" y="14778"/>
                  </a:cubicBezTo>
                  <a:cubicBezTo>
                    <a:pt x="2669" y="14778"/>
                    <a:pt x="0" y="16345"/>
                    <a:pt x="1635" y="17980"/>
                  </a:cubicBezTo>
                  <a:cubicBezTo>
                    <a:pt x="2491" y="18836"/>
                    <a:pt x="4396" y="19121"/>
                    <a:pt x="6555" y="19121"/>
                  </a:cubicBezTo>
                  <a:cubicBezTo>
                    <a:pt x="10875" y="19121"/>
                    <a:pt x="16212" y="17980"/>
                    <a:pt x="16212" y="17980"/>
                  </a:cubicBezTo>
                  <a:cubicBezTo>
                    <a:pt x="17546" y="17980"/>
                    <a:pt x="18580" y="16879"/>
                    <a:pt x="18580" y="15612"/>
                  </a:cubicBezTo>
                  <a:lnTo>
                    <a:pt x="18580" y="2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2" name="Google Shape;3222;p80"/>
            <p:cNvSpPr/>
            <p:nvPr/>
          </p:nvSpPr>
          <p:spPr>
            <a:xfrm>
              <a:off x="4125625" y="2358350"/>
              <a:ext cx="181825" cy="185600"/>
            </a:xfrm>
            <a:custGeom>
              <a:avLst/>
              <a:gdLst/>
              <a:ahLst/>
              <a:cxnLst/>
              <a:rect l="l" t="t" r="r" b="b"/>
              <a:pathLst>
                <a:path w="7273" h="7424" extrusionOk="0">
                  <a:moveTo>
                    <a:pt x="2350" y="0"/>
                  </a:moveTo>
                  <a:cubicBezTo>
                    <a:pt x="2271" y="0"/>
                    <a:pt x="2199" y="6"/>
                    <a:pt x="2135" y="18"/>
                  </a:cubicBezTo>
                  <a:cubicBezTo>
                    <a:pt x="934" y="219"/>
                    <a:pt x="501" y="2887"/>
                    <a:pt x="467" y="3121"/>
                  </a:cubicBezTo>
                  <a:cubicBezTo>
                    <a:pt x="0" y="6223"/>
                    <a:pt x="4136" y="7424"/>
                    <a:pt x="4136" y="7424"/>
                  </a:cubicBezTo>
                  <a:cubicBezTo>
                    <a:pt x="4136" y="7424"/>
                    <a:pt x="5271" y="7057"/>
                    <a:pt x="5971" y="6590"/>
                  </a:cubicBezTo>
                  <a:cubicBezTo>
                    <a:pt x="6772" y="6089"/>
                    <a:pt x="7272" y="1853"/>
                    <a:pt x="7272" y="1853"/>
                  </a:cubicBezTo>
                  <a:cubicBezTo>
                    <a:pt x="7272" y="1853"/>
                    <a:pt x="3745" y="0"/>
                    <a:pt x="2350" y="0"/>
                  </a:cubicBezTo>
                  <a:close/>
                </a:path>
              </a:pathLst>
            </a:custGeom>
            <a:solidFill>
              <a:srgbClr val="824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3" name="Google Shape;3223;p80"/>
            <p:cNvSpPr/>
            <p:nvPr/>
          </p:nvSpPr>
          <p:spPr>
            <a:xfrm>
              <a:off x="4170650" y="2325175"/>
              <a:ext cx="112800" cy="47825"/>
            </a:xfrm>
            <a:custGeom>
              <a:avLst/>
              <a:gdLst/>
              <a:ahLst/>
              <a:cxnLst/>
              <a:rect l="l" t="t" r="r" b="b"/>
              <a:pathLst>
                <a:path w="4512" h="1913" extrusionOk="0">
                  <a:moveTo>
                    <a:pt x="4357" y="1"/>
                  </a:moveTo>
                  <a:cubicBezTo>
                    <a:pt x="3582" y="1"/>
                    <a:pt x="0" y="1412"/>
                    <a:pt x="0" y="1412"/>
                  </a:cubicBezTo>
                  <a:lnTo>
                    <a:pt x="2869" y="1912"/>
                  </a:lnTo>
                  <a:cubicBezTo>
                    <a:pt x="2869" y="1912"/>
                    <a:pt x="4037" y="1912"/>
                    <a:pt x="4504" y="78"/>
                  </a:cubicBezTo>
                  <a:cubicBezTo>
                    <a:pt x="4511" y="24"/>
                    <a:pt x="4458" y="1"/>
                    <a:pt x="4357" y="1"/>
                  </a:cubicBezTo>
                  <a:close/>
                </a:path>
              </a:pathLst>
            </a:custGeom>
            <a:solidFill>
              <a:srgbClr val="824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4" name="Google Shape;3224;p80"/>
            <p:cNvSpPr/>
            <p:nvPr/>
          </p:nvSpPr>
          <p:spPr>
            <a:xfrm>
              <a:off x="4236525" y="2379650"/>
              <a:ext cx="147250" cy="70125"/>
            </a:xfrm>
            <a:custGeom>
              <a:avLst/>
              <a:gdLst/>
              <a:ahLst/>
              <a:cxnLst/>
              <a:rect l="l" t="t" r="r" b="b"/>
              <a:pathLst>
                <a:path w="5890" h="2805" extrusionOk="0">
                  <a:moveTo>
                    <a:pt x="1" y="0"/>
                  </a:moveTo>
                  <a:cubicBezTo>
                    <a:pt x="1" y="0"/>
                    <a:pt x="935" y="1535"/>
                    <a:pt x="1202" y="1935"/>
                  </a:cubicBezTo>
                  <a:cubicBezTo>
                    <a:pt x="1371" y="2274"/>
                    <a:pt x="3783" y="2805"/>
                    <a:pt x="5073" y="2805"/>
                  </a:cubicBezTo>
                  <a:cubicBezTo>
                    <a:pt x="5562" y="2805"/>
                    <a:pt x="5890" y="2728"/>
                    <a:pt x="5872" y="2535"/>
                  </a:cubicBezTo>
                  <a:cubicBezTo>
                    <a:pt x="5771" y="1835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824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5" name="Google Shape;3225;p80"/>
            <p:cNvSpPr/>
            <p:nvPr/>
          </p:nvSpPr>
          <p:spPr>
            <a:xfrm>
              <a:off x="4255700" y="2436350"/>
              <a:ext cx="150975" cy="71650"/>
            </a:xfrm>
            <a:custGeom>
              <a:avLst/>
              <a:gdLst/>
              <a:ahLst/>
              <a:cxnLst/>
              <a:rect l="l" t="t" r="r" b="b"/>
              <a:pathLst>
                <a:path w="6039" h="2866" extrusionOk="0">
                  <a:moveTo>
                    <a:pt x="902" y="1"/>
                  </a:moveTo>
                  <a:cubicBezTo>
                    <a:pt x="902" y="1"/>
                    <a:pt x="1" y="768"/>
                    <a:pt x="301" y="1268"/>
                  </a:cubicBezTo>
                  <a:cubicBezTo>
                    <a:pt x="533" y="1680"/>
                    <a:pt x="3682" y="2866"/>
                    <a:pt x="5187" y="2866"/>
                  </a:cubicBezTo>
                  <a:cubicBezTo>
                    <a:pt x="5632" y="2866"/>
                    <a:pt x="5934" y="2762"/>
                    <a:pt x="5972" y="2502"/>
                  </a:cubicBezTo>
                  <a:cubicBezTo>
                    <a:pt x="6039" y="1969"/>
                    <a:pt x="902" y="1"/>
                    <a:pt x="902" y="1"/>
                  </a:cubicBezTo>
                  <a:close/>
                </a:path>
              </a:pathLst>
            </a:custGeom>
            <a:solidFill>
              <a:srgbClr val="824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6" name="Google Shape;3226;p80"/>
            <p:cNvSpPr/>
            <p:nvPr/>
          </p:nvSpPr>
          <p:spPr>
            <a:xfrm>
              <a:off x="4212350" y="2459700"/>
              <a:ext cx="134275" cy="89775"/>
            </a:xfrm>
            <a:custGeom>
              <a:avLst/>
              <a:gdLst/>
              <a:ahLst/>
              <a:cxnLst/>
              <a:rect l="l" t="t" r="r" b="b"/>
              <a:pathLst>
                <a:path w="5371" h="3591" extrusionOk="0">
                  <a:moveTo>
                    <a:pt x="901" y="1"/>
                  </a:moveTo>
                  <a:cubicBezTo>
                    <a:pt x="901" y="1"/>
                    <a:pt x="0" y="468"/>
                    <a:pt x="134" y="935"/>
                  </a:cubicBezTo>
                  <a:cubicBezTo>
                    <a:pt x="219" y="1417"/>
                    <a:pt x="3831" y="3591"/>
                    <a:pt x="4988" y="3591"/>
                  </a:cubicBezTo>
                  <a:cubicBezTo>
                    <a:pt x="5190" y="3591"/>
                    <a:pt x="5318" y="3524"/>
                    <a:pt x="5337" y="3370"/>
                  </a:cubicBezTo>
                  <a:cubicBezTo>
                    <a:pt x="5371" y="2703"/>
                    <a:pt x="901" y="1"/>
                    <a:pt x="901" y="1"/>
                  </a:cubicBezTo>
                  <a:close/>
                </a:path>
              </a:pathLst>
            </a:custGeom>
            <a:solidFill>
              <a:srgbClr val="824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7" name="Google Shape;3227;p80"/>
            <p:cNvSpPr/>
            <p:nvPr/>
          </p:nvSpPr>
          <p:spPr>
            <a:xfrm>
              <a:off x="4180650" y="2481375"/>
              <a:ext cx="131800" cy="95500"/>
            </a:xfrm>
            <a:custGeom>
              <a:avLst/>
              <a:gdLst/>
              <a:ahLst/>
              <a:cxnLst/>
              <a:rect l="l" t="t" r="r" b="b"/>
              <a:pathLst>
                <a:path w="5272" h="3820" extrusionOk="0">
                  <a:moveTo>
                    <a:pt x="968" y="1"/>
                  </a:moveTo>
                  <a:cubicBezTo>
                    <a:pt x="968" y="1"/>
                    <a:pt x="1" y="334"/>
                    <a:pt x="101" y="935"/>
                  </a:cubicBezTo>
                  <a:cubicBezTo>
                    <a:pt x="160" y="1410"/>
                    <a:pt x="3451" y="3819"/>
                    <a:pt x="4710" y="3819"/>
                  </a:cubicBezTo>
                  <a:cubicBezTo>
                    <a:pt x="4864" y="3819"/>
                    <a:pt x="4987" y="3783"/>
                    <a:pt x="5071" y="3704"/>
                  </a:cubicBezTo>
                  <a:cubicBezTo>
                    <a:pt x="5271" y="3503"/>
                    <a:pt x="968" y="1"/>
                    <a:pt x="968" y="1"/>
                  </a:cubicBezTo>
                  <a:close/>
                </a:path>
              </a:pathLst>
            </a:custGeom>
            <a:solidFill>
              <a:srgbClr val="824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8" name="Google Shape;3228;p80"/>
            <p:cNvSpPr/>
            <p:nvPr/>
          </p:nvSpPr>
          <p:spPr>
            <a:xfrm>
              <a:off x="3848750" y="1791925"/>
              <a:ext cx="658825" cy="448475"/>
            </a:xfrm>
            <a:custGeom>
              <a:avLst/>
              <a:gdLst/>
              <a:ahLst/>
              <a:cxnLst/>
              <a:rect l="l" t="t" r="r" b="b"/>
              <a:pathLst>
                <a:path w="26353" h="17939" extrusionOk="0">
                  <a:moveTo>
                    <a:pt x="8546" y="1"/>
                  </a:moveTo>
                  <a:cubicBezTo>
                    <a:pt x="8398" y="1"/>
                    <a:pt x="8251" y="9"/>
                    <a:pt x="8106" y="26"/>
                  </a:cubicBezTo>
                  <a:cubicBezTo>
                    <a:pt x="1235" y="826"/>
                    <a:pt x="1" y="4896"/>
                    <a:pt x="1702" y="8165"/>
                  </a:cubicBezTo>
                  <a:cubicBezTo>
                    <a:pt x="2643" y="9946"/>
                    <a:pt x="3642" y="10402"/>
                    <a:pt x="4596" y="10402"/>
                  </a:cubicBezTo>
                  <a:cubicBezTo>
                    <a:pt x="5601" y="10402"/>
                    <a:pt x="6556" y="9896"/>
                    <a:pt x="7339" y="9896"/>
                  </a:cubicBezTo>
                  <a:cubicBezTo>
                    <a:pt x="7762" y="9896"/>
                    <a:pt x="8136" y="10044"/>
                    <a:pt x="8440" y="10500"/>
                  </a:cubicBezTo>
                  <a:cubicBezTo>
                    <a:pt x="10119" y="12915"/>
                    <a:pt x="13435" y="14134"/>
                    <a:pt x="15979" y="14134"/>
                  </a:cubicBezTo>
                  <a:cubicBezTo>
                    <a:pt x="16317" y="14134"/>
                    <a:pt x="16641" y="14112"/>
                    <a:pt x="16946" y="14069"/>
                  </a:cubicBezTo>
                  <a:cubicBezTo>
                    <a:pt x="17047" y="14056"/>
                    <a:pt x="17139" y="14050"/>
                    <a:pt x="17223" y="14050"/>
                  </a:cubicBezTo>
                  <a:cubicBezTo>
                    <a:pt x="19040" y="14050"/>
                    <a:pt x="17042" y="17046"/>
                    <a:pt x="26353" y="17939"/>
                  </a:cubicBezTo>
                  <a:cubicBezTo>
                    <a:pt x="26353" y="17939"/>
                    <a:pt x="15481" y="1"/>
                    <a:pt x="85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9" name="Google Shape;3229;p80"/>
            <p:cNvSpPr/>
            <p:nvPr/>
          </p:nvSpPr>
          <p:spPr>
            <a:xfrm>
              <a:off x="3971350" y="1792775"/>
              <a:ext cx="537075" cy="449300"/>
            </a:xfrm>
            <a:custGeom>
              <a:avLst/>
              <a:gdLst/>
              <a:ahLst/>
              <a:cxnLst/>
              <a:rect l="l" t="t" r="r" b="b"/>
              <a:pathLst>
                <a:path w="21483" h="17972" extrusionOk="0">
                  <a:moveTo>
                    <a:pt x="3641" y="0"/>
                  </a:moveTo>
                  <a:cubicBezTo>
                    <a:pt x="3493" y="0"/>
                    <a:pt x="3347" y="8"/>
                    <a:pt x="3202" y="25"/>
                  </a:cubicBezTo>
                  <a:cubicBezTo>
                    <a:pt x="1901" y="192"/>
                    <a:pt x="934" y="492"/>
                    <a:pt x="0" y="826"/>
                  </a:cubicBezTo>
                  <a:cubicBezTo>
                    <a:pt x="2268" y="1526"/>
                    <a:pt x="8973" y="3494"/>
                    <a:pt x="9774" y="6697"/>
                  </a:cubicBezTo>
                  <a:cubicBezTo>
                    <a:pt x="10674" y="10466"/>
                    <a:pt x="13210" y="11967"/>
                    <a:pt x="15011" y="12367"/>
                  </a:cubicBezTo>
                  <a:cubicBezTo>
                    <a:pt x="16812" y="12801"/>
                    <a:pt x="21482" y="17971"/>
                    <a:pt x="21482" y="17971"/>
                  </a:cubicBezTo>
                  <a:cubicBezTo>
                    <a:pt x="21482" y="17971"/>
                    <a:pt x="10578" y="0"/>
                    <a:pt x="36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0" name="Google Shape;3230;p80"/>
            <p:cNvSpPr/>
            <p:nvPr/>
          </p:nvSpPr>
          <p:spPr>
            <a:xfrm>
              <a:off x="3704075" y="2162950"/>
              <a:ext cx="803500" cy="322525"/>
            </a:xfrm>
            <a:custGeom>
              <a:avLst/>
              <a:gdLst/>
              <a:ahLst/>
              <a:cxnLst/>
              <a:rect l="l" t="t" r="r" b="b"/>
              <a:pathLst>
                <a:path w="32140" h="12901" extrusionOk="0">
                  <a:moveTo>
                    <a:pt x="19336" y="1"/>
                  </a:moveTo>
                  <a:cubicBezTo>
                    <a:pt x="17130" y="1"/>
                    <a:pt x="14927" y="370"/>
                    <a:pt x="12993" y="1363"/>
                  </a:cubicBezTo>
                  <a:cubicBezTo>
                    <a:pt x="5387" y="5266"/>
                    <a:pt x="3353" y="3231"/>
                    <a:pt x="1518" y="4365"/>
                  </a:cubicBezTo>
                  <a:cubicBezTo>
                    <a:pt x="1" y="5303"/>
                    <a:pt x="3456" y="12901"/>
                    <a:pt x="9035" y="12901"/>
                  </a:cubicBezTo>
                  <a:cubicBezTo>
                    <a:pt x="10203" y="12901"/>
                    <a:pt x="11464" y="12567"/>
                    <a:pt x="12793" y="11771"/>
                  </a:cubicBezTo>
                  <a:cubicBezTo>
                    <a:pt x="19918" y="7526"/>
                    <a:pt x="20167" y="3628"/>
                    <a:pt x="22945" y="3628"/>
                  </a:cubicBezTo>
                  <a:cubicBezTo>
                    <a:pt x="23158" y="3628"/>
                    <a:pt x="23386" y="3651"/>
                    <a:pt x="23634" y="3698"/>
                  </a:cubicBezTo>
                  <a:cubicBezTo>
                    <a:pt x="24349" y="3837"/>
                    <a:pt x="25136" y="3892"/>
                    <a:pt x="25933" y="3892"/>
                  </a:cubicBezTo>
                  <a:cubicBezTo>
                    <a:pt x="28962" y="3892"/>
                    <a:pt x="32140" y="3098"/>
                    <a:pt x="32140" y="3098"/>
                  </a:cubicBezTo>
                  <a:cubicBezTo>
                    <a:pt x="32140" y="3098"/>
                    <a:pt x="25725" y="1"/>
                    <a:pt x="193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1" name="Google Shape;3231;p80"/>
            <p:cNvSpPr/>
            <p:nvPr/>
          </p:nvSpPr>
          <p:spPr>
            <a:xfrm>
              <a:off x="3738675" y="2250175"/>
              <a:ext cx="554575" cy="235250"/>
            </a:xfrm>
            <a:custGeom>
              <a:avLst/>
              <a:gdLst/>
              <a:ahLst/>
              <a:cxnLst/>
              <a:rect l="l" t="t" r="r" b="b"/>
              <a:pathLst>
                <a:path w="22183" h="9410" extrusionOk="0">
                  <a:moveTo>
                    <a:pt x="20626" y="0"/>
                  </a:moveTo>
                  <a:cubicBezTo>
                    <a:pt x="16964" y="0"/>
                    <a:pt x="10920" y="2555"/>
                    <a:pt x="7873" y="4912"/>
                  </a:cubicBezTo>
                  <a:cubicBezTo>
                    <a:pt x="7051" y="5562"/>
                    <a:pt x="6188" y="5811"/>
                    <a:pt x="5346" y="5811"/>
                  </a:cubicBezTo>
                  <a:cubicBezTo>
                    <a:pt x="2597" y="5811"/>
                    <a:pt x="77" y="3154"/>
                    <a:pt x="0" y="3078"/>
                  </a:cubicBezTo>
                  <a:lnTo>
                    <a:pt x="0" y="3078"/>
                  </a:lnTo>
                  <a:cubicBezTo>
                    <a:pt x="849" y="5649"/>
                    <a:pt x="3719" y="9409"/>
                    <a:pt x="7617" y="9409"/>
                  </a:cubicBezTo>
                  <a:cubicBezTo>
                    <a:pt x="8777" y="9409"/>
                    <a:pt x="10027" y="9077"/>
                    <a:pt x="11342" y="8282"/>
                  </a:cubicBezTo>
                  <a:cubicBezTo>
                    <a:pt x="18467" y="4037"/>
                    <a:pt x="18716" y="139"/>
                    <a:pt x="21494" y="139"/>
                  </a:cubicBezTo>
                  <a:cubicBezTo>
                    <a:pt x="21707" y="139"/>
                    <a:pt x="21936" y="162"/>
                    <a:pt x="22183" y="209"/>
                  </a:cubicBezTo>
                  <a:cubicBezTo>
                    <a:pt x="21740" y="66"/>
                    <a:pt x="21214" y="0"/>
                    <a:pt x="2062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2" name="Google Shape;3232;p80"/>
            <p:cNvSpPr/>
            <p:nvPr/>
          </p:nvSpPr>
          <p:spPr>
            <a:xfrm>
              <a:off x="4442500" y="1950075"/>
              <a:ext cx="224775" cy="292000"/>
            </a:xfrm>
            <a:custGeom>
              <a:avLst/>
              <a:gdLst/>
              <a:ahLst/>
              <a:cxnLst/>
              <a:rect l="l" t="t" r="r" b="b"/>
              <a:pathLst>
                <a:path w="8991" h="11680" extrusionOk="0">
                  <a:moveTo>
                    <a:pt x="7074" y="0"/>
                  </a:moveTo>
                  <a:cubicBezTo>
                    <a:pt x="5780" y="0"/>
                    <a:pt x="3994" y="494"/>
                    <a:pt x="2636" y="1305"/>
                  </a:cubicBezTo>
                  <a:cubicBezTo>
                    <a:pt x="1" y="2873"/>
                    <a:pt x="2603" y="11679"/>
                    <a:pt x="2603" y="11679"/>
                  </a:cubicBezTo>
                  <a:cubicBezTo>
                    <a:pt x="3637" y="7510"/>
                    <a:pt x="6872" y="7543"/>
                    <a:pt x="7873" y="6075"/>
                  </a:cubicBezTo>
                  <a:cubicBezTo>
                    <a:pt x="8841" y="4641"/>
                    <a:pt x="7173" y="4741"/>
                    <a:pt x="6472" y="3440"/>
                  </a:cubicBezTo>
                  <a:cubicBezTo>
                    <a:pt x="5705" y="2106"/>
                    <a:pt x="8140" y="3273"/>
                    <a:pt x="8707" y="1305"/>
                  </a:cubicBezTo>
                  <a:cubicBezTo>
                    <a:pt x="8990" y="393"/>
                    <a:pt x="8228" y="0"/>
                    <a:pt x="70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3" name="Google Shape;3233;p80"/>
            <p:cNvSpPr/>
            <p:nvPr/>
          </p:nvSpPr>
          <p:spPr>
            <a:xfrm>
              <a:off x="4442500" y="1956850"/>
              <a:ext cx="141800" cy="286050"/>
            </a:xfrm>
            <a:custGeom>
              <a:avLst/>
              <a:gdLst/>
              <a:ahLst/>
              <a:cxnLst/>
              <a:rect l="l" t="t" r="r" b="b"/>
              <a:pathLst>
                <a:path w="5672" h="11442" extrusionOk="0">
                  <a:moveTo>
                    <a:pt x="5238" y="0"/>
                  </a:moveTo>
                  <a:lnTo>
                    <a:pt x="5238" y="0"/>
                  </a:lnTo>
                  <a:cubicBezTo>
                    <a:pt x="4337" y="234"/>
                    <a:pt x="3370" y="601"/>
                    <a:pt x="2603" y="1101"/>
                  </a:cubicBezTo>
                  <a:cubicBezTo>
                    <a:pt x="1" y="2635"/>
                    <a:pt x="2603" y="11442"/>
                    <a:pt x="2603" y="11442"/>
                  </a:cubicBezTo>
                  <a:cubicBezTo>
                    <a:pt x="1902" y="8673"/>
                    <a:pt x="3704" y="8173"/>
                    <a:pt x="4704" y="6505"/>
                  </a:cubicBezTo>
                  <a:cubicBezTo>
                    <a:pt x="5672" y="4804"/>
                    <a:pt x="4337" y="5571"/>
                    <a:pt x="3637" y="3436"/>
                  </a:cubicBezTo>
                  <a:cubicBezTo>
                    <a:pt x="3070" y="1802"/>
                    <a:pt x="4537" y="501"/>
                    <a:pt x="52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4" name="Google Shape;3234;p80"/>
            <p:cNvSpPr/>
            <p:nvPr/>
          </p:nvSpPr>
          <p:spPr>
            <a:xfrm>
              <a:off x="4119775" y="1660800"/>
              <a:ext cx="390300" cy="582100"/>
            </a:xfrm>
            <a:custGeom>
              <a:avLst/>
              <a:gdLst/>
              <a:ahLst/>
              <a:cxnLst/>
              <a:rect l="l" t="t" r="r" b="b"/>
              <a:pathLst>
                <a:path w="15612" h="23284" extrusionOk="0">
                  <a:moveTo>
                    <a:pt x="34" y="0"/>
                  </a:moveTo>
                  <a:lnTo>
                    <a:pt x="1" y="301"/>
                  </a:lnTo>
                  <a:cubicBezTo>
                    <a:pt x="12209" y="2169"/>
                    <a:pt x="15278" y="23084"/>
                    <a:pt x="15345" y="23284"/>
                  </a:cubicBezTo>
                  <a:lnTo>
                    <a:pt x="15612" y="23250"/>
                  </a:lnTo>
                  <a:cubicBezTo>
                    <a:pt x="15578" y="23017"/>
                    <a:pt x="12443" y="1935"/>
                    <a:pt x="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5" name="Google Shape;3235;p80"/>
            <p:cNvSpPr/>
            <p:nvPr/>
          </p:nvSpPr>
          <p:spPr>
            <a:xfrm>
              <a:off x="3566875" y="2149375"/>
              <a:ext cx="942375" cy="94375"/>
            </a:xfrm>
            <a:custGeom>
              <a:avLst/>
              <a:gdLst/>
              <a:ahLst/>
              <a:cxnLst/>
              <a:rect l="l" t="t" r="r" b="b"/>
              <a:pathLst>
                <a:path w="37695" h="3775" extrusionOk="0">
                  <a:moveTo>
                    <a:pt x="11646" y="0"/>
                  </a:moveTo>
                  <a:cubicBezTo>
                    <a:pt x="8122" y="0"/>
                    <a:pt x="4242" y="122"/>
                    <a:pt x="1" y="405"/>
                  </a:cubicBezTo>
                  <a:lnTo>
                    <a:pt x="1" y="705"/>
                  </a:lnTo>
                  <a:cubicBezTo>
                    <a:pt x="4268" y="420"/>
                    <a:pt x="8169" y="297"/>
                    <a:pt x="11709" y="297"/>
                  </a:cubicBezTo>
                  <a:cubicBezTo>
                    <a:pt x="26375" y="297"/>
                    <a:pt x="34847" y="2404"/>
                    <a:pt x="37561" y="3774"/>
                  </a:cubicBezTo>
                  <a:lnTo>
                    <a:pt x="37694" y="3541"/>
                  </a:lnTo>
                  <a:cubicBezTo>
                    <a:pt x="34947" y="2140"/>
                    <a:pt x="26417" y="0"/>
                    <a:pt x="116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6" name="Google Shape;3236;p80"/>
            <p:cNvSpPr/>
            <p:nvPr/>
          </p:nvSpPr>
          <p:spPr>
            <a:xfrm>
              <a:off x="4575950" y="1379050"/>
              <a:ext cx="173475" cy="90675"/>
            </a:xfrm>
            <a:custGeom>
              <a:avLst/>
              <a:gdLst/>
              <a:ahLst/>
              <a:cxnLst/>
              <a:rect l="l" t="t" r="r" b="b"/>
              <a:pathLst>
                <a:path w="6939" h="3627" extrusionOk="0">
                  <a:moveTo>
                    <a:pt x="2355" y="1"/>
                  </a:moveTo>
                  <a:cubicBezTo>
                    <a:pt x="975" y="1"/>
                    <a:pt x="0" y="763"/>
                    <a:pt x="0" y="763"/>
                  </a:cubicBezTo>
                  <a:cubicBezTo>
                    <a:pt x="0" y="763"/>
                    <a:pt x="1797" y="2219"/>
                    <a:pt x="3494" y="2219"/>
                  </a:cubicBezTo>
                  <a:cubicBezTo>
                    <a:pt x="3852" y="2219"/>
                    <a:pt x="4205" y="2154"/>
                    <a:pt x="4537" y="1997"/>
                  </a:cubicBezTo>
                  <a:cubicBezTo>
                    <a:pt x="4537" y="1997"/>
                    <a:pt x="5188" y="3626"/>
                    <a:pt x="6149" y="3626"/>
                  </a:cubicBezTo>
                  <a:cubicBezTo>
                    <a:pt x="6253" y="3626"/>
                    <a:pt x="6360" y="3607"/>
                    <a:pt x="6471" y="3565"/>
                  </a:cubicBezTo>
                  <a:cubicBezTo>
                    <a:pt x="6471" y="3565"/>
                    <a:pt x="6938" y="1830"/>
                    <a:pt x="4036" y="396"/>
                  </a:cubicBezTo>
                  <a:cubicBezTo>
                    <a:pt x="3439" y="106"/>
                    <a:pt x="2869" y="1"/>
                    <a:pt x="2355" y="1"/>
                  </a:cubicBezTo>
                  <a:close/>
                </a:path>
              </a:pathLst>
            </a:custGeom>
            <a:solidFill>
              <a:srgbClr val="2D2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7" name="Google Shape;3237;p80"/>
            <p:cNvSpPr/>
            <p:nvPr/>
          </p:nvSpPr>
          <p:spPr>
            <a:xfrm>
              <a:off x="4550925" y="1398100"/>
              <a:ext cx="25050" cy="39125"/>
            </a:xfrm>
            <a:custGeom>
              <a:avLst/>
              <a:gdLst/>
              <a:ahLst/>
              <a:cxnLst/>
              <a:rect l="l" t="t" r="r" b="b"/>
              <a:pathLst>
                <a:path w="1002" h="1565" extrusionOk="0">
                  <a:moveTo>
                    <a:pt x="1001" y="1"/>
                  </a:moveTo>
                  <a:lnTo>
                    <a:pt x="1001" y="1"/>
                  </a:lnTo>
                  <a:cubicBezTo>
                    <a:pt x="1001" y="1"/>
                    <a:pt x="467" y="1168"/>
                    <a:pt x="0" y="1235"/>
                  </a:cubicBezTo>
                  <a:cubicBezTo>
                    <a:pt x="0" y="1235"/>
                    <a:pt x="461" y="1564"/>
                    <a:pt x="777" y="1564"/>
                  </a:cubicBezTo>
                  <a:cubicBezTo>
                    <a:pt x="851" y="1564"/>
                    <a:pt x="917" y="1546"/>
                    <a:pt x="968" y="1502"/>
                  </a:cubicBezTo>
                  <a:lnTo>
                    <a:pt x="1001" y="1"/>
                  </a:lnTo>
                  <a:close/>
                </a:path>
              </a:pathLst>
            </a:custGeom>
            <a:solidFill>
              <a:srgbClr val="2D2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8" name="Google Shape;3238;p80"/>
            <p:cNvSpPr/>
            <p:nvPr/>
          </p:nvSpPr>
          <p:spPr>
            <a:xfrm>
              <a:off x="4890325" y="2184500"/>
              <a:ext cx="50075" cy="50075"/>
            </a:xfrm>
            <a:custGeom>
              <a:avLst/>
              <a:gdLst/>
              <a:ahLst/>
              <a:cxnLst/>
              <a:rect l="l" t="t" r="r" b="b"/>
              <a:pathLst>
                <a:path w="2003" h="2003" extrusionOk="0">
                  <a:moveTo>
                    <a:pt x="1001" y="1"/>
                  </a:moveTo>
                  <a:cubicBezTo>
                    <a:pt x="468" y="1"/>
                    <a:pt x="1" y="434"/>
                    <a:pt x="1" y="1001"/>
                  </a:cubicBezTo>
                  <a:cubicBezTo>
                    <a:pt x="1" y="1535"/>
                    <a:pt x="468" y="2002"/>
                    <a:pt x="1001" y="2002"/>
                  </a:cubicBezTo>
                  <a:cubicBezTo>
                    <a:pt x="1568" y="2002"/>
                    <a:pt x="2002" y="1535"/>
                    <a:pt x="2002" y="1001"/>
                  </a:cubicBezTo>
                  <a:cubicBezTo>
                    <a:pt x="2002" y="434"/>
                    <a:pt x="1568" y="1"/>
                    <a:pt x="100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141" name="Chart 140"/>
          <p:cNvGraphicFramePr/>
          <p:nvPr/>
        </p:nvGraphicFramePr>
        <p:xfrm>
          <a:off x="1623847" y="495957"/>
          <a:ext cx="5617779" cy="2657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Google Shape;964;p46"/>
          <p:cNvSpPr/>
          <p:nvPr/>
        </p:nvSpPr>
        <p:spPr>
          <a:xfrm>
            <a:off x="5368637" y="1605128"/>
            <a:ext cx="2000505" cy="417855"/>
          </a:xfrm>
          <a:custGeom>
            <a:avLst/>
            <a:gdLst/>
            <a:ahLst/>
            <a:cxnLst/>
            <a:rect l="l" t="t" r="r" b="b"/>
            <a:pathLst>
              <a:path w="84099" h="21467" extrusionOk="0">
                <a:moveTo>
                  <a:pt x="59366" y="1"/>
                </a:moveTo>
                <a:cubicBezTo>
                  <a:pt x="54907" y="1"/>
                  <a:pt x="50455" y="399"/>
                  <a:pt x="46061" y="968"/>
                </a:cubicBezTo>
                <a:cubicBezTo>
                  <a:pt x="38089" y="689"/>
                  <a:pt x="30091" y="487"/>
                  <a:pt x="22120" y="411"/>
                </a:cubicBezTo>
                <a:cubicBezTo>
                  <a:pt x="21595" y="406"/>
                  <a:pt x="21066" y="404"/>
                  <a:pt x="20533" y="404"/>
                </a:cubicBezTo>
                <a:cubicBezTo>
                  <a:pt x="14744" y="404"/>
                  <a:pt x="8589" y="738"/>
                  <a:pt x="4556" y="3195"/>
                </a:cubicBezTo>
                <a:cubicBezTo>
                  <a:pt x="1949" y="4789"/>
                  <a:pt x="684" y="7041"/>
                  <a:pt x="405" y="9268"/>
                </a:cubicBezTo>
                <a:cubicBezTo>
                  <a:pt x="254" y="10534"/>
                  <a:pt x="203" y="12002"/>
                  <a:pt x="608" y="13419"/>
                </a:cubicBezTo>
                <a:cubicBezTo>
                  <a:pt x="1" y="15747"/>
                  <a:pt x="1721" y="18303"/>
                  <a:pt x="4961" y="19518"/>
                </a:cubicBezTo>
                <a:cubicBezTo>
                  <a:pt x="7517" y="20480"/>
                  <a:pt x="10605" y="20632"/>
                  <a:pt x="13540" y="20758"/>
                </a:cubicBezTo>
                <a:cubicBezTo>
                  <a:pt x="14527" y="20783"/>
                  <a:pt x="15489" y="20834"/>
                  <a:pt x="16476" y="20859"/>
                </a:cubicBezTo>
                <a:cubicBezTo>
                  <a:pt x="18247" y="21087"/>
                  <a:pt x="20044" y="21264"/>
                  <a:pt x="21816" y="21340"/>
                </a:cubicBezTo>
                <a:cubicBezTo>
                  <a:pt x="23090" y="21402"/>
                  <a:pt x="24363" y="21430"/>
                  <a:pt x="25635" y="21430"/>
                </a:cubicBezTo>
                <a:cubicBezTo>
                  <a:pt x="27497" y="21430"/>
                  <a:pt x="29356" y="21370"/>
                  <a:pt x="31205" y="21264"/>
                </a:cubicBezTo>
                <a:cubicBezTo>
                  <a:pt x="37569" y="21403"/>
                  <a:pt x="43923" y="21467"/>
                  <a:pt x="50279" y="21467"/>
                </a:cubicBezTo>
                <a:cubicBezTo>
                  <a:pt x="54363" y="21467"/>
                  <a:pt x="58448" y="21440"/>
                  <a:pt x="62536" y="21391"/>
                </a:cubicBezTo>
                <a:cubicBezTo>
                  <a:pt x="68762" y="21315"/>
                  <a:pt x="75671" y="20986"/>
                  <a:pt x="79897" y="18126"/>
                </a:cubicBezTo>
                <a:cubicBezTo>
                  <a:pt x="82377" y="16456"/>
                  <a:pt x="83516" y="14128"/>
                  <a:pt x="83643" y="11825"/>
                </a:cubicBezTo>
                <a:cubicBezTo>
                  <a:pt x="83693" y="11065"/>
                  <a:pt x="83693" y="10230"/>
                  <a:pt x="83592" y="9370"/>
                </a:cubicBezTo>
                <a:cubicBezTo>
                  <a:pt x="84098" y="7269"/>
                  <a:pt x="82681" y="5017"/>
                  <a:pt x="79922" y="3751"/>
                </a:cubicBezTo>
                <a:cubicBezTo>
                  <a:pt x="79796" y="3675"/>
                  <a:pt x="79669" y="3600"/>
                  <a:pt x="79518" y="3549"/>
                </a:cubicBezTo>
                <a:cubicBezTo>
                  <a:pt x="74355" y="1246"/>
                  <a:pt x="67749" y="208"/>
                  <a:pt x="61473" y="31"/>
                </a:cubicBezTo>
                <a:cubicBezTo>
                  <a:pt x="60771" y="10"/>
                  <a:pt x="60068" y="1"/>
                  <a:pt x="5936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5" name="Google Shape;965;p46"/>
          <p:cNvSpPr/>
          <p:nvPr/>
        </p:nvSpPr>
        <p:spPr>
          <a:xfrm>
            <a:off x="1637465" y="1636859"/>
            <a:ext cx="2000505" cy="417855"/>
          </a:xfrm>
          <a:custGeom>
            <a:avLst/>
            <a:gdLst/>
            <a:ahLst/>
            <a:cxnLst/>
            <a:rect l="l" t="t" r="r" b="b"/>
            <a:pathLst>
              <a:path w="84099" h="21467" extrusionOk="0">
                <a:moveTo>
                  <a:pt x="59366" y="1"/>
                </a:moveTo>
                <a:cubicBezTo>
                  <a:pt x="54907" y="1"/>
                  <a:pt x="50455" y="399"/>
                  <a:pt x="46061" y="968"/>
                </a:cubicBezTo>
                <a:cubicBezTo>
                  <a:pt x="38089" y="689"/>
                  <a:pt x="30091" y="487"/>
                  <a:pt x="22120" y="411"/>
                </a:cubicBezTo>
                <a:cubicBezTo>
                  <a:pt x="21595" y="406"/>
                  <a:pt x="21066" y="404"/>
                  <a:pt x="20533" y="404"/>
                </a:cubicBezTo>
                <a:cubicBezTo>
                  <a:pt x="14744" y="404"/>
                  <a:pt x="8589" y="738"/>
                  <a:pt x="4556" y="3195"/>
                </a:cubicBezTo>
                <a:cubicBezTo>
                  <a:pt x="1949" y="4789"/>
                  <a:pt x="684" y="7041"/>
                  <a:pt x="405" y="9268"/>
                </a:cubicBezTo>
                <a:cubicBezTo>
                  <a:pt x="254" y="10534"/>
                  <a:pt x="203" y="12002"/>
                  <a:pt x="608" y="13419"/>
                </a:cubicBezTo>
                <a:cubicBezTo>
                  <a:pt x="1" y="15747"/>
                  <a:pt x="1721" y="18303"/>
                  <a:pt x="4961" y="19518"/>
                </a:cubicBezTo>
                <a:cubicBezTo>
                  <a:pt x="7517" y="20480"/>
                  <a:pt x="10605" y="20632"/>
                  <a:pt x="13540" y="20758"/>
                </a:cubicBezTo>
                <a:cubicBezTo>
                  <a:pt x="14527" y="20783"/>
                  <a:pt x="15489" y="20834"/>
                  <a:pt x="16476" y="20859"/>
                </a:cubicBezTo>
                <a:cubicBezTo>
                  <a:pt x="18247" y="21087"/>
                  <a:pt x="20044" y="21264"/>
                  <a:pt x="21816" y="21340"/>
                </a:cubicBezTo>
                <a:cubicBezTo>
                  <a:pt x="23090" y="21402"/>
                  <a:pt x="24363" y="21430"/>
                  <a:pt x="25635" y="21430"/>
                </a:cubicBezTo>
                <a:cubicBezTo>
                  <a:pt x="27497" y="21430"/>
                  <a:pt x="29356" y="21370"/>
                  <a:pt x="31205" y="21264"/>
                </a:cubicBezTo>
                <a:cubicBezTo>
                  <a:pt x="37569" y="21403"/>
                  <a:pt x="43923" y="21467"/>
                  <a:pt x="50279" y="21467"/>
                </a:cubicBezTo>
                <a:cubicBezTo>
                  <a:pt x="54363" y="21467"/>
                  <a:pt x="58448" y="21440"/>
                  <a:pt x="62536" y="21391"/>
                </a:cubicBezTo>
                <a:cubicBezTo>
                  <a:pt x="68762" y="21315"/>
                  <a:pt x="75671" y="20986"/>
                  <a:pt x="79897" y="18126"/>
                </a:cubicBezTo>
                <a:cubicBezTo>
                  <a:pt x="82377" y="16456"/>
                  <a:pt x="83516" y="14128"/>
                  <a:pt x="83643" y="11825"/>
                </a:cubicBezTo>
                <a:cubicBezTo>
                  <a:pt x="83693" y="11065"/>
                  <a:pt x="83693" y="10230"/>
                  <a:pt x="83592" y="9370"/>
                </a:cubicBezTo>
                <a:cubicBezTo>
                  <a:pt x="84098" y="7269"/>
                  <a:pt x="82681" y="5017"/>
                  <a:pt x="79922" y="3751"/>
                </a:cubicBezTo>
                <a:cubicBezTo>
                  <a:pt x="79796" y="3675"/>
                  <a:pt x="79669" y="3600"/>
                  <a:pt x="79518" y="3549"/>
                </a:cubicBezTo>
                <a:cubicBezTo>
                  <a:pt x="74355" y="1246"/>
                  <a:pt x="67749" y="208"/>
                  <a:pt x="61473" y="31"/>
                </a:cubicBezTo>
                <a:cubicBezTo>
                  <a:pt x="60771" y="10"/>
                  <a:pt x="60068" y="1"/>
                  <a:pt x="5936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6" name="Google Shape;966;p46"/>
          <p:cNvSpPr txBox="1">
            <a:spLocks noGrp="1"/>
          </p:cNvSpPr>
          <p:nvPr>
            <p:ph type="title"/>
          </p:nvPr>
        </p:nvSpPr>
        <p:spPr>
          <a:xfrm>
            <a:off x="744758" y="613192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2800" dirty="0" err="1" smtClean="0"/>
              <a:t>Generasi</a:t>
            </a:r>
            <a:r>
              <a:rPr lang="en-US" sz="2800" dirty="0" smtClean="0"/>
              <a:t> </a:t>
            </a:r>
            <a:r>
              <a:rPr lang="en-US" sz="2800" dirty="0" err="1" smtClean="0"/>
              <a:t>melenial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siap</a:t>
            </a:r>
            <a:r>
              <a:rPr lang="en-US" sz="2800" dirty="0" smtClean="0"/>
              <a:t> </a:t>
            </a:r>
            <a:r>
              <a:rPr lang="en-US" sz="2800" dirty="0" err="1" smtClean="0"/>
              <a:t>menggantikan</a:t>
            </a:r>
            <a:r>
              <a:rPr lang="en-US" sz="2800" dirty="0" smtClean="0"/>
              <a:t> </a:t>
            </a:r>
            <a:r>
              <a:rPr lang="en-US" sz="2800" dirty="0" err="1" smtClean="0"/>
              <a:t>petani</a:t>
            </a:r>
            <a:r>
              <a:rPr lang="en-US" sz="2800" dirty="0" smtClean="0"/>
              <a:t> senior ?</a:t>
            </a:r>
            <a:endParaRPr sz="2800"/>
          </a:p>
        </p:txBody>
      </p:sp>
      <p:sp>
        <p:nvSpPr>
          <p:cNvPr id="973" name="Google Shape;973;p46"/>
          <p:cNvSpPr txBox="1">
            <a:spLocks noGrp="1"/>
          </p:cNvSpPr>
          <p:nvPr>
            <p:ph type="subTitle" idx="7"/>
          </p:nvPr>
        </p:nvSpPr>
        <p:spPr>
          <a:xfrm>
            <a:off x="5388500" y="1559453"/>
            <a:ext cx="2773200" cy="63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Clr>
                <a:srgbClr val="5F5390"/>
              </a:buClr>
              <a:buSzPts val="1100"/>
            </a:pPr>
            <a:r>
              <a:rPr lang="en-US" sz="2000" dirty="0" err="1" smtClean="0"/>
              <a:t>Faktor</a:t>
            </a:r>
            <a:r>
              <a:rPr lang="en-US" sz="2000" dirty="0" smtClean="0"/>
              <a:t>  </a:t>
            </a:r>
            <a:r>
              <a:rPr lang="en-US" sz="2000" dirty="0" err="1" smtClean="0"/>
              <a:t>usia</a:t>
            </a:r>
            <a:r>
              <a:rPr lang="en-US" sz="2000" dirty="0" smtClean="0"/>
              <a:t> </a:t>
            </a:r>
            <a:r>
              <a:rPr lang="en-US" sz="2000" dirty="0" err="1" smtClean="0"/>
              <a:t>petani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berpengaruh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kemampuan</a:t>
            </a:r>
            <a:r>
              <a:rPr lang="en-US" sz="2000" dirty="0" smtClean="0"/>
              <a:t> : </a:t>
            </a:r>
            <a:r>
              <a:rPr lang="en-US" sz="2000" dirty="0" err="1" smtClean="0"/>
              <a:t>Produksi</a:t>
            </a:r>
            <a:r>
              <a:rPr lang="en-US" sz="2000" dirty="0" smtClean="0"/>
              <a:t>, </a:t>
            </a:r>
            <a:r>
              <a:rPr lang="en-US" sz="2000" dirty="0" err="1" smtClean="0"/>
              <a:t>beradaptasi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berinovasi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pertanian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semakin</a:t>
            </a:r>
            <a:r>
              <a:rPr lang="en-US" sz="2000" dirty="0" smtClean="0"/>
              <a:t> </a:t>
            </a:r>
            <a:r>
              <a:rPr lang="en-US" sz="2000" dirty="0" err="1" smtClean="0"/>
              <a:t>canggih</a:t>
            </a:r>
            <a:endParaRPr lang="en-US" sz="2000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5F5390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975" name="Google Shape;975;p46"/>
          <p:cNvSpPr txBox="1">
            <a:spLocks noGrp="1"/>
          </p:cNvSpPr>
          <p:nvPr>
            <p:ph type="title" idx="9"/>
          </p:nvPr>
        </p:nvSpPr>
        <p:spPr>
          <a:xfrm>
            <a:off x="743653" y="1503698"/>
            <a:ext cx="963600" cy="74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2"/>
                </a:solidFill>
              </a:rPr>
              <a:t>01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977" name="Google Shape;977;p46"/>
          <p:cNvSpPr txBox="1">
            <a:spLocks noGrp="1"/>
          </p:cNvSpPr>
          <p:nvPr>
            <p:ph type="title" idx="14"/>
          </p:nvPr>
        </p:nvSpPr>
        <p:spPr>
          <a:xfrm>
            <a:off x="4348701" y="1489240"/>
            <a:ext cx="963600" cy="74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accent2"/>
                </a:solidFill>
              </a:rPr>
              <a:t>02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9" name="Subtitle 18"/>
          <p:cNvSpPr>
            <a:spLocks noGrp="1"/>
          </p:cNvSpPr>
          <p:nvPr>
            <p:ph type="subTitle" idx="5"/>
          </p:nvPr>
        </p:nvSpPr>
        <p:spPr>
          <a:xfrm>
            <a:off x="1552226" y="1552127"/>
            <a:ext cx="2773200" cy="636600"/>
          </a:xfrm>
        </p:spPr>
        <p:txBody>
          <a:bodyPr/>
          <a:lstStyle/>
          <a:p>
            <a:r>
              <a:rPr lang="en-US" sz="2000" dirty="0" err="1" smtClean="0"/>
              <a:t>Regenerasi</a:t>
            </a:r>
            <a:r>
              <a:rPr lang="en-US" sz="2000" dirty="0" smtClean="0"/>
              <a:t> </a:t>
            </a:r>
            <a:r>
              <a:rPr lang="en-US" sz="2000" dirty="0" err="1" smtClean="0"/>
              <a:t>Petani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mengkhawatirkan</a:t>
            </a:r>
            <a:endParaRPr lang="en-US" sz="2000" dirty="0" smtClean="0"/>
          </a:p>
          <a:p>
            <a:endParaRPr lang="en-US" sz="24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3" name="Google Shape;1023;p48"/>
          <p:cNvSpPr/>
          <p:nvPr/>
        </p:nvSpPr>
        <p:spPr>
          <a:xfrm>
            <a:off x="636109" y="3381667"/>
            <a:ext cx="2000715" cy="417855"/>
          </a:xfrm>
          <a:custGeom>
            <a:avLst/>
            <a:gdLst/>
            <a:ahLst/>
            <a:cxnLst/>
            <a:rect l="l" t="t" r="r" b="b"/>
            <a:pathLst>
              <a:path w="84099" h="21467" extrusionOk="0">
                <a:moveTo>
                  <a:pt x="59366" y="1"/>
                </a:moveTo>
                <a:cubicBezTo>
                  <a:pt x="54907" y="1"/>
                  <a:pt x="50455" y="399"/>
                  <a:pt x="46061" y="968"/>
                </a:cubicBezTo>
                <a:cubicBezTo>
                  <a:pt x="38089" y="689"/>
                  <a:pt x="30091" y="487"/>
                  <a:pt x="22120" y="411"/>
                </a:cubicBezTo>
                <a:cubicBezTo>
                  <a:pt x="21595" y="406"/>
                  <a:pt x="21066" y="404"/>
                  <a:pt x="20533" y="404"/>
                </a:cubicBezTo>
                <a:cubicBezTo>
                  <a:pt x="14744" y="404"/>
                  <a:pt x="8589" y="738"/>
                  <a:pt x="4556" y="3195"/>
                </a:cubicBezTo>
                <a:cubicBezTo>
                  <a:pt x="1949" y="4789"/>
                  <a:pt x="684" y="7041"/>
                  <a:pt x="405" y="9268"/>
                </a:cubicBezTo>
                <a:cubicBezTo>
                  <a:pt x="254" y="10534"/>
                  <a:pt x="203" y="12002"/>
                  <a:pt x="608" y="13419"/>
                </a:cubicBezTo>
                <a:cubicBezTo>
                  <a:pt x="1" y="15747"/>
                  <a:pt x="1721" y="18303"/>
                  <a:pt x="4961" y="19518"/>
                </a:cubicBezTo>
                <a:cubicBezTo>
                  <a:pt x="7517" y="20480"/>
                  <a:pt x="10605" y="20632"/>
                  <a:pt x="13540" y="20758"/>
                </a:cubicBezTo>
                <a:cubicBezTo>
                  <a:pt x="14527" y="20783"/>
                  <a:pt x="15489" y="20834"/>
                  <a:pt x="16476" y="20859"/>
                </a:cubicBezTo>
                <a:cubicBezTo>
                  <a:pt x="18247" y="21087"/>
                  <a:pt x="20044" y="21264"/>
                  <a:pt x="21816" y="21340"/>
                </a:cubicBezTo>
                <a:cubicBezTo>
                  <a:pt x="23090" y="21402"/>
                  <a:pt x="24363" y="21430"/>
                  <a:pt x="25635" y="21430"/>
                </a:cubicBezTo>
                <a:cubicBezTo>
                  <a:pt x="27497" y="21430"/>
                  <a:pt x="29356" y="21370"/>
                  <a:pt x="31205" y="21264"/>
                </a:cubicBezTo>
                <a:cubicBezTo>
                  <a:pt x="37569" y="21403"/>
                  <a:pt x="43923" y="21467"/>
                  <a:pt x="50279" y="21467"/>
                </a:cubicBezTo>
                <a:cubicBezTo>
                  <a:pt x="54363" y="21467"/>
                  <a:pt x="58448" y="21440"/>
                  <a:pt x="62536" y="21391"/>
                </a:cubicBezTo>
                <a:cubicBezTo>
                  <a:pt x="68762" y="21315"/>
                  <a:pt x="75671" y="20986"/>
                  <a:pt x="79897" y="18126"/>
                </a:cubicBezTo>
                <a:cubicBezTo>
                  <a:pt x="82377" y="16456"/>
                  <a:pt x="83516" y="14128"/>
                  <a:pt x="83643" y="11825"/>
                </a:cubicBezTo>
                <a:cubicBezTo>
                  <a:pt x="83693" y="11065"/>
                  <a:pt x="83693" y="10230"/>
                  <a:pt x="83592" y="9370"/>
                </a:cubicBezTo>
                <a:cubicBezTo>
                  <a:pt x="84098" y="7269"/>
                  <a:pt x="82681" y="5017"/>
                  <a:pt x="79922" y="3751"/>
                </a:cubicBezTo>
                <a:cubicBezTo>
                  <a:pt x="79796" y="3675"/>
                  <a:pt x="79669" y="3600"/>
                  <a:pt x="79518" y="3549"/>
                </a:cubicBezTo>
                <a:cubicBezTo>
                  <a:pt x="74355" y="1246"/>
                  <a:pt x="67749" y="208"/>
                  <a:pt x="61473" y="31"/>
                </a:cubicBezTo>
                <a:cubicBezTo>
                  <a:pt x="60771" y="10"/>
                  <a:pt x="60068" y="1"/>
                  <a:pt x="5936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4" name="Google Shape;1024;p48"/>
          <p:cNvSpPr/>
          <p:nvPr/>
        </p:nvSpPr>
        <p:spPr>
          <a:xfrm>
            <a:off x="667640" y="2399611"/>
            <a:ext cx="2000715" cy="417855"/>
          </a:xfrm>
          <a:custGeom>
            <a:avLst/>
            <a:gdLst/>
            <a:ahLst/>
            <a:cxnLst/>
            <a:rect l="l" t="t" r="r" b="b"/>
            <a:pathLst>
              <a:path w="84099" h="21467" extrusionOk="0">
                <a:moveTo>
                  <a:pt x="59366" y="1"/>
                </a:moveTo>
                <a:cubicBezTo>
                  <a:pt x="54907" y="1"/>
                  <a:pt x="50455" y="399"/>
                  <a:pt x="46061" y="968"/>
                </a:cubicBezTo>
                <a:cubicBezTo>
                  <a:pt x="38089" y="689"/>
                  <a:pt x="30091" y="487"/>
                  <a:pt x="22120" y="411"/>
                </a:cubicBezTo>
                <a:cubicBezTo>
                  <a:pt x="21595" y="406"/>
                  <a:pt x="21066" y="404"/>
                  <a:pt x="20533" y="404"/>
                </a:cubicBezTo>
                <a:cubicBezTo>
                  <a:pt x="14744" y="404"/>
                  <a:pt x="8589" y="738"/>
                  <a:pt x="4556" y="3195"/>
                </a:cubicBezTo>
                <a:cubicBezTo>
                  <a:pt x="1949" y="4789"/>
                  <a:pt x="684" y="7041"/>
                  <a:pt x="405" y="9268"/>
                </a:cubicBezTo>
                <a:cubicBezTo>
                  <a:pt x="254" y="10534"/>
                  <a:pt x="203" y="12002"/>
                  <a:pt x="608" y="13419"/>
                </a:cubicBezTo>
                <a:cubicBezTo>
                  <a:pt x="1" y="15747"/>
                  <a:pt x="1721" y="18303"/>
                  <a:pt x="4961" y="19518"/>
                </a:cubicBezTo>
                <a:cubicBezTo>
                  <a:pt x="7517" y="20480"/>
                  <a:pt x="10605" y="20632"/>
                  <a:pt x="13540" y="20758"/>
                </a:cubicBezTo>
                <a:cubicBezTo>
                  <a:pt x="14527" y="20783"/>
                  <a:pt x="15489" y="20834"/>
                  <a:pt x="16476" y="20859"/>
                </a:cubicBezTo>
                <a:cubicBezTo>
                  <a:pt x="18247" y="21087"/>
                  <a:pt x="20044" y="21264"/>
                  <a:pt x="21816" y="21340"/>
                </a:cubicBezTo>
                <a:cubicBezTo>
                  <a:pt x="23090" y="21402"/>
                  <a:pt x="24363" y="21430"/>
                  <a:pt x="25635" y="21430"/>
                </a:cubicBezTo>
                <a:cubicBezTo>
                  <a:pt x="27497" y="21430"/>
                  <a:pt x="29356" y="21370"/>
                  <a:pt x="31205" y="21264"/>
                </a:cubicBezTo>
                <a:cubicBezTo>
                  <a:pt x="37569" y="21403"/>
                  <a:pt x="43923" y="21467"/>
                  <a:pt x="50279" y="21467"/>
                </a:cubicBezTo>
                <a:cubicBezTo>
                  <a:pt x="54363" y="21467"/>
                  <a:pt x="58448" y="21440"/>
                  <a:pt x="62536" y="21391"/>
                </a:cubicBezTo>
                <a:cubicBezTo>
                  <a:pt x="68762" y="21315"/>
                  <a:pt x="75671" y="20986"/>
                  <a:pt x="79897" y="18126"/>
                </a:cubicBezTo>
                <a:cubicBezTo>
                  <a:pt x="82377" y="16456"/>
                  <a:pt x="83516" y="14128"/>
                  <a:pt x="83643" y="11825"/>
                </a:cubicBezTo>
                <a:cubicBezTo>
                  <a:pt x="83693" y="11065"/>
                  <a:pt x="83693" y="10230"/>
                  <a:pt x="83592" y="9370"/>
                </a:cubicBezTo>
                <a:cubicBezTo>
                  <a:pt x="84098" y="7269"/>
                  <a:pt x="82681" y="5017"/>
                  <a:pt x="79922" y="3751"/>
                </a:cubicBezTo>
                <a:cubicBezTo>
                  <a:pt x="79796" y="3675"/>
                  <a:pt x="79669" y="3600"/>
                  <a:pt x="79518" y="3549"/>
                </a:cubicBezTo>
                <a:cubicBezTo>
                  <a:pt x="74355" y="1246"/>
                  <a:pt x="67749" y="208"/>
                  <a:pt x="61473" y="31"/>
                </a:cubicBezTo>
                <a:cubicBezTo>
                  <a:pt x="60771" y="10"/>
                  <a:pt x="60068" y="1"/>
                  <a:pt x="5936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5" name="Google Shape;1025;p48"/>
          <p:cNvSpPr/>
          <p:nvPr/>
        </p:nvSpPr>
        <p:spPr>
          <a:xfrm>
            <a:off x="688661" y="1242274"/>
            <a:ext cx="2000715" cy="417855"/>
          </a:xfrm>
          <a:custGeom>
            <a:avLst/>
            <a:gdLst/>
            <a:ahLst/>
            <a:cxnLst/>
            <a:rect l="l" t="t" r="r" b="b"/>
            <a:pathLst>
              <a:path w="84099" h="21467" extrusionOk="0">
                <a:moveTo>
                  <a:pt x="59366" y="1"/>
                </a:moveTo>
                <a:cubicBezTo>
                  <a:pt x="54907" y="1"/>
                  <a:pt x="50455" y="399"/>
                  <a:pt x="46061" y="968"/>
                </a:cubicBezTo>
                <a:cubicBezTo>
                  <a:pt x="38089" y="689"/>
                  <a:pt x="30091" y="487"/>
                  <a:pt x="22120" y="411"/>
                </a:cubicBezTo>
                <a:cubicBezTo>
                  <a:pt x="21595" y="406"/>
                  <a:pt x="21066" y="404"/>
                  <a:pt x="20533" y="404"/>
                </a:cubicBezTo>
                <a:cubicBezTo>
                  <a:pt x="14744" y="404"/>
                  <a:pt x="8589" y="738"/>
                  <a:pt x="4556" y="3195"/>
                </a:cubicBezTo>
                <a:cubicBezTo>
                  <a:pt x="1949" y="4789"/>
                  <a:pt x="684" y="7041"/>
                  <a:pt x="405" y="9268"/>
                </a:cubicBezTo>
                <a:cubicBezTo>
                  <a:pt x="254" y="10534"/>
                  <a:pt x="203" y="12002"/>
                  <a:pt x="608" y="13419"/>
                </a:cubicBezTo>
                <a:cubicBezTo>
                  <a:pt x="1" y="15747"/>
                  <a:pt x="1721" y="18303"/>
                  <a:pt x="4961" y="19518"/>
                </a:cubicBezTo>
                <a:cubicBezTo>
                  <a:pt x="7517" y="20480"/>
                  <a:pt x="10605" y="20632"/>
                  <a:pt x="13540" y="20758"/>
                </a:cubicBezTo>
                <a:cubicBezTo>
                  <a:pt x="14527" y="20783"/>
                  <a:pt x="15489" y="20834"/>
                  <a:pt x="16476" y="20859"/>
                </a:cubicBezTo>
                <a:cubicBezTo>
                  <a:pt x="18247" y="21087"/>
                  <a:pt x="20044" y="21264"/>
                  <a:pt x="21816" y="21340"/>
                </a:cubicBezTo>
                <a:cubicBezTo>
                  <a:pt x="23090" y="21402"/>
                  <a:pt x="24363" y="21430"/>
                  <a:pt x="25635" y="21430"/>
                </a:cubicBezTo>
                <a:cubicBezTo>
                  <a:pt x="27497" y="21430"/>
                  <a:pt x="29356" y="21370"/>
                  <a:pt x="31205" y="21264"/>
                </a:cubicBezTo>
                <a:cubicBezTo>
                  <a:pt x="37569" y="21403"/>
                  <a:pt x="43923" y="21467"/>
                  <a:pt x="50279" y="21467"/>
                </a:cubicBezTo>
                <a:cubicBezTo>
                  <a:pt x="54363" y="21467"/>
                  <a:pt x="58448" y="21440"/>
                  <a:pt x="62536" y="21391"/>
                </a:cubicBezTo>
                <a:cubicBezTo>
                  <a:pt x="68762" y="21315"/>
                  <a:pt x="75671" y="20986"/>
                  <a:pt x="79897" y="18126"/>
                </a:cubicBezTo>
                <a:cubicBezTo>
                  <a:pt x="82377" y="16456"/>
                  <a:pt x="83516" y="14128"/>
                  <a:pt x="83643" y="11825"/>
                </a:cubicBezTo>
                <a:cubicBezTo>
                  <a:pt x="83693" y="11065"/>
                  <a:pt x="83693" y="10230"/>
                  <a:pt x="83592" y="9370"/>
                </a:cubicBezTo>
                <a:cubicBezTo>
                  <a:pt x="84098" y="7269"/>
                  <a:pt x="82681" y="5017"/>
                  <a:pt x="79922" y="3751"/>
                </a:cubicBezTo>
                <a:cubicBezTo>
                  <a:pt x="79796" y="3675"/>
                  <a:pt x="79669" y="3600"/>
                  <a:pt x="79518" y="3549"/>
                </a:cubicBezTo>
                <a:cubicBezTo>
                  <a:pt x="74355" y="1246"/>
                  <a:pt x="67749" y="208"/>
                  <a:pt x="61473" y="31"/>
                </a:cubicBezTo>
                <a:cubicBezTo>
                  <a:pt x="60771" y="10"/>
                  <a:pt x="60068" y="1"/>
                  <a:pt x="5936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6" name="Google Shape;1026;p48"/>
          <p:cNvSpPr txBox="1">
            <a:spLocks noGrp="1"/>
          </p:cNvSpPr>
          <p:nvPr>
            <p:ph type="title"/>
          </p:nvPr>
        </p:nvSpPr>
        <p:spPr>
          <a:xfrm>
            <a:off x="681694" y="3189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siapkah</a:t>
            </a:r>
            <a:r>
              <a:rPr lang="en-US" sz="2800" dirty="0" smtClean="0"/>
              <a:t> </a:t>
            </a:r>
            <a:r>
              <a:rPr lang="en-US" sz="2800" dirty="0" err="1" smtClean="0"/>
              <a:t>generasi</a:t>
            </a:r>
            <a:r>
              <a:rPr lang="en-US" sz="2800" dirty="0" smtClean="0"/>
              <a:t> </a:t>
            </a:r>
            <a:r>
              <a:rPr lang="en-US" sz="2800" dirty="0" err="1" smtClean="0"/>
              <a:t>milenial</a:t>
            </a:r>
            <a:r>
              <a:rPr lang="en-US" sz="2800" dirty="0" smtClean="0"/>
              <a:t> </a:t>
            </a:r>
            <a:r>
              <a:rPr lang="en-US" sz="2800" dirty="0" err="1" smtClean="0"/>
              <a:t>menerima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estafet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seniornya</a:t>
            </a:r>
            <a:r>
              <a:rPr lang="en-US" sz="2800" dirty="0" smtClean="0"/>
              <a:t>?</a:t>
            </a:r>
            <a:endParaRPr sz="2800"/>
          </a:p>
        </p:txBody>
      </p:sp>
      <p:grpSp>
        <p:nvGrpSpPr>
          <p:cNvPr id="1033" name="Google Shape;1033;p48"/>
          <p:cNvGrpSpPr/>
          <p:nvPr/>
        </p:nvGrpSpPr>
        <p:grpSpPr>
          <a:xfrm>
            <a:off x="7461195" y="1419838"/>
            <a:ext cx="467000" cy="431100"/>
            <a:chOff x="1849650" y="1202325"/>
            <a:chExt cx="467000" cy="431100"/>
          </a:xfrm>
        </p:grpSpPr>
        <p:sp>
          <p:nvSpPr>
            <p:cNvPr id="1034" name="Google Shape;1034;p48"/>
            <p:cNvSpPr/>
            <p:nvPr/>
          </p:nvSpPr>
          <p:spPr>
            <a:xfrm>
              <a:off x="1880150" y="1400725"/>
              <a:ext cx="241525" cy="156500"/>
            </a:xfrm>
            <a:custGeom>
              <a:avLst/>
              <a:gdLst/>
              <a:ahLst/>
              <a:cxnLst/>
              <a:rect l="l" t="t" r="r" b="b"/>
              <a:pathLst>
                <a:path w="9661" h="6260" extrusionOk="0">
                  <a:moveTo>
                    <a:pt x="6275" y="0"/>
                  </a:moveTo>
                  <a:lnTo>
                    <a:pt x="6218" y="153"/>
                  </a:lnTo>
                  <a:cubicBezTo>
                    <a:pt x="4430" y="913"/>
                    <a:pt x="245" y="2701"/>
                    <a:pt x="36" y="5155"/>
                  </a:cubicBezTo>
                  <a:cubicBezTo>
                    <a:pt x="0" y="5983"/>
                    <a:pt x="417" y="6259"/>
                    <a:pt x="997" y="6259"/>
                  </a:cubicBezTo>
                  <a:cubicBezTo>
                    <a:pt x="1963" y="6259"/>
                    <a:pt x="3381" y="5493"/>
                    <a:pt x="3916" y="5231"/>
                  </a:cubicBezTo>
                  <a:cubicBezTo>
                    <a:pt x="5381" y="4413"/>
                    <a:pt x="9661" y="1085"/>
                    <a:pt x="627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48"/>
            <p:cNvSpPr/>
            <p:nvPr/>
          </p:nvSpPr>
          <p:spPr>
            <a:xfrm>
              <a:off x="1849650" y="1236200"/>
              <a:ext cx="216400" cy="208800"/>
            </a:xfrm>
            <a:custGeom>
              <a:avLst/>
              <a:gdLst/>
              <a:ahLst/>
              <a:cxnLst/>
              <a:rect l="l" t="t" r="r" b="b"/>
              <a:pathLst>
                <a:path w="8656" h="8352" extrusionOk="0">
                  <a:moveTo>
                    <a:pt x="2910" y="1"/>
                  </a:moveTo>
                  <a:cubicBezTo>
                    <a:pt x="2591" y="1"/>
                    <a:pt x="2279" y="72"/>
                    <a:pt x="1979" y="228"/>
                  </a:cubicBezTo>
                  <a:cubicBezTo>
                    <a:pt x="1" y="1275"/>
                    <a:pt x="400" y="4375"/>
                    <a:pt x="1351" y="5897"/>
                  </a:cubicBezTo>
                  <a:cubicBezTo>
                    <a:pt x="2131" y="7221"/>
                    <a:pt x="4158" y="8352"/>
                    <a:pt x="5946" y="8352"/>
                  </a:cubicBezTo>
                  <a:cubicBezTo>
                    <a:pt x="6906" y="8352"/>
                    <a:pt x="7797" y="8026"/>
                    <a:pt x="8389" y="7228"/>
                  </a:cubicBezTo>
                  <a:lnTo>
                    <a:pt x="8655" y="6125"/>
                  </a:lnTo>
                  <a:cubicBezTo>
                    <a:pt x="8251" y="4272"/>
                    <a:pt x="5384" y="1"/>
                    <a:pt x="291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48"/>
            <p:cNvSpPr/>
            <p:nvPr/>
          </p:nvSpPr>
          <p:spPr>
            <a:xfrm>
              <a:off x="2002225" y="1422750"/>
              <a:ext cx="168900" cy="210675"/>
            </a:xfrm>
            <a:custGeom>
              <a:avLst/>
              <a:gdLst/>
              <a:ahLst/>
              <a:cxnLst/>
              <a:rect l="l" t="t" r="r" b="b"/>
              <a:pathLst>
                <a:path w="6756" h="8427" extrusionOk="0">
                  <a:moveTo>
                    <a:pt x="2424" y="0"/>
                  </a:moveTo>
                  <a:cubicBezTo>
                    <a:pt x="1" y="0"/>
                    <a:pt x="1569" y="4431"/>
                    <a:pt x="2286" y="5777"/>
                  </a:cubicBezTo>
                  <a:cubicBezTo>
                    <a:pt x="2667" y="6422"/>
                    <a:pt x="3762" y="8427"/>
                    <a:pt x="4758" y="8427"/>
                  </a:cubicBezTo>
                  <a:cubicBezTo>
                    <a:pt x="5053" y="8427"/>
                    <a:pt x="5339" y="8251"/>
                    <a:pt x="5595" y="7812"/>
                  </a:cubicBezTo>
                  <a:cubicBezTo>
                    <a:pt x="6756" y="5663"/>
                    <a:pt x="4207" y="1877"/>
                    <a:pt x="3123" y="261"/>
                  </a:cubicBezTo>
                  <a:lnTo>
                    <a:pt x="3161" y="108"/>
                  </a:lnTo>
                  <a:cubicBezTo>
                    <a:pt x="2882" y="35"/>
                    <a:pt x="2638" y="0"/>
                    <a:pt x="24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48"/>
            <p:cNvSpPr/>
            <p:nvPr/>
          </p:nvSpPr>
          <p:spPr>
            <a:xfrm>
              <a:off x="2059825" y="1330725"/>
              <a:ext cx="256825" cy="166800"/>
            </a:xfrm>
            <a:custGeom>
              <a:avLst/>
              <a:gdLst/>
              <a:ahLst/>
              <a:cxnLst/>
              <a:rect l="l" t="t" r="r" b="b"/>
              <a:pathLst>
                <a:path w="10273" h="6672" extrusionOk="0">
                  <a:moveTo>
                    <a:pt x="6729" y="1"/>
                  </a:moveTo>
                  <a:cubicBezTo>
                    <a:pt x="4439" y="1"/>
                    <a:pt x="1416" y="1436"/>
                    <a:pt x="381" y="2458"/>
                  </a:cubicBezTo>
                  <a:lnTo>
                    <a:pt x="1" y="3542"/>
                  </a:lnTo>
                  <a:cubicBezTo>
                    <a:pt x="140" y="5616"/>
                    <a:pt x="2499" y="6671"/>
                    <a:pt x="4574" y="6671"/>
                  </a:cubicBezTo>
                  <a:cubicBezTo>
                    <a:pt x="5335" y="6671"/>
                    <a:pt x="6059" y="6529"/>
                    <a:pt x="6620" y="6243"/>
                  </a:cubicBezTo>
                  <a:cubicBezTo>
                    <a:pt x="8256" y="5482"/>
                    <a:pt x="10272" y="3086"/>
                    <a:pt x="9188" y="1146"/>
                  </a:cubicBezTo>
                  <a:cubicBezTo>
                    <a:pt x="8719" y="318"/>
                    <a:pt x="7805" y="1"/>
                    <a:pt x="67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48"/>
            <p:cNvSpPr/>
            <p:nvPr/>
          </p:nvSpPr>
          <p:spPr>
            <a:xfrm>
              <a:off x="2002300" y="1349400"/>
              <a:ext cx="114625" cy="210275"/>
            </a:xfrm>
            <a:custGeom>
              <a:avLst/>
              <a:gdLst/>
              <a:ahLst/>
              <a:cxnLst/>
              <a:rect l="l" t="t" r="r" b="b"/>
              <a:pathLst>
                <a:path w="4585" h="8411" extrusionOk="0">
                  <a:moveTo>
                    <a:pt x="2962" y="0"/>
                  </a:moveTo>
                  <a:cubicBezTo>
                    <a:pt x="1556" y="0"/>
                    <a:pt x="1" y="8281"/>
                    <a:pt x="324" y="8406"/>
                  </a:cubicBezTo>
                  <a:cubicBezTo>
                    <a:pt x="332" y="8409"/>
                    <a:pt x="340" y="8411"/>
                    <a:pt x="349" y="8411"/>
                  </a:cubicBezTo>
                  <a:cubicBezTo>
                    <a:pt x="996" y="8411"/>
                    <a:pt x="4584" y="1145"/>
                    <a:pt x="3215" y="94"/>
                  </a:cubicBezTo>
                  <a:cubicBezTo>
                    <a:pt x="3132" y="30"/>
                    <a:pt x="3047" y="0"/>
                    <a:pt x="29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48"/>
            <p:cNvSpPr/>
            <p:nvPr/>
          </p:nvSpPr>
          <p:spPr>
            <a:xfrm>
              <a:off x="2064600" y="1202325"/>
              <a:ext cx="118425" cy="158000"/>
            </a:xfrm>
            <a:custGeom>
              <a:avLst/>
              <a:gdLst/>
              <a:ahLst/>
              <a:cxnLst/>
              <a:rect l="l" t="t" r="r" b="b"/>
              <a:pathLst>
                <a:path w="4737" h="6320" extrusionOk="0">
                  <a:moveTo>
                    <a:pt x="497" y="0"/>
                  </a:moveTo>
                  <a:cubicBezTo>
                    <a:pt x="473" y="0"/>
                    <a:pt x="447" y="8"/>
                    <a:pt x="418" y="24"/>
                  </a:cubicBezTo>
                  <a:cubicBezTo>
                    <a:pt x="0" y="252"/>
                    <a:pt x="114" y="4246"/>
                    <a:pt x="171" y="6263"/>
                  </a:cubicBezTo>
                  <a:lnTo>
                    <a:pt x="495" y="6320"/>
                  </a:lnTo>
                  <a:cubicBezTo>
                    <a:pt x="1997" y="4741"/>
                    <a:pt x="4736" y="1583"/>
                    <a:pt x="4242" y="1108"/>
                  </a:cubicBezTo>
                  <a:cubicBezTo>
                    <a:pt x="4218" y="1086"/>
                    <a:pt x="4189" y="1076"/>
                    <a:pt x="4156" y="1076"/>
                  </a:cubicBezTo>
                  <a:cubicBezTo>
                    <a:pt x="3535" y="1076"/>
                    <a:pt x="1273" y="4577"/>
                    <a:pt x="552" y="5768"/>
                  </a:cubicBezTo>
                  <a:cubicBezTo>
                    <a:pt x="479" y="4072"/>
                    <a:pt x="1052" y="0"/>
                    <a:pt x="4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48"/>
            <p:cNvSpPr/>
            <p:nvPr/>
          </p:nvSpPr>
          <p:spPr>
            <a:xfrm>
              <a:off x="1875325" y="1263875"/>
              <a:ext cx="84200" cy="75450"/>
            </a:xfrm>
            <a:custGeom>
              <a:avLst/>
              <a:gdLst/>
              <a:ahLst/>
              <a:cxnLst/>
              <a:rect l="l" t="t" r="r" b="b"/>
              <a:pathLst>
                <a:path w="3368" h="3018" extrusionOk="0">
                  <a:moveTo>
                    <a:pt x="1479" y="0"/>
                  </a:moveTo>
                  <a:cubicBezTo>
                    <a:pt x="939" y="0"/>
                    <a:pt x="532" y="434"/>
                    <a:pt x="305" y="1024"/>
                  </a:cubicBezTo>
                  <a:cubicBezTo>
                    <a:pt x="1" y="1746"/>
                    <a:pt x="381" y="2602"/>
                    <a:pt x="1142" y="2907"/>
                  </a:cubicBezTo>
                  <a:cubicBezTo>
                    <a:pt x="1335" y="2982"/>
                    <a:pt x="1532" y="3017"/>
                    <a:pt x="1724" y="3017"/>
                  </a:cubicBezTo>
                  <a:cubicBezTo>
                    <a:pt x="2310" y="3017"/>
                    <a:pt x="2848" y="2685"/>
                    <a:pt x="3063" y="2127"/>
                  </a:cubicBezTo>
                  <a:cubicBezTo>
                    <a:pt x="3367" y="1404"/>
                    <a:pt x="2702" y="396"/>
                    <a:pt x="1922" y="91"/>
                  </a:cubicBezTo>
                  <a:cubicBezTo>
                    <a:pt x="1766" y="29"/>
                    <a:pt x="1618" y="0"/>
                    <a:pt x="14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48"/>
            <p:cNvSpPr/>
            <p:nvPr/>
          </p:nvSpPr>
          <p:spPr>
            <a:xfrm>
              <a:off x="1899100" y="1285300"/>
              <a:ext cx="37600" cy="34850"/>
            </a:xfrm>
            <a:custGeom>
              <a:avLst/>
              <a:gdLst/>
              <a:ahLst/>
              <a:cxnLst/>
              <a:rect l="l" t="t" r="r" b="b"/>
              <a:pathLst>
                <a:path w="1504" h="1394" extrusionOk="0">
                  <a:moveTo>
                    <a:pt x="725" y="1"/>
                  </a:moveTo>
                  <a:cubicBezTo>
                    <a:pt x="412" y="1"/>
                    <a:pt x="127" y="232"/>
                    <a:pt x="77" y="566"/>
                  </a:cubicBezTo>
                  <a:cubicBezTo>
                    <a:pt x="1" y="946"/>
                    <a:pt x="229" y="1308"/>
                    <a:pt x="590" y="1384"/>
                  </a:cubicBezTo>
                  <a:cubicBezTo>
                    <a:pt x="622" y="1390"/>
                    <a:pt x="654" y="1393"/>
                    <a:pt x="686" y="1393"/>
                  </a:cubicBezTo>
                  <a:cubicBezTo>
                    <a:pt x="1035" y="1393"/>
                    <a:pt x="1375" y="1029"/>
                    <a:pt x="1427" y="680"/>
                  </a:cubicBezTo>
                  <a:cubicBezTo>
                    <a:pt x="1503" y="300"/>
                    <a:pt x="1218" y="71"/>
                    <a:pt x="857" y="14"/>
                  </a:cubicBezTo>
                  <a:cubicBezTo>
                    <a:pt x="813" y="5"/>
                    <a:pt x="769" y="1"/>
                    <a:pt x="7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48"/>
            <p:cNvSpPr/>
            <p:nvPr/>
          </p:nvSpPr>
          <p:spPr>
            <a:xfrm>
              <a:off x="1895775" y="1499450"/>
              <a:ext cx="43775" cy="39150"/>
            </a:xfrm>
            <a:custGeom>
              <a:avLst/>
              <a:gdLst/>
              <a:ahLst/>
              <a:cxnLst/>
              <a:rect l="l" t="t" r="r" b="b"/>
              <a:pathLst>
                <a:path w="1751" h="1566" extrusionOk="0">
                  <a:moveTo>
                    <a:pt x="776" y="0"/>
                  </a:moveTo>
                  <a:cubicBezTo>
                    <a:pt x="491" y="0"/>
                    <a:pt x="274" y="219"/>
                    <a:pt x="153" y="521"/>
                  </a:cubicBezTo>
                  <a:cubicBezTo>
                    <a:pt x="1" y="902"/>
                    <a:pt x="210" y="1358"/>
                    <a:pt x="609" y="1510"/>
                  </a:cubicBezTo>
                  <a:cubicBezTo>
                    <a:pt x="708" y="1548"/>
                    <a:pt x="808" y="1566"/>
                    <a:pt x="906" y="1566"/>
                  </a:cubicBezTo>
                  <a:cubicBezTo>
                    <a:pt x="1207" y="1566"/>
                    <a:pt x="1484" y="1398"/>
                    <a:pt x="1598" y="1111"/>
                  </a:cubicBezTo>
                  <a:cubicBezTo>
                    <a:pt x="1751" y="730"/>
                    <a:pt x="1408" y="198"/>
                    <a:pt x="1009" y="46"/>
                  </a:cubicBezTo>
                  <a:cubicBezTo>
                    <a:pt x="927" y="15"/>
                    <a:pt x="849" y="0"/>
                    <a:pt x="7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48"/>
            <p:cNvSpPr/>
            <p:nvPr/>
          </p:nvSpPr>
          <p:spPr>
            <a:xfrm>
              <a:off x="1908150" y="1510400"/>
              <a:ext cx="20000" cy="18375"/>
            </a:xfrm>
            <a:custGeom>
              <a:avLst/>
              <a:gdLst/>
              <a:ahLst/>
              <a:cxnLst/>
              <a:rect l="l" t="t" r="r" b="b"/>
              <a:pathLst>
                <a:path w="800" h="735" extrusionOk="0">
                  <a:moveTo>
                    <a:pt x="391" y="1"/>
                  </a:moveTo>
                  <a:cubicBezTo>
                    <a:pt x="225" y="1"/>
                    <a:pt x="72" y="126"/>
                    <a:pt x="38" y="312"/>
                  </a:cubicBezTo>
                  <a:cubicBezTo>
                    <a:pt x="0" y="502"/>
                    <a:pt x="133" y="692"/>
                    <a:pt x="324" y="730"/>
                  </a:cubicBezTo>
                  <a:cubicBezTo>
                    <a:pt x="339" y="733"/>
                    <a:pt x="354" y="734"/>
                    <a:pt x="370" y="734"/>
                  </a:cubicBezTo>
                  <a:cubicBezTo>
                    <a:pt x="546" y="734"/>
                    <a:pt x="726" y="543"/>
                    <a:pt x="761" y="369"/>
                  </a:cubicBezTo>
                  <a:cubicBezTo>
                    <a:pt x="799" y="159"/>
                    <a:pt x="647" y="45"/>
                    <a:pt x="457" y="7"/>
                  </a:cubicBezTo>
                  <a:cubicBezTo>
                    <a:pt x="435" y="3"/>
                    <a:pt x="413" y="1"/>
                    <a:pt x="3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48"/>
            <p:cNvSpPr/>
            <p:nvPr/>
          </p:nvSpPr>
          <p:spPr>
            <a:xfrm>
              <a:off x="2089325" y="1563750"/>
              <a:ext cx="39950" cy="38675"/>
            </a:xfrm>
            <a:custGeom>
              <a:avLst/>
              <a:gdLst/>
              <a:ahLst/>
              <a:cxnLst/>
              <a:rect l="l" t="t" r="r" b="b"/>
              <a:pathLst>
                <a:path w="1598" h="1547" extrusionOk="0">
                  <a:moveTo>
                    <a:pt x="789" y="0"/>
                  </a:moveTo>
                  <a:cubicBezTo>
                    <a:pt x="400" y="0"/>
                    <a:pt x="74" y="311"/>
                    <a:pt x="38" y="707"/>
                  </a:cubicBezTo>
                  <a:cubicBezTo>
                    <a:pt x="0" y="1145"/>
                    <a:pt x="304" y="1525"/>
                    <a:pt x="723" y="1544"/>
                  </a:cubicBezTo>
                  <a:cubicBezTo>
                    <a:pt x="739" y="1546"/>
                    <a:pt x="754" y="1546"/>
                    <a:pt x="770" y="1546"/>
                  </a:cubicBezTo>
                  <a:cubicBezTo>
                    <a:pt x="1170" y="1546"/>
                    <a:pt x="1523" y="1090"/>
                    <a:pt x="1560" y="669"/>
                  </a:cubicBezTo>
                  <a:cubicBezTo>
                    <a:pt x="1598" y="251"/>
                    <a:pt x="1255" y="42"/>
                    <a:pt x="856" y="4"/>
                  </a:cubicBezTo>
                  <a:cubicBezTo>
                    <a:pt x="834" y="1"/>
                    <a:pt x="811" y="0"/>
                    <a:pt x="7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48"/>
            <p:cNvSpPr/>
            <p:nvPr/>
          </p:nvSpPr>
          <p:spPr>
            <a:xfrm>
              <a:off x="2099775" y="1574250"/>
              <a:ext cx="19050" cy="17700"/>
            </a:xfrm>
            <a:custGeom>
              <a:avLst/>
              <a:gdLst/>
              <a:ahLst/>
              <a:cxnLst/>
              <a:rect l="l" t="t" r="r" b="b"/>
              <a:pathLst>
                <a:path w="762" h="708" extrusionOk="0">
                  <a:moveTo>
                    <a:pt x="379" y="0"/>
                  </a:moveTo>
                  <a:cubicBezTo>
                    <a:pt x="367" y="0"/>
                    <a:pt x="355" y="1"/>
                    <a:pt x="343" y="2"/>
                  </a:cubicBezTo>
                  <a:cubicBezTo>
                    <a:pt x="134" y="21"/>
                    <a:pt x="1" y="192"/>
                    <a:pt x="20" y="401"/>
                  </a:cubicBezTo>
                  <a:cubicBezTo>
                    <a:pt x="37" y="579"/>
                    <a:pt x="272" y="708"/>
                    <a:pt x="458" y="708"/>
                  </a:cubicBezTo>
                  <a:cubicBezTo>
                    <a:pt x="471" y="708"/>
                    <a:pt x="483" y="707"/>
                    <a:pt x="495" y="706"/>
                  </a:cubicBezTo>
                  <a:cubicBezTo>
                    <a:pt x="704" y="687"/>
                    <a:pt x="761" y="496"/>
                    <a:pt x="742" y="306"/>
                  </a:cubicBezTo>
                  <a:cubicBezTo>
                    <a:pt x="725" y="128"/>
                    <a:pt x="557" y="0"/>
                    <a:pt x="3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48"/>
            <p:cNvSpPr/>
            <p:nvPr/>
          </p:nvSpPr>
          <p:spPr>
            <a:xfrm>
              <a:off x="2199625" y="1362050"/>
              <a:ext cx="84675" cy="73900"/>
            </a:xfrm>
            <a:custGeom>
              <a:avLst/>
              <a:gdLst/>
              <a:ahLst/>
              <a:cxnLst/>
              <a:rect l="l" t="t" r="r" b="b"/>
              <a:pathLst>
                <a:path w="3387" h="2956" extrusionOk="0">
                  <a:moveTo>
                    <a:pt x="1659" y="0"/>
                  </a:moveTo>
                  <a:cubicBezTo>
                    <a:pt x="1063" y="0"/>
                    <a:pt x="493" y="379"/>
                    <a:pt x="267" y="996"/>
                  </a:cubicBezTo>
                  <a:cubicBezTo>
                    <a:pt x="1" y="1776"/>
                    <a:pt x="362" y="2632"/>
                    <a:pt x="1104" y="2898"/>
                  </a:cubicBezTo>
                  <a:cubicBezTo>
                    <a:pt x="1214" y="2937"/>
                    <a:pt x="1328" y="2955"/>
                    <a:pt x="1445" y="2955"/>
                  </a:cubicBezTo>
                  <a:cubicBezTo>
                    <a:pt x="2122" y="2955"/>
                    <a:pt x="2877" y="2348"/>
                    <a:pt x="3120" y="1700"/>
                  </a:cubicBezTo>
                  <a:cubicBezTo>
                    <a:pt x="3387" y="920"/>
                    <a:pt x="2873" y="368"/>
                    <a:pt x="2131" y="83"/>
                  </a:cubicBezTo>
                  <a:cubicBezTo>
                    <a:pt x="1976" y="27"/>
                    <a:pt x="1816" y="0"/>
                    <a:pt x="16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48"/>
            <p:cNvSpPr/>
            <p:nvPr/>
          </p:nvSpPr>
          <p:spPr>
            <a:xfrm>
              <a:off x="2221975" y="1382450"/>
              <a:ext cx="37600" cy="34650"/>
            </a:xfrm>
            <a:custGeom>
              <a:avLst/>
              <a:gdLst/>
              <a:ahLst/>
              <a:cxnLst/>
              <a:rect l="l" t="t" r="r" b="b"/>
              <a:pathLst>
                <a:path w="1504" h="1386" extrusionOk="0">
                  <a:moveTo>
                    <a:pt x="747" y="0"/>
                  </a:moveTo>
                  <a:cubicBezTo>
                    <a:pt x="409" y="0"/>
                    <a:pt x="110" y="234"/>
                    <a:pt x="58" y="560"/>
                  </a:cubicBezTo>
                  <a:cubicBezTo>
                    <a:pt x="1" y="922"/>
                    <a:pt x="400" y="1321"/>
                    <a:pt x="781" y="1378"/>
                  </a:cubicBezTo>
                  <a:cubicBezTo>
                    <a:pt x="814" y="1383"/>
                    <a:pt x="845" y="1385"/>
                    <a:pt x="875" y="1385"/>
                  </a:cubicBezTo>
                  <a:cubicBezTo>
                    <a:pt x="1196" y="1385"/>
                    <a:pt x="1375" y="1119"/>
                    <a:pt x="1427" y="788"/>
                  </a:cubicBezTo>
                  <a:cubicBezTo>
                    <a:pt x="1504" y="427"/>
                    <a:pt x="1237" y="66"/>
                    <a:pt x="857" y="9"/>
                  </a:cubicBezTo>
                  <a:cubicBezTo>
                    <a:pt x="820" y="3"/>
                    <a:pt x="783" y="0"/>
                    <a:pt x="74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8" name="Google Shape;1048;p48"/>
          <p:cNvGrpSpPr/>
          <p:nvPr/>
        </p:nvGrpSpPr>
        <p:grpSpPr>
          <a:xfrm>
            <a:off x="5289677" y="2025181"/>
            <a:ext cx="3177485" cy="2873924"/>
            <a:chOff x="4677450" y="1867525"/>
            <a:chExt cx="3177485" cy="2873924"/>
          </a:xfrm>
        </p:grpSpPr>
        <p:sp>
          <p:nvSpPr>
            <p:cNvPr id="1049" name="Google Shape;1049;p48"/>
            <p:cNvSpPr/>
            <p:nvPr/>
          </p:nvSpPr>
          <p:spPr>
            <a:xfrm>
              <a:off x="4849293" y="4041657"/>
              <a:ext cx="459004" cy="419268"/>
            </a:xfrm>
            <a:custGeom>
              <a:avLst/>
              <a:gdLst/>
              <a:ahLst/>
              <a:cxnLst/>
              <a:rect l="l" t="t" r="r" b="b"/>
              <a:pathLst>
                <a:path w="11401" h="10414" extrusionOk="0">
                  <a:moveTo>
                    <a:pt x="8179" y="1"/>
                  </a:moveTo>
                  <a:cubicBezTo>
                    <a:pt x="6475" y="1"/>
                    <a:pt x="4809" y="177"/>
                    <a:pt x="3103" y="513"/>
                  </a:cubicBezTo>
                  <a:cubicBezTo>
                    <a:pt x="2235" y="679"/>
                    <a:pt x="101" y="846"/>
                    <a:pt x="34" y="2114"/>
                  </a:cubicBezTo>
                  <a:cubicBezTo>
                    <a:pt x="0" y="3014"/>
                    <a:pt x="134" y="3882"/>
                    <a:pt x="234" y="4749"/>
                  </a:cubicBezTo>
                  <a:cubicBezTo>
                    <a:pt x="301" y="5650"/>
                    <a:pt x="334" y="6584"/>
                    <a:pt x="534" y="7451"/>
                  </a:cubicBezTo>
                  <a:cubicBezTo>
                    <a:pt x="1062" y="9671"/>
                    <a:pt x="3111" y="10414"/>
                    <a:pt x="5220" y="10414"/>
                  </a:cubicBezTo>
                  <a:cubicBezTo>
                    <a:pt x="6311" y="10414"/>
                    <a:pt x="7419" y="10215"/>
                    <a:pt x="8340" y="9919"/>
                  </a:cubicBezTo>
                  <a:cubicBezTo>
                    <a:pt x="9807" y="9486"/>
                    <a:pt x="10675" y="8685"/>
                    <a:pt x="10908" y="7084"/>
                  </a:cubicBezTo>
                  <a:cubicBezTo>
                    <a:pt x="11208" y="5083"/>
                    <a:pt x="11275" y="3048"/>
                    <a:pt x="11375" y="1046"/>
                  </a:cubicBezTo>
                  <a:cubicBezTo>
                    <a:pt x="11400" y="971"/>
                    <a:pt x="11331" y="934"/>
                    <a:pt x="11267" y="934"/>
                  </a:cubicBezTo>
                  <a:cubicBezTo>
                    <a:pt x="11246" y="934"/>
                    <a:pt x="11225" y="938"/>
                    <a:pt x="11208" y="946"/>
                  </a:cubicBezTo>
                  <a:cubicBezTo>
                    <a:pt x="11042" y="279"/>
                    <a:pt x="10741" y="112"/>
                    <a:pt x="9674" y="46"/>
                  </a:cubicBezTo>
                  <a:cubicBezTo>
                    <a:pt x="9171" y="16"/>
                    <a:pt x="8673" y="1"/>
                    <a:pt x="817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48"/>
            <p:cNvSpPr/>
            <p:nvPr/>
          </p:nvSpPr>
          <p:spPr>
            <a:xfrm>
              <a:off x="4782166" y="3908228"/>
              <a:ext cx="609778" cy="288262"/>
            </a:xfrm>
            <a:custGeom>
              <a:avLst/>
              <a:gdLst/>
              <a:ahLst/>
              <a:cxnLst/>
              <a:rect l="l" t="t" r="r" b="b"/>
              <a:pathLst>
                <a:path w="15146" h="7160" extrusionOk="0">
                  <a:moveTo>
                    <a:pt x="1428" y="1"/>
                  </a:moveTo>
                  <a:cubicBezTo>
                    <a:pt x="1373" y="1"/>
                    <a:pt x="1319" y="4"/>
                    <a:pt x="1268" y="13"/>
                  </a:cubicBezTo>
                  <a:cubicBezTo>
                    <a:pt x="1" y="246"/>
                    <a:pt x="68" y="2215"/>
                    <a:pt x="68" y="3282"/>
                  </a:cubicBezTo>
                  <a:cubicBezTo>
                    <a:pt x="68" y="4650"/>
                    <a:pt x="601" y="5850"/>
                    <a:pt x="1902" y="6418"/>
                  </a:cubicBezTo>
                  <a:cubicBezTo>
                    <a:pt x="2770" y="6784"/>
                    <a:pt x="3837" y="6851"/>
                    <a:pt x="4771" y="6951"/>
                  </a:cubicBezTo>
                  <a:cubicBezTo>
                    <a:pt x="5271" y="6985"/>
                    <a:pt x="5738" y="7051"/>
                    <a:pt x="6239" y="7085"/>
                  </a:cubicBezTo>
                  <a:cubicBezTo>
                    <a:pt x="6689" y="7135"/>
                    <a:pt x="7131" y="7160"/>
                    <a:pt x="7573" y="7160"/>
                  </a:cubicBezTo>
                  <a:cubicBezTo>
                    <a:pt x="8015" y="7160"/>
                    <a:pt x="8457" y="7135"/>
                    <a:pt x="8907" y="7085"/>
                  </a:cubicBezTo>
                  <a:cubicBezTo>
                    <a:pt x="9408" y="7051"/>
                    <a:pt x="9875" y="6985"/>
                    <a:pt x="10342" y="6951"/>
                  </a:cubicBezTo>
                  <a:cubicBezTo>
                    <a:pt x="11276" y="6851"/>
                    <a:pt x="12343" y="6784"/>
                    <a:pt x="13244" y="6418"/>
                  </a:cubicBezTo>
                  <a:cubicBezTo>
                    <a:pt x="14545" y="5850"/>
                    <a:pt x="15045" y="4650"/>
                    <a:pt x="15045" y="3282"/>
                  </a:cubicBezTo>
                  <a:cubicBezTo>
                    <a:pt x="15045" y="2215"/>
                    <a:pt x="15145" y="413"/>
                    <a:pt x="13911" y="213"/>
                  </a:cubicBezTo>
                  <a:cubicBezTo>
                    <a:pt x="13831" y="200"/>
                    <a:pt x="13745" y="195"/>
                    <a:pt x="13654" y="195"/>
                  </a:cubicBezTo>
                  <a:cubicBezTo>
                    <a:pt x="13030" y="195"/>
                    <a:pt x="12200" y="468"/>
                    <a:pt x="11676" y="613"/>
                  </a:cubicBezTo>
                  <a:cubicBezTo>
                    <a:pt x="10342" y="997"/>
                    <a:pt x="8949" y="1189"/>
                    <a:pt x="7556" y="1189"/>
                  </a:cubicBezTo>
                  <a:cubicBezTo>
                    <a:pt x="6164" y="1189"/>
                    <a:pt x="4771" y="997"/>
                    <a:pt x="3437" y="613"/>
                  </a:cubicBezTo>
                  <a:cubicBezTo>
                    <a:pt x="2887" y="461"/>
                    <a:pt x="2030" y="1"/>
                    <a:pt x="14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48"/>
            <p:cNvSpPr/>
            <p:nvPr/>
          </p:nvSpPr>
          <p:spPr>
            <a:xfrm>
              <a:off x="4755313" y="3873644"/>
              <a:ext cx="612435" cy="110796"/>
            </a:xfrm>
            <a:custGeom>
              <a:avLst/>
              <a:gdLst/>
              <a:ahLst/>
              <a:cxnLst/>
              <a:rect l="l" t="t" r="r" b="b"/>
              <a:pathLst>
                <a:path w="15212" h="2752" extrusionOk="0">
                  <a:moveTo>
                    <a:pt x="7006" y="1"/>
                  </a:moveTo>
                  <a:cubicBezTo>
                    <a:pt x="6416" y="1"/>
                    <a:pt x="5827" y="5"/>
                    <a:pt x="5238" y="5"/>
                  </a:cubicBezTo>
                  <a:cubicBezTo>
                    <a:pt x="5068" y="5"/>
                    <a:pt x="4889" y="3"/>
                    <a:pt x="4703" y="3"/>
                  </a:cubicBezTo>
                  <a:cubicBezTo>
                    <a:pt x="3679" y="3"/>
                    <a:pt x="2459" y="51"/>
                    <a:pt x="1669" y="672"/>
                  </a:cubicBezTo>
                  <a:cubicBezTo>
                    <a:pt x="1" y="1973"/>
                    <a:pt x="5171" y="2640"/>
                    <a:pt x="5671" y="2673"/>
                  </a:cubicBezTo>
                  <a:cubicBezTo>
                    <a:pt x="6339" y="2707"/>
                    <a:pt x="7006" y="2740"/>
                    <a:pt x="7640" y="2740"/>
                  </a:cubicBezTo>
                  <a:cubicBezTo>
                    <a:pt x="7909" y="2747"/>
                    <a:pt x="8181" y="2752"/>
                    <a:pt x="8454" y="2752"/>
                  </a:cubicBezTo>
                  <a:cubicBezTo>
                    <a:pt x="9393" y="2752"/>
                    <a:pt x="10345" y="2702"/>
                    <a:pt x="11275" y="2573"/>
                  </a:cubicBezTo>
                  <a:cubicBezTo>
                    <a:pt x="12476" y="2440"/>
                    <a:pt x="13577" y="2106"/>
                    <a:pt x="14745" y="1806"/>
                  </a:cubicBezTo>
                  <a:cubicBezTo>
                    <a:pt x="15011" y="1739"/>
                    <a:pt x="15178" y="1639"/>
                    <a:pt x="15178" y="1372"/>
                  </a:cubicBezTo>
                  <a:cubicBezTo>
                    <a:pt x="15212" y="1139"/>
                    <a:pt x="14878" y="672"/>
                    <a:pt x="14544" y="572"/>
                  </a:cubicBezTo>
                  <a:cubicBezTo>
                    <a:pt x="12710" y="5"/>
                    <a:pt x="11409" y="171"/>
                    <a:pt x="10542" y="105"/>
                  </a:cubicBezTo>
                  <a:cubicBezTo>
                    <a:pt x="9363" y="16"/>
                    <a:pt x="8184" y="1"/>
                    <a:pt x="700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48"/>
            <p:cNvSpPr/>
            <p:nvPr/>
          </p:nvSpPr>
          <p:spPr>
            <a:xfrm>
              <a:off x="4885595" y="3898927"/>
              <a:ext cx="413671" cy="61356"/>
            </a:xfrm>
            <a:custGeom>
              <a:avLst/>
              <a:gdLst/>
              <a:ahLst/>
              <a:cxnLst/>
              <a:rect l="l" t="t" r="r" b="b"/>
              <a:pathLst>
                <a:path w="10275" h="1524" extrusionOk="0">
                  <a:moveTo>
                    <a:pt x="4917" y="0"/>
                  </a:moveTo>
                  <a:cubicBezTo>
                    <a:pt x="4294" y="0"/>
                    <a:pt x="3667" y="18"/>
                    <a:pt x="3036" y="44"/>
                  </a:cubicBezTo>
                  <a:cubicBezTo>
                    <a:pt x="2992" y="46"/>
                    <a:pt x="2942" y="47"/>
                    <a:pt x="2888" y="47"/>
                  </a:cubicBezTo>
                  <a:cubicBezTo>
                    <a:pt x="2640" y="47"/>
                    <a:pt x="2289" y="28"/>
                    <a:pt x="1917" y="28"/>
                  </a:cubicBezTo>
                  <a:cubicBezTo>
                    <a:pt x="1120" y="28"/>
                    <a:pt x="225" y="113"/>
                    <a:pt x="34" y="644"/>
                  </a:cubicBezTo>
                  <a:cubicBezTo>
                    <a:pt x="0" y="744"/>
                    <a:pt x="67" y="844"/>
                    <a:pt x="167" y="878"/>
                  </a:cubicBezTo>
                  <a:cubicBezTo>
                    <a:pt x="1835" y="1211"/>
                    <a:pt x="3536" y="1445"/>
                    <a:pt x="5271" y="1478"/>
                  </a:cubicBezTo>
                  <a:cubicBezTo>
                    <a:pt x="5809" y="1501"/>
                    <a:pt x="6370" y="1524"/>
                    <a:pt x="6936" y="1524"/>
                  </a:cubicBezTo>
                  <a:cubicBezTo>
                    <a:pt x="8020" y="1524"/>
                    <a:pt x="9121" y="1440"/>
                    <a:pt x="10108" y="1111"/>
                  </a:cubicBezTo>
                  <a:cubicBezTo>
                    <a:pt x="10208" y="1078"/>
                    <a:pt x="10274" y="911"/>
                    <a:pt x="10208" y="844"/>
                  </a:cubicBezTo>
                  <a:cubicBezTo>
                    <a:pt x="10274" y="744"/>
                    <a:pt x="10241" y="611"/>
                    <a:pt x="10108" y="578"/>
                  </a:cubicBezTo>
                  <a:cubicBezTo>
                    <a:pt x="8386" y="135"/>
                    <a:pt x="6665" y="0"/>
                    <a:pt x="49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48"/>
            <p:cNvSpPr/>
            <p:nvPr/>
          </p:nvSpPr>
          <p:spPr>
            <a:xfrm>
              <a:off x="4920500" y="3878516"/>
              <a:ext cx="359522" cy="70536"/>
            </a:xfrm>
            <a:custGeom>
              <a:avLst/>
              <a:gdLst/>
              <a:ahLst/>
              <a:cxnLst/>
              <a:rect l="l" t="t" r="r" b="b"/>
              <a:pathLst>
                <a:path w="8930" h="1752" extrusionOk="0">
                  <a:moveTo>
                    <a:pt x="2828" y="1"/>
                  </a:moveTo>
                  <a:cubicBezTo>
                    <a:pt x="1994" y="1"/>
                    <a:pt x="1177" y="149"/>
                    <a:pt x="401" y="651"/>
                  </a:cubicBezTo>
                  <a:cubicBezTo>
                    <a:pt x="201" y="818"/>
                    <a:pt x="1" y="1218"/>
                    <a:pt x="268" y="1451"/>
                  </a:cubicBezTo>
                  <a:cubicBezTo>
                    <a:pt x="634" y="1752"/>
                    <a:pt x="1168" y="1718"/>
                    <a:pt x="1635" y="1752"/>
                  </a:cubicBezTo>
                  <a:cubicBezTo>
                    <a:pt x="3937" y="1752"/>
                    <a:pt x="6238" y="1518"/>
                    <a:pt x="8573" y="1518"/>
                  </a:cubicBezTo>
                  <a:cubicBezTo>
                    <a:pt x="8607" y="1518"/>
                    <a:pt x="8640" y="1485"/>
                    <a:pt x="8674" y="1485"/>
                  </a:cubicBezTo>
                  <a:cubicBezTo>
                    <a:pt x="8696" y="1518"/>
                    <a:pt x="8733" y="1533"/>
                    <a:pt x="8771" y="1533"/>
                  </a:cubicBezTo>
                  <a:cubicBezTo>
                    <a:pt x="8848" y="1533"/>
                    <a:pt x="8929" y="1474"/>
                    <a:pt x="8907" y="1385"/>
                  </a:cubicBezTo>
                  <a:cubicBezTo>
                    <a:pt x="8573" y="151"/>
                    <a:pt x="6839" y="351"/>
                    <a:pt x="5838" y="284"/>
                  </a:cubicBezTo>
                  <a:cubicBezTo>
                    <a:pt x="4840" y="211"/>
                    <a:pt x="3823" y="1"/>
                    <a:pt x="2828" y="1"/>
                  </a:cubicBezTo>
                  <a:close/>
                </a:path>
              </a:pathLst>
            </a:custGeom>
            <a:solidFill>
              <a:srgbClr val="2836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48"/>
            <p:cNvSpPr/>
            <p:nvPr/>
          </p:nvSpPr>
          <p:spPr>
            <a:xfrm>
              <a:off x="4677450" y="3190390"/>
              <a:ext cx="531835" cy="730316"/>
            </a:xfrm>
            <a:custGeom>
              <a:avLst/>
              <a:gdLst/>
              <a:ahLst/>
              <a:cxnLst/>
              <a:rect l="l" t="t" r="r" b="b"/>
              <a:pathLst>
                <a:path w="13210" h="18140" extrusionOk="0">
                  <a:moveTo>
                    <a:pt x="3376" y="1"/>
                  </a:moveTo>
                  <a:cubicBezTo>
                    <a:pt x="2606" y="1"/>
                    <a:pt x="1760" y="371"/>
                    <a:pt x="1268" y="897"/>
                  </a:cubicBezTo>
                  <a:cubicBezTo>
                    <a:pt x="234" y="1998"/>
                    <a:pt x="0" y="3766"/>
                    <a:pt x="400" y="5167"/>
                  </a:cubicBezTo>
                  <a:cubicBezTo>
                    <a:pt x="722" y="6191"/>
                    <a:pt x="1558" y="6805"/>
                    <a:pt x="2501" y="6805"/>
                  </a:cubicBezTo>
                  <a:cubicBezTo>
                    <a:pt x="2633" y="6805"/>
                    <a:pt x="2767" y="6793"/>
                    <a:pt x="2902" y="6768"/>
                  </a:cubicBezTo>
                  <a:lnTo>
                    <a:pt x="2902" y="6768"/>
                  </a:lnTo>
                  <a:cubicBezTo>
                    <a:pt x="2835" y="6868"/>
                    <a:pt x="2769" y="6969"/>
                    <a:pt x="2702" y="7035"/>
                  </a:cubicBezTo>
                  <a:cubicBezTo>
                    <a:pt x="1735" y="7969"/>
                    <a:pt x="934" y="9170"/>
                    <a:pt x="567" y="10338"/>
                  </a:cubicBezTo>
                  <a:cubicBezTo>
                    <a:pt x="33" y="11939"/>
                    <a:pt x="167" y="14074"/>
                    <a:pt x="1301" y="15408"/>
                  </a:cubicBezTo>
                  <a:cubicBezTo>
                    <a:pt x="2702" y="17042"/>
                    <a:pt x="4937" y="17209"/>
                    <a:pt x="6905" y="17643"/>
                  </a:cubicBezTo>
                  <a:cubicBezTo>
                    <a:pt x="7072" y="17676"/>
                    <a:pt x="7205" y="17710"/>
                    <a:pt x="7372" y="17710"/>
                  </a:cubicBezTo>
                  <a:cubicBezTo>
                    <a:pt x="7599" y="17988"/>
                    <a:pt x="7898" y="18140"/>
                    <a:pt x="8232" y="18140"/>
                  </a:cubicBezTo>
                  <a:cubicBezTo>
                    <a:pt x="8538" y="18140"/>
                    <a:pt x="8872" y="18014"/>
                    <a:pt x="9207" y="17743"/>
                  </a:cubicBezTo>
                  <a:cubicBezTo>
                    <a:pt x="10174" y="16942"/>
                    <a:pt x="10541" y="15308"/>
                    <a:pt x="10808" y="14140"/>
                  </a:cubicBezTo>
                  <a:cubicBezTo>
                    <a:pt x="11408" y="11438"/>
                    <a:pt x="11408" y="8470"/>
                    <a:pt x="9207" y="6568"/>
                  </a:cubicBezTo>
                  <a:lnTo>
                    <a:pt x="9207" y="6568"/>
                  </a:lnTo>
                  <a:cubicBezTo>
                    <a:pt x="9498" y="6754"/>
                    <a:pt x="9869" y="6839"/>
                    <a:pt x="10258" y="6839"/>
                  </a:cubicBezTo>
                  <a:cubicBezTo>
                    <a:pt x="10848" y="6839"/>
                    <a:pt x="11480" y="6643"/>
                    <a:pt x="11942" y="6301"/>
                  </a:cubicBezTo>
                  <a:cubicBezTo>
                    <a:pt x="13209" y="5367"/>
                    <a:pt x="13143" y="3599"/>
                    <a:pt x="11942" y="2665"/>
                  </a:cubicBezTo>
                  <a:cubicBezTo>
                    <a:pt x="11302" y="2180"/>
                    <a:pt x="10398" y="1840"/>
                    <a:pt x="9541" y="1840"/>
                  </a:cubicBezTo>
                  <a:cubicBezTo>
                    <a:pt x="9104" y="1840"/>
                    <a:pt x="8678" y="1929"/>
                    <a:pt x="8306" y="2132"/>
                  </a:cubicBezTo>
                  <a:cubicBezTo>
                    <a:pt x="6838" y="2932"/>
                    <a:pt x="7672" y="4800"/>
                    <a:pt x="8439" y="6001"/>
                  </a:cubicBezTo>
                  <a:cubicBezTo>
                    <a:pt x="7746" y="5597"/>
                    <a:pt x="7040" y="5417"/>
                    <a:pt x="6348" y="5417"/>
                  </a:cubicBezTo>
                  <a:cubicBezTo>
                    <a:pt x="5443" y="5417"/>
                    <a:pt x="4563" y="5724"/>
                    <a:pt x="3769" y="6235"/>
                  </a:cubicBezTo>
                  <a:cubicBezTo>
                    <a:pt x="3769" y="6201"/>
                    <a:pt x="3736" y="6201"/>
                    <a:pt x="3736" y="6168"/>
                  </a:cubicBezTo>
                  <a:cubicBezTo>
                    <a:pt x="4737" y="4734"/>
                    <a:pt x="5404" y="2899"/>
                    <a:pt x="5004" y="1231"/>
                  </a:cubicBezTo>
                  <a:cubicBezTo>
                    <a:pt x="4791" y="346"/>
                    <a:pt x="4119" y="1"/>
                    <a:pt x="33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48"/>
            <p:cNvSpPr/>
            <p:nvPr/>
          </p:nvSpPr>
          <p:spPr>
            <a:xfrm>
              <a:off x="5092411" y="3515209"/>
              <a:ext cx="339794" cy="408679"/>
            </a:xfrm>
            <a:custGeom>
              <a:avLst/>
              <a:gdLst/>
              <a:ahLst/>
              <a:cxnLst/>
              <a:rect l="l" t="t" r="r" b="b"/>
              <a:pathLst>
                <a:path w="8440" h="10151" extrusionOk="0">
                  <a:moveTo>
                    <a:pt x="5383" y="0"/>
                  </a:moveTo>
                  <a:cubicBezTo>
                    <a:pt x="4702" y="0"/>
                    <a:pt x="4028" y="443"/>
                    <a:pt x="3536" y="935"/>
                  </a:cubicBezTo>
                  <a:cubicBezTo>
                    <a:pt x="2569" y="1969"/>
                    <a:pt x="1802" y="3370"/>
                    <a:pt x="1135" y="4605"/>
                  </a:cubicBezTo>
                  <a:cubicBezTo>
                    <a:pt x="601" y="5672"/>
                    <a:pt x="0" y="7140"/>
                    <a:pt x="567" y="8341"/>
                  </a:cubicBezTo>
                  <a:cubicBezTo>
                    <a:pt x="1135" y="9575"/>
                    <a:pt x="2169" y="9808"/>
                    <a:pt x="3336" y="9975"/>
                  </a:cubicBezTo>
                  <a:cubicBezTo>
                    <a:pt x="3474" y="10086"/>
                    <a:pt x="3658" y="10150"/>
                    <a:pt x="3869" y="10150"/>
                  </a:cubicBezTo>
                  <a:cubicBezTo>
                    <a:pt x="3913" y="10150"/>
                    <a:pt x="3957" y="10148"/>
                    <a:pt x="4003" y="10142"/>
                  </a:cubicBezTo>
                  <a:cubicBezTo>
                    <a:pt x="5404" y="9942"/>
                    <a:pt x="6438" y="8574"/>
                    <a:pt x="7139" y="7440"/>
                  </a:cubicBezTo>
                  <a:cubicBezTo>
                    <a:pt x="8373" y="5405"/>
                    <a:pt x="8440" y="1736"/>
                    <a:pt x="6238" y="268"/>
                  </a:cubicBezTo>
                  <a:cubicBezTo>
                    <a:pt x="5960" y="80"/>
                    <a:pt x="5671" y="0"/>
                    <a:pt x="538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48"/>
            <p:cNvSpPr/>
            <p:nvPr/>
          </p:nvSpPr>
          <p:spPr>
            <a:xfrm>
              <a:off x="5105817" y="4283411"/>
              <a:ext cx="1097246" cy="458038"/>
            </a:xfrm>
            <a:custGeom>
              <a:avLst/>
              <a:gdLst/>
              <a:ahLst/>
              <a:cxnLst/>
              <a:rect l="l" t="t" r="r" b="b"/>
              <a:pathLst>
                <a:path w="27254" h="11377" extrusionOk="0">
                  <a:moveTo>
                    <a:pt x="12066" y="310"/>
                  </a:moveTo>
                  <a:cubicBezTo>
                    <a:pt x="10519" y="310"/>
                    <a:pt x="8998" y="329"/>
                    <a:pt x="7540" y="368"/>
                  </a:cubicBezTo>
                  <a:cubicBezTo>
                    <a:pt x="4638" y="434"/>
                    <a:pt x="1" y="1"/>
                    <a:pt x="435" y="3103"/>
                  </a:cubicBezTo>
                  <a:cubicBezTo>
                    <a:pt x="635" y="4704"/>
                    <a:pt x="902" y="7739"/>
                    <a:pt x="1736" y="9107"/>
                  </a:cubicBezTo>
                  <a:cubicBezTo>
                    <a:pt x="2603" y="10541"/>
                    <a:pt x="4337" y="10842"/>
                    <a:pt x="5872" y="10975"/>
                  </a:cubicBezTo>
                  <a:cubicBezTo>
                    <a:pt x="7640" y="11175"/>
                    <a:pt x="9441" y="11309"/>
                    <a:pt x="11209" y="11342"/>
                  </a:cubicBezTo>
                  <a:cubicBezTo>
                    <a:pt x="11847" y="11366"/>
                    <a:pt x="12481" y="11377"/>
                    <a:pt x="13114" y="11377"/>
                  </a:cubicBezTo>
                  <a:cubicBezTo>
                    <a:pt x="14267" y="11377"/>
                    <a:pt x="15416" y="11340"/>
                    <a:pt x="16579" y="11275"/>
                  </a:cubicBezTo>
                  <a:cubicBezTo>
                    <a:pt x="18081" y="11175"/>
                    <a:pt x="19548" y="11242"/>
                    <a:pt x="21049" y="11175"/>
                  </a:cubicBezTo>
                  <a:cubicBezTo>
                    <a:pt x="21483" y="11175"/>
                    <a:pt x="21917" y="11142"/>
                    <a:pt x="22350" y="11075"/>
                  </a:cubicBezTo>
                  <a:cubicBezTo>
                    <a:pt x="22984" y="11009"/>
                    <a:pt x="23818" y="11009"/>
                    <a:pt x="24385" y="10675"/>
                  </a:cubicBezTo>
                  <a:cubicBezTo>
                    <a:pt x="25853" y="9808"/>
                    <a:pt x="26253" y="8140"/>
                    <a:pt x="26553" y="6572"/>
                  </a:cubicBezTo>
                  <a:cubicBezTo>
                    <a:pt x="26787" y="5505"/>
                    <a:pt x="26920" y="4404"/>
                    <a:pt x="27087" y="3303"/>
                  </a:cubicBezTo>
                  <a:cubicBezTo>
                    <a:pt x="27187" y="2769"/>
                    <a:pt x="27254" y="2169"/>
                    <a:pt x="26954" y="1668"/>
                  </a:cubicBezTo>
                  <a:cubicBezTo>
                    <a:pt x="26286" y="501"/>
                    <a:pt x="24652" y="734"/>
                    <a:pt x="23584" y="668"/>
                  </a:cubicBezTo>
                  <a:cubicBezTo>
                    <a:pt x="19963" y="429"/>
                    <a:pt x="15933" y="310"/>
                    <a:pt x="12066" y="3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48"/>
            <p:cNvSpPr/>
            <p:nvPr/>
          </p:nvSpPr>
          <p:spPr>
            <a:xfrm>
              <a:off x="4729788" y="4379190"/>
              <a:ext cx="288785" cy="318054"/>
            </a:xfrm>
            <a:custGeom>
              <a:avLst/>
              <a:gdLst/>
              <a:ahLst/>
              <a:cxnLst/>
              <a:rect l="l" t="t" r="r" b="b"/>
              <a:pathLst>
                <a:path w="7173" h="7900" extrusionOk="0">
                  <a:moveTo>
                    <a:pt x="4073" y="1"/>
                  </a:moveTo>
                  <a:cubicBezTo>
                    <a:pt x="3089" y="1"/>
                    <a:pt x="2027" y="130"/>
                    <a:pt x="1202" y="290"/>
                  </a:cubicBezTo>
                  <a:cubicBezTo>
                    <a:pt x="468" y="424"/>
                    <a:pt x="268" y="857"/>
                    <a:pt x="234" y="1391"/>
                  </a:cubicBezTo>
                  <a:cubicBezTo>
                    <a:pt x="1" y="2358"/>
                    <a:pt x="335" y="3659"/>
                    <a:pt x="501" y="4593"/>
                  </a:cubicBezTo>
                  <a:cubicBezTo>
                    <a:pt x="701" y="5727"/>
                    <a:pt x="1202" y="6661"/>
                    <a:pt x="2136" y="7362"/>
                  </a:cubicBezTo>
                  <a:cubicBezTo>
                    <a:pt x="2648" y="7738"/>
                    <a:pt x="3149" y="7899"/>
                    <a:pt x="3620" y="7899"/>
                  </a:cubicBezTo>
                  <a:cubicBezTo>
                    <a:pt x="5114" y="7899"/>
                    <a:pt x="6317" y="6281"/>
                    <a:pt x="6672" y="4760"/>
                  </a:cubicBezTo>
                  <a:cubicBezTo>
                    <a:pt x="6906" y="3726"/>
                    <a:pt x="7173" y="1858"/>
                    <a:pt x="6806" y="857"/>
                  </a:cubicBezTo>
                  <a:cubicBezTo>
                    <a:pt x="6506" y="123"/>
                    <a:pt x="6005" y="223"/>
                    <a:pt x="5338" y="90"/>
                  </a:cubicBezTo>
                  <a:cubicBezTo>
                    <a:pt x="4952" y="27"/>
                    <a:pt x="4520" y="1"/>
                    <a:pt x="40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48"/>
            <p:cNvSpPr/>
            <p:nvPr/>
          </p:nvSpPr>
          <p:spPr>
            <a:xfrm>
              <a:off x="4740500" y="4391475"/>
              <a:ext cx="250650" cy="49601"/>
            </a:xfrm>
            <a:custGeom>
              <a:avLst/>
              <a:gdLst/>
              <a:ahLst/>
              <a:cxnLst/>
              <a:rect l="l" t="t" r="r" b="b"/>
              <a:pathLst>
                <a:path w="5737" h="1114" extrusionOk="0">
                  <a:moveTo>
                    <a:pt x="3122" y="0"/>
                  </a:moveTo>
                  <a:cubicBezTo>
                    <a:pt x="2454" y="0"/>
                    <a:pt x="0" y="28"/>
                    <a:pt x="332" y="601"/>
                  </a:cubicBezTo>
                  <a:cubicBezTo>
                    <a:pt x="532" y="976"/>
                    <a:pt x="901" y="995"/>
                    <a:pt x="1285" y="995"/>
                  </a:cubicBezTo>
                  <a:cubicBezTo>
                    <a:pt x="1327" y="995"/>
                    <a:pt x="1370" y="995"/>
                    <a:pt x="1413" y="995"/>
                  </a:cubicBezTo>
                  <a:cubicBezTo>
                    <a:pt x="1498" y="995"/>
                    <a:pt x="1583" y="996"/>
                    <a:pt x="1667" y="1001"/>
                  </a:cubicBezTo>
                  <a:cubicBezTo>
                    <a:pt x="1967" y="1001"/>
                    <a:pt x="2300" y="1035"/>
                    <a:pt x="2634" y="1035"/>
                  </a:cubicBezTo>
                  <a:cubicBezTo>
                    <a:pt x="3058" y="1077"/>
                    <a:pt x="3494" y="1113"/>
                    <a:pt x="3921" y="1113"/>
                  </a:cubicBezTo>
                  <a:cubicBezTo>
                    <a:pt x="4503" y="1113"/>
                    <a:pt x="5069" y="1046"/>
                    <a:pt x="5569" y="835"/>
                  </a:cubicBezTo>
                  <a:cubicBezTo>
                    <a:pt x="5736" y="801"/>
                    <a:pt x="5736" y="634"/>
                    <a:pt x="5669" y="534"/>
                  </a:cubicBezTo>
                  <a:cubicBezTo>
                    <a:pt x="5669" y="501"/>
                    <a:pt x="5669" y="501"/>
                    <a:pt x="5669" y="501"/>
                  </a:cubicBezTo>
                  <a:cubicBezTo>
                    <a:pt x="5536" y="334"/>
                    <a:pt x="5336" y="301"/>
                    <a:pt x="5169" y="234"/>
                  </a:cubicBezTo>
                  <a:cubicBezTo>
                    <a:pt x="4569" y="1"/>
                    <a:pt x="3868" y="34"/>
                    <a:pt x="3268" y="1"/>
                  </a:cubicBezTo>
                  <a:cubicBezTo>
                    <a:pt x="3242" y="1"/>
                    <a:pt x="3192" y="0"/>
                    <a:pt x="31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48"/>
            <p:cNvSpPr/>
            <p:nvPr/>
          </p:nvSpPr>
          <p:spPr>
            <a:xfrm>
              <a:off x="4736874" y="4369970"/>
              <a:ext cx="285725" cy="90947"/>
            </a:xfrm>
            <a:custGeom>
              <a:avLst/>
              <a:gdLst/>
              <a:ahLst/>
              <a:cxnLst/>
              <a:rect l="l" t="t" r="r" b="b"/>
              <a:pathLst>
                <a:path w="7097" h="2259" extrusionOk="0">
                  <a:moveTo>
                    <a:pt x="4119" y="639"/>
                  </a:moveTo>
                  <a:cubicBezTo>
                    <a:pt x="4266" y="639"/>
                    <a:pt x="4414" y="643"/>
                    <a:pt x="4562" y="653"/>
                  </a:cubicBezTo>
                  <a:cubicBezTo>
                    <a:pt x="4895" y="686"/>
                    <a:pt x="5229" y="719"/>
                    <a:pt x="5562" y="819"/>
                  </a:cubicBezTo>
                  <a:cubicBezTo>
                    <a:pt x="6530" y="1020"/>
                    <a:pt x="5496" y="1587"/>
                    <a:pt x="5095" y="1620"/>
                  </a:cubicBezTo>
                  <a:cubicBezTo>
                    <a:pt x="4918" y="1631"/>
                    <a:pt x="4740" y="1635"/>
                    <a:pt x="4562" y="1635"/>
                  </a:cubicBezTo>
                  <a:cubicBezTo>
                    <a:pt x="4206" y="1635"/>
                    <a:pt x="3850" y="1620"/>
                    <a:pt x="3494" y="1620"/>
                  </a:cubicBezTo>
                  <a:cubicBezTo>
                    <a:pt x="2961" y="1587"/>
                    <a:pt x="2427" y="1587"/>
                    <a:pt x="1860" y="1587"/>
                  </a:cubicBezTo>
                  <a:cubicBezTo>
                    <a:pt x="1726" y="1587"/>
                    <a:pt x="1593" y="1587"/>
                    <a:pt x="1459" y="1553"/>
                  </a:cubicBezTo>
                  <a:cubicBezTo>
                    <a:pt x="1326" y="1553"/>
                    <a:pt x="1226" y="1520"/>
                    <a:pt x="1093" y="1487"/>
                  </a:cubicBezTo>
                  <a:cubicBezTo>
                    <a:pt x="692" y="1487"/>
                    <a:pt x="626" y="1286"/>
                    <a:pt x="892" y="919"/>
                  </a:cubicBezTo>
                  <a:cubicBezTo>
                    <a:pt x="1093" y="853"/>
                    <a:pt x="1259" y="819"/>
                    <a:pt x="1459" y="786"/>
                  </a:cubicBezTo>
                  <a:cubicBezTo>
                    <a:pt x="2346" y="786"/>
                    <a:pt x="3232" y="639"/>
                    <a:pt x="4119" y="639"/>
                  </a:cubicBezTo>
                  <a:close/>
                  <a:moveTo>
                    <a:pt x="3644" y="0"/>
                  </a:moveTo>
                  <a:cubicBezTo>
                    <a:pt x="2770" y="0"/>
                    <a:pt x="1862" y="131"/>
                    <a:pt x="1026" y="352"/>
                  </a:cubicBezTo>
                  <a:cubicBezTo>
                    <a:pt x="659" y="386"/>
                    <a:pt x="25" y="553"/>
                    <a:pt x="25" y="1020"/>
                  </a:cubicBezTo>
                  <a:cubicBezTo>
                    <a:pt x="0" y="2113"/>
                    <a:pt x="1455" y="2225"/>
                    <a:pt x="2558" y="2225"/>
                  </a:cubicBezTo>
                  <a:cubicBezTo>
                    <a:pt x="2844" y="2225"/>
                    <a:pt x="3106" y="2218"/>
                    <a:pt x="3313" y="2218"/>
                  </a:cubicBezTo>
                  <a:cubicBezTo>
                    <a:pt x="3380" y="2218"/>
                    <a:pt x="3440" y="2218"/>
                    <a:pt x="3494" y="2220"/>
                  </a:cubicBezTo>
                  <a:cubicBezTo>
                    <a:pt x="3860" y="2220"/>
                    <a:pt x="4308" y="2258"/>
                    <a:pt x="4753" y="2258"/>
                  </a:cubicBezTo>
                  <a:cubicBezTo>
                    <a:pt x="5243" y="2258"/>
                    <a:pt x="5729" y="2212"/>
                    <a:pt x="6096" y="2020"/>
                  </a:cubicBezTo>
                  <a:cubicBezTo>
                    <a:pt x="6496" y="1787"/>
                    <a:pt x="7097" y="1320"/>
                    <a:pt x="6663" y="819"/>
                  </a:cubicBezTo>
                  <a:cubicBezTo>
                    <a:pt x="6163" y="219"/>
                    <a:pt x="5329" y="119"/>
                    <a:pt x="4562" y="52"/>
                  </a:cubicBezTo>
                  <a:cubicBezTo>
                    <a:pt x="4263" y="17"/>
                    <a:pt x="3956" y="0"/>
                    <a:pt x="36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48"/>
            <p:cNvSpPr/>
            <p:nvPr/>
          </p:nvSpPr>
          <p:spPr>
            <a:xfrm>
              <a:off x="4772786" y="4332770"/>
              <a:ext cx="204642" cy="97268"/>
            </a:xfrm>
            <a:custGeom>
              <a:avLst/>
              <a:gdLst/>
              <a:ahLst/>
              <a:cxnLst/>
              <a:rect l="l" t="t" r="r" b="b"/>
              <a:pathLst>
                <a:path w="5083" h="2416" extrusionOk="0">
                  <a:moveTo>
                    <a:pt x="67" y="2110"/>
                  </a:moveTo>
                  <a:lnTo>
                    <a:pt x="0" y="2244"/>
                  </a:lnTo>
                  <a:cubicBezTo>
                    <a:pt x="67" y="2244"/>
                    <a:pt x="67" y="2177"/>
                    <a:pt x="67" y="2110"/>
                  </a:cubicBezTo>
                  <a:close/>
                  <a:moveTo>
                    <a:pt x="2927" y="1"/>
                  </a:moveTo>
                  <a:cubicBezTo>
                    <a:pt x="2533" y="1"/>
                    <a:pt x="2138" y="262"/>
                    <a:pt x="1802" y="442"/>
                  </a:cubicBezTo>
                  <a:cubicBezTo>
                    <a:pt x="1401" y="743"/>
                    <a:pt x="1068" y="1143"/>
                    <a:pt x="701" y="1510"/>
                  </a:cubicBezTo>
                  <a:cubicBezTo>
                    <a:pt x="534" y="1643"/>
                    <a:pt x="100" y="1843"/>
                    <a:pt x="100" y="2077"/>
                  </a:cubicBezTo>
                  <a:cubicBezTo>
                    <a:pt x="100" y="2387"/>
                    <a:pt x="530" y="2411"/>
                    <a:pt x="804" y="2411"/>
                  </a:cubicBezTo>
                  <a:cubicBezTo>
                    <a:pt x="854" y="2411"/>
                    <a:pt x="898" y="2411"/>
                    <a:pt x="934" y="2411"/>
                  </a:cubicBezTo>
                  <a:cubicBezTo>
                    <a:pt x="1001" y="2414"/>
                    <a:pt x="1067" y="2416"/>
                    <a:pt x="1133" y="2416"/>
                  </a:cubicBezTo>
                  <a:cubicBezTo>
                    <a:pt x="1661" y="2416"/>
                    <a:pt x="2165" y="2310"/>
                    <a:pt x="2669" y="2310"/>
                  </a:cubicBezTo>
                  <a:cubicBezTo>
                    <a:pt x="2851" y="2321"/>
                    <a:pt x="3163" y="2346"/>
                    <a:pt x="3491" y="2346"/>
                  </a:cubicBezTo>
                  <a:cubicBezTo>
                    <a:pt x="4247" y="2346"/>
                    <a:pt x="5082" y="2211"/>
                    <a:pt x="4570" y="1443"/>
                  </a:cubicBezTo>
                  <a:cubicBezTo>
                    <a:pt x="4303" y="943"/>
                    <a:pt x="3836" y="276"/>
                    <a:pt x="3269" y="76"/>
                  </a:cubicBezTo>
                  <a:cubicBezTo>
                    <a:pt x="3157" y="23"/>
                    <a:pt x="3042" y="1"/>
                    <a:pt x="2927" y="1"/>
                  </a:cubicBezTo>
                  <a:close/>
                </a:path>
              </a:pathLst>
            </a:custGeom>
            <a:solidFill>
              <a:srgbClr val="2836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48"/>
            <p:cNvSpPr/>
            <p:nvPr/>
          </p:nvSpPr>
          <p:spPr>
            <a:xfrm>
              <a:off x="4841268" y="4278218"/>
              <a:ext cx="91350" cy="91189"/>
            </a:xfrm>
            <a:custGeom>
              <a:avLst/>
              <a:gdLst/>
              <a:ahLst/>
              <a:cxnLst/>
              <a:rect l="l" t="t" r="r" b="b"/>
              <a:pathLst>
                <a:path w="2269" h="2265" extrusionOk="0">
                  <a:moveTo>
                    <a:pt x="922" y="1"/>
                  </a:moveTo>
                  <a:cubicBezTo>
                    <a:pt x="525" y="1"/>
                    <a:pt x="120" y="276"/>
                    <a:pt x="67" y="697"/>
                  </a:cubicBezTo>
                  <a:cubicBezTo>
                    <a:pt x="1" y="1264"/>
                    <a:pt x="668" y="1864"/>
                    <a:pt x="1135" y="2098"/>
                  </a:cubicBezTo>
                  <a:cubicBezTo>
                    <a:pt x="1101" y="2164"/>
                    <a:pt x="1168" y="2264"/>
                    <a:pt x="1268" y="2264"/>
                  </a:cubicBezTo>
                  <a:cubicBezTo>
                    <a:pt x="2269" y="2164"/>
                    <a:pt x="1969" y="396"/>
                    <a:pt x="1235" y="63"/>
                  </a:cubicBezTo>
                  <a:cubicBezTo>
                    <a:pt x="1136" y="20"/>
                    <a:pt x="1029" y="1"/>
                    <a:pt x="9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48"/>
            <p:cNvSpPr/>
            <p:nvPr/>
          </p:nvSpPr>
          <p:spPr>
            <a:xfrm>
              <a:off x="5086975" y="4301750"/>
              <a:ext cx="1094204" cy="105376"/>
            </a:xfrm>
            <a:custGeom>
              <a:avLst/>
              <a:gdLst/>
              <a:ahLst/>
              <a:cxnLst/>
              <a:rect l="l" t="t" r="r" b="b"/>
              <a:pathLst>
                <a:path w="5737" h="1114" extrusionOk="0">
                  <a:moveTo>
                    <a:pt x="3122" y="0"/>
                  </a:moveTo>
                  <a:cubicBezTo>
                    <a:pt x="2454" y="0"/>
                    <a:pt x="0" y="28"/>
                    <a:pt x="332" y="601"/>
                  </a:cubicBezTo>
                  <a:cubicBezTo>
                    <a:pt x="532" y="976"/>
                    <a:pt x="901" y="995"/>
                    <a:pt x="1285" y="995"/>
                  </a:cubicBezTo>
                  <a:cubicBezTo>
                    <a:pt x="1327" y="995"/>
                    <a:pt x="1370" y="995"/>
                    <a:pt x="1413" y="995"/>
                  </a:cubicBezTo>
                  <a:cubicBezTo>
                    <a:pt x="1498" y="995"/>
                    <a:pt x="1583" y="996"/>
                    <a:pt x="1667" y="1001"/>
                  </a:cubicBezTo>
                  <a:cubicBezTo>
                    <a:pt x="1967" y="1001"/>
                    <a:pt x="2300" y="1035"/>
                    <a:pt x="2634" y="1035"/>
                  </a:cubicBezTo>
                  <a:cubicBezTo>
                    <a:pt x="3058" y="1077"/>
                    <a:pt x="3494" y="1113"/>
                    <a:pt x="3921" y="1113"/>
                  </a:cubicBezTo>
                  <a:cubicBezTo>
                    <a:pt x="4503" y="1113"/>
                    <a:pt x="5069" y="1046"/>
                    <a:pt x="5569" y="835"/>
                  </a:cubicBezTo>
                  <a:cubicBezTo>
                    <a:pt x="5736" y="801"/>
                    <a:pt x="5736" y="634"/>
                    <a:pt x="5669" y="534"/>
                  </a:cubicBezTo>
                  <a:cubicBezTo>
                    <a:pt x="5669" y="501"/>
                    <a:pt x="5669" y="501"/>
                    <a:pt x="5669" y="501"/>
                  </a:cubicBezTo>
                  <a:cubicBezTo>
                    <a:pt x="5536" y="334"/>
                    <a:pt x="5336" y="301"/>
                    <a:pt x="5169" y="234"/>
                  </a:cubicBezTo>
                  <a:cubicBezTo>
                    <a:pt x="4569" y="1"/>
                    <a:pt x="3868" y="34"/>
                    <a:pt x="3268" y="1"/>
                  </a:cubicBezTo>
                  <a:cubicBezTo>
                    <a:pt x="3242" y="1"/>
                    <a:pt x="3192" y="0"/>
                    <a:pt x="31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48"/>
            <p:cNvSpPr/>
            <p:nvPr/>
          </p:nvSpPr>
          <p:spPr>
            <a:xfrm>
              <a:off x="4909751" y="3455865"/>
              <a:ext cx="765" cy="1288"/>
            </a:xfrm>
            <a:custGeom>
              <a:avLst/>
              <a:gdLst/>
              <a:ahLst/>
              <a:cxnLst/>
              <a:rect l="l" t="t" r="r" b="b"/>
              <a:pathLst>
                <a:path w="19" h="32" extrusionOk="0">
                  <a:moveTo>
                    <a:pt x="3" y="1"/>
                  </a:moveTo>
                  <a:cubicBezTo>
                    <a:pt x="2" y="1"/>
                    <a:pt x="1" y="3"/>
                    <a:pt x="1" y="8"/>
                  </a:cubicBezTo>
                  <a:cubicBezTo>
                    <a:pt x="10" y="25"/>
                    <a:pt x="14" y="31"/>
                    <a:pt x="15" y="31"/>
                  </a:cubicBezTo>
                  <a:cubicBezTo>
                    <a:pt x="18" y="31"/>
                    <a:pt x="7" y="1"/>
                    <a:pt x="3" y="1"/>
                  </a:cubicBezTo>
                  <a:close/>
                </a:path>
              </a:pathLst>
            </a:custGeom>
            <a:solidFill>
              <a:srgbClr val="90C3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48"/>
            <p:cNvSpPr/>
            <p:nvPr/>
          </p:nvSpPr>
          <p:spPr>
            <a:xfrm>
              <a:off x="5095108" y="4277815"/>
              <a:ext cx="1131225" cy="143970"/>
            </a:xfrm>
            <a:custGeom>
              <a:avLst/>
              <a:gdLst/>
              <a:ahLst/>
              <a:cxnLst/>
              <a:rect l="l" t="t" r="r" b="b"/>
              <a:pathLst>
                <a:path w="28098" h="3576" extrusionOk="0">
                  <a:moveTo>
                    <a:pt x="9896" y="881"/>
                  </a:moveTo>
                  <a:cubicBezTo>
                    <a:pt x="11195" y="881"/>
                    <a:pt x="12496" y="934"/>
                    <a:pt x="13777" y="1007"/>
                  </a:cubicBezTo>
                  <a:cubicBezTo>
                    <a:pt x="16112" y="1140"/>
                    <a:pt x="18447" y="1340"/>
                    <a:pt x="20782" y="1340"/>
                  </a:cubicBezTo>
                  <a:cubicBezTo>
                    <a:pt x="21332" y="1357"/>
                    <a:pt x="21891" y="1357"/>
                    <a:pt x="22449" y="1357"/>
                  </a:cubicBezTo>
                  <a:cubicBezTo>
                    <a:pt x="23008" y="1357"/>
                    <a:pt x="23567" y="1357"/>
                    <a:pt x="24117" y="1374"/>
                  </a:cubicBezTo>
                  <a:cubicBezTo>
                    <a:pt x="24418" y="1441"/>
                    <a:pt x="24718" y="1474"/>
                    <a:pt x="25018" y="1507"/>
                  </a:cubicBezTo>
                  <a:cubicBezTo>
                    <a:pt x="25585" y="1507"/>
                    <a:pt x="25852" y="1807"/>
                    <a:pt x="25852" y="2475"/>
                  </a:cubicBezTo>
                  <a:cubicBezTo>
                    <a:pt x="25535" y="2558"/>
                    <a:pt x="25201" y="2583"/>
                    <a:pt x="24868" y="2583"/>
                  </a:cubicBezTo>
                  <a:cubicBezTo>
                    <a:pt x="24534" y="2583"/>
                    <a:pt x="24201" y="2558"/>
                    <a:pt x="23884" y="2541"/>
                  </a:cubicBezTo>
                  <a:cubicBezTo>
                    <a:pt x="23353" y="2518"/>
                    <a:pt x="22816" y="2509"/>
                    <a:pt x="22276" y="2509"/>
                  </a:cubicBezTo>
                  <a:cubicBezTo>
                    <a:pt x="20477" y="2509"/>
                    <a:pt x="18642" y="2608"/>
                    <a:pt x="16845" y="2608"/>
                  </a:cubicBezTo>
                  <a:cubicBezTo>
                    <a:pt x="14377" y="2608"/>
                    <a:pt x="11909" y="2575"/>
                    <a:pt x="9407" y="2508"/>
                  </a:cubicBezTo>
                  <a:cubicBezTo>
                    <a:pt x="7205" y="2475"/>
                    <a:pt x="5037" y="2375"/>
                    <a:pt x="2869" y="2274"/>
                  </a:cubicBezTo>
                  <a:cubicBezTo>
                    <a:pt x="2535" y="2241"/>
                    <a:pt x="2202" y="2174"/>
                    <a:pt x="1901" y="2074"/>
                  </a:cubicBezTo>
                  <a:cubicBezTo>
                    <a:pt x="1668" y="2008"/>
                    <a:pt x="1535" y="1941"/>
                    <a:pt x="1501" y="1908"/>
                  </a:cubicBezTo>
                  <a:cubicBezTo>
                    <a:pt x="2068" y="1807"/>
                    <a:pt x="2602" y="1641"/>
                    <a:pt x="3169" y="1441"/>
                  </a:cubicBezTo>
                  <a:cubicBezTo>
                    <a:pt x="4303" y="1040"/>
                    <a:pt x="5537" y="1107"/>
                    <a:pt x="6705" y="1007"/>
                  </a:cubicBezTo>
                  <a:cubicBezTo>
                    <a:pt x="7759" y="917"/>
                    <a:pt x="8827" y="881"/>
                    <a:pt x="9896" y="881"/>
                  </a:cubicBezTo>
                  <a:close/>
                  <a:moveTo>
                    <a:pt x="8098" y="1"/>
                  </a:moveTo>
                  <a:cubicBezTo>
                    <a:pt x="6776" y="1"/>
                    <a:pt x="5380" y="35"/>
                    <a:pt x="4070" y="273"/>
                  </a:cubicBezTo>
                  <a:cubicBezTo>
                    <a:pt x="2802" y="306"/>
                    <a:pt x="1001" y="740"/>
                    <a:pt x="567" y="1641"/>
                  </a:cubicBezTo>
                  <a:cubicBezTo>
                    <a:pt x="0" y="2741"/>
                    <a:pt x="2402" y="3108"/>
                    <a:pt x="3002" y="3142"/>
                  </a:cubicBezTo>
                  <a:cubicBezTo>
                    <a:pt x="9974" y="3575"/>
                    <a:pt x="16946" y="3309"/>
                    <a:pt x="23884" y="3475"/>
                  </a:cubicBezTo>
                  <a:cubicBezTo>
                    <a:pt x="23990" y="3480"/>
                    <a:pt x="24163" y="3486"/>
                    <a:pt x="24378" y="3486"/>
                  </a:cubicBezTo>
                  <a:cubicBezTo>
                    <a:pt x="25586" y="3486"/>
                    <a:pt x="28097" y="3303"/>
                    <a:pt x="27220" y="1774"/>
                  </a:cubicBezTo>
                  <a:cubicBezTo>
                    <a:pt x="26562" y="579"/>
                    <a:pt x="24848" y="347"/>
                    <a:pt x="23182" y="347"/>
                  </a:cubicBezTo>
                  <a:cubicBezTo>
                    <a:pt x="22124" y="347"/>
                    <a:pt x="21086" y="441"/>
                    <a:pt x="20351" y="441"/>
                  </a:cubicBezTo>
                  <a:cubicBezTo>
                    <a:pt x="20304" y="441"/>
                    <a:pt x="20259" y="441"/>
                    <a:pt x="20215" y="440"/>
                  </a:cubicBezTo>
                  <a:cubicBezTo>
                    <a:pt x="16679" y="406"/>
                    <a:pt x="13176" y="6"/>
                    <a:pt x="9640" y="6"/>
                  </a:cubicBezTo>
                  <a:cubicBezTo>
                    <a:pt x="9145" y="6"/>
                    <a:pt x="8627" y="1"/>
                    <a:pt x="809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48"/>
            <p:cNvSpPr/>
            <p:nvPr/>
          </p:nvSpPr>
          <p:spPr>
            <a:xfrm>
              <a:off x="7253249" y="4317511"/>
              <a:ext cx="419026" cy="183666"/>
            </a:xfrm>
            <a:custGeom>
              <a:avLst/>
              <a:gdLst/>
              <a:ahLst/>
              <a:cxnLst/>
              <a:rect l="l" t="t" r="r" b="b"/>
              <a:pathLst>
                <a:path w="10408" h="4562" extrusionOk="0">
                  <a:moveTo>
                    <a:pt x="2717" y="0"/>
                  </a:moveTo>
                  <a:cubicBezTo>
                    <a:pt x="1704" y="0"/>
                    <a:pt x="799" y="278"/>
                    <a:pt x="534" y="1188"/>
                  </a:cubicBezTo>
                  <a:cubicBezTo>
                    <a:pt x="0" y="2556"/>
                    <a:pt x="200" y="4424"/>
                    <a:pt x="1801" y="4524"/>
                  </a:cubicBezTo>
                  <a:cubicBezTo>
                    <a:pt x="2132" y="4551"/>
                    <a:pt x="2466" y="4562"/>
                    <a:pt x="2802" y="4562"/>
                  </a:cubicBezTo>
                  <a:cubicBezTo>
                    <a:pt x="4025" y="4562"/>
                    <a:pt x="5273" y="4421"/>
                    <a:pt x="6506" y="4421"/>
                  </a:cubicBezTo>
                  <a:cubicBezTo>
                    <a:pt x="6606" y="4421"/>
                    <a:pt x="6705" y="4422"/>
                    <a:pt x="6805" y="4424"/>
                  </a:cubicBezTo>
                  <a:cubicBezTo>
                    <a:pt x="6962" y="4431"/>
                    <a:pt x="7145" y="4438"/>
                    <a:pt x="7341" y="4438"/>
                  </a:cubicBezTo>
                  <a:cubicBezTo>
                    <a:pt x="8107" y="4438"/>
                    <a:pt x="9075" y="4334"/>
                    <a:pt x="9473" y="3724"/>
                  </a:cubicBezTo>
                  <a:cubicBezTo>
                    <a:pt x="10407" y="2289"/>
                    <a:pt x="6405" y="721"/>
                    <a:pt x="5571" y="488"/>
                  </a:cubicBezTo>
                  <a:cubicBezTo>
                    <a:pt x="4882" y="286"/>
                    <a:pt x="3744" y="0"/>
                    <a:pt x="27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48"/>
            <p:cNvSpPr/>
            <p:nvPr/>
          </p:nvSpPr>
          <p:spPr>
            <a:xfrm>
              <a:off x="7437197" y="4428106"/>
              <a:ext cx="417738" cy="183948"/>
            </a:xfrm>
            <a:custGeom>
              <a:avLst/>
              <a:gdLst/>
              <a:ahLst/>
              <a:cxnLst/>
              <a:rect l="l" t="t" r="r" b="b"/>
              <a:pathLst>
                <a:path w="10376" h="4569" extrusionOk="0">
                  <a:moveTo>
                    <a:pt x="2686" y="1"/>
                  </a:moveTo>
                  <a:cubicBezTo>
                    <a:pt x="1683" y="1"/>
                    <a:pt x="781" y="273"/>
                    <a:pt x="501" y="1177"/>
                  </a:cubicBezTo>
                  <a:cubicBezTo>
                    <a:pt x="1" y="2578"/>
                    <a:pt x="201" y="4446"/>
                    <a:pt x="1802" y="4546"/>
                  </a:cubicBezTo>
                  <a:cubicBezTo>
                    <a:pt x="2066" y="4562"/>
                    <a:pt x="2331" y="4569"/>
                    <a:pt x="2597" y="4569"/>
                  </a:cubicBezTo>
                  <a:cubicBezTo>
                    <a:pt x="3796" y="4569"/>
                    <a:pt x="5018" y="4435"/>
                    <a:pt x="6213" y="4435"/>
                  </a:cubicBezTo>
                  <a:cubicBezTo>
                    <a:pt x="6400" y="4435"/>
                    <a:pt x="6587" y="4438"/>
                    <a:pt x="6773" y="4446"/>
                  </a:cubicBezTo>
                  <a:cubicBezTo>
                    <a:pt x="6936" y="4453"/>
                    <a:pt x="7124" y="4459"/>
                    <a:pt x="7325" y="4459"/>
                  </a:cubicBezTo>
                  <a:cubicBezTo>
                    <a:pt x="8108" y="4459"/>
                    <a:pt x="9076" y="4356"/>
                    <a:pt x="9474" y="3745"/>
                  </a:cubicBezTo>
                  <a:cubicBezTo>
                    <a:pt x="10375" y="2277"/>
                    <a:pt x="6406" y="710"/>
                    <a:pt x="5538" y="476"/>
                  </a:cubicBezTo>
                  <a:cubicBezTo>
                    <a:pt x="4861" y="290"/>
                    <a:pt x="3720" y="1"/>
                    <a:pt x="268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48"/>
            <p:cNvSpPr/>
            <p:nvPr/>
          </p:nvSpPr>
          <p:spPr>
            <a:xfrm>
              <a:off x="6458193" y="1867525"/>
              <a:ext cx="624513" cy="797148"/>
            </a:xfrm>
            <a:custGeom>
              <a:avLst/>
              <a:gdLst/>
              <a:ahLst/>
              <a:cxnLst/>
              <a:rect l="l" t="t" r="r" b="b"/>
              <a:pathLst>
                <a:path w="15512" h="19800" extrusionOk="0">
                  <a:moveTo>
                    <a:pt x="8514" y="1"/>
                  </a:moveTo>
                  <a:cubicBezTo>
                    <a:pt x="8145" y="1"/>
                    <a:pt x="7769" y="56"/>
                    <a:pt x="7406" y="165"/>
                  </a:cubicBezTo>
                  <a:cubicBezTo>
                    <a:pt x="5805" y="665"/>
                    <a:pt x="4204" y="2333"/>
                    <a:pt x="3803" y="3968"/>
                  </a:cubicBezTo>
                  <a:cubicBezTo>
                    <a:pt x="3403" y="5569"/>
                    <a:pt x="4704" y="5902"/>
                    <a:pt x="5938" y="6102"/>
                  </a:cubicBezTo>
                  <a:cubicBezTo>
                    <a:pt x="4337" y="6770"/>
                    <a:pt x="2736" y="7837"/>
                    <a:pt x="1735" y="9171"/>
                  </a:cubicBezTo>
                  <a:cubicBezTo>
                    <a:pt x="401" y="10973"/>
                    <a:pt x="1" y="13174"/>
                    <a:pt x="701" y="15309"/>
                  </a:cubicBezTo>
                  <a:cubicBezTo>
                    <a:pt x="1368" y="17244"/>
                    <a:pt x="2436" y="18211"/>
                    <a:pt x="4237" y="18711"/>
                  </a:cubicBezTo>
                  <a:cubicBezTo>
                    <a:pt x="5104" y="19212"/>
                    <a:pt x="6272" y="19512"/>
                    <a:pt x="6972" y="19679"/>
                  </a:cubicBezTo>
                  <a:cubicBezTo>
                    <a:pt x="7310" y="19762"/>
                    <a:pt x="7649" y="19800"/>
                    <a:pt x="7986" y="19800"/>
                  </a:cubicBezTo>
                  <a:cubicBezTo>
                    <a:pt x="9679" y="19800"/>
                    <a:pt x="11330" y="18840"/>
                    <a:pt x="12610" y="17811"/>
                  </a:cubicBezTo>
                  <a:cubicBezTo>
                    <a:pt x="14411" y="16310"/>
                    <a:pt x="15512" y="14208"/>
                    <a:pt x="15478" y="11840"/>
                  </a:cubicBezTo>
                  <a:cubicBezTo>
                    <a:pt x="15478" y="9805"/>
                    <a:pt x="13977" y="7870"/>
                    <a:pt x="12443" y="6669"/>
                  </a:cubicBezTo>
                  <a:cubicBezTo>
                    <a:pt x="11642" y="6036"/>
                    <a:pt x="10875" y="5635"/>
                    <a:pt x="10074" y="5469"/>
                  </a:cubicBezTo>
                  <a:cubicBezTo>
                    <a:pt x="11075" y="4835"/>
                    <a:pt x="11576" y="3434"/>
                    <a:pt x="11342" y="2200"/>
                  </a:cubicBezTo>
                  <a:cubicBezTo>
                    <a:pt x="11081" y="712"/>
                    <a:pt x="9841" y="1"/>
                    <a:pt x="85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48"/>
            <p:cNvSpPr/>
            <p:nvPr/>
          </p:nvSpPr>
          <p:spPr>
            <a:xfrm>
              <a:off x="6280928" y="3584899"/>
              <a:ext cx="1022040" cy="967569"/>
            </a:xfrm>
            <a:custGeom>
              <a:avLst/>
              <a:gdLst/>
              <a:ahLst/>
              <a:cxnLst/>
              <a:rect l="l" t="t" r="r" b="b"/>
              <a:pathLst>
                <a:path w="25386" h="24033" extrusionOk="0">
                  <a:moveTo>
                    <a:pt x="12683" y="0"/>
                  </a:moveTo>
                  <a:cubicBezTo>
                    <a:pt x="12431" y="0"/>
                    <a:pt x="12133" y="35"/>
                    <a:pt x="11776" y="105"/>
                  </a:cubicBezTo>
                  <a:cubicBezTo>
                    <a:pt x="9074" y="672"/>
                    <a:pt x="10475" y="172"/>
                    <a:pt x="8040" y="3441"/>
                  </a:cubicBezTo>
                  <a:cubicBezTo>
                    <a:pt x="6572" y="5409"/>
                    <a:pt x="4037" y="9545"/>
                    <a:pt x="3169" y="11880"/>
                  </a:cubicBezTo>
                  <a:cubicBezTo>
                    <a:pt x="2302" y="14315"/>
                    <a:pt x="0" y="20953"/>
                    <a:pt x="2869" y="22921"/>
                  </a:cubicBezTo>
                  <a:cubicBezTo>
                    <a:pt x="4149" y="23806"/>
                    <a:pt x="5729" y="24032"/>
                    <a:pt x="7385" y="24032"/>
                  </a:cubicBezTo>
                  <a:cubicBezTo>
                    <a:pt x="9115" y="24032"/>
                    <a:pt x="10928" y="23786"/>
                    <a:pt x="12569" y="23786"/>
                  </a:cubicBezTo>
                  <a:cubicBezTo>
                    <a:pt x="12672" y="23786"/>
                    <a:pt x="12775" y="23786"/>
                    <a:pt x="12876" y="23789"/>
                  </a:cubicBezTo>
                  <a:cubicBezTo>
                    <a:pt x="13262" y="23802"/>
                    <a:pt x="13679" y="23808"/>
                    <a:pt x="14118" y="23808"/>
                  </a:cubicBezTo>
                  <a:cubicBezTo>
                    <a:pt x="18012" y="23808"/>
                    <a:pt x="23652" y="23311"/>
                    <a:pt x="24551" y="22921"/>
                  </a:cubicBezTo>
                  <a:cubicBezTo>
                    <a:pt x="25385" y="22554"/>
                    <a:pt x="24985" y="19786"/>
                    <a:pt x="24952" y="19786"/>
                  </a:cubicBezTo>
                  <a:cubicBezTo>
                    <a:pt x="22345" y="17501"/>
                    <a:pt x="16883" y="16613"/>
                    <a:pt x="14853" y="16613"/>
                  </a:cubicBezTo>
                  <a:cubicBezTo>
                    <a:pt x="14779" y="16613"/>
                    <a:pt x="14709" y="16614"/>
                    <a:pt x="14644" y="16617"/>
                  </a:cubicBezTo>
                  <a:cubicBezTo>
                    <a:pt x="13110" y="16717"/>
                    <a:pt x="11409" y="16650"/>
                    <a:pt x="9874" y="16984"/>
                  </a:cubicBezTo>
                  <a:cubicBezTo>
                    <a:pt x="11776" y="14949"/>
                    <a:pt x="14010" y="11713"/>
                    <a:pt x="14811" y="9078"/>
                  </a:cubicBezTo>
                  <a:cubicBezTo>
                    <a:pt x="15712" y="6176"/>
                    <a:pt x="15512" y="4975"/>
                    <a:pt x="14477" y="2073"/>
                  </a:cubicBezTo>
                  <a:cubicBezTo>
                    <a:pt x="14010" y="753"/>
                    <a:pt x="13860" y="0"/>
                    <a:pt x="126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48"/>
            <p:cNvSpPr/>
            <p:nvPr/>
          </p:nvSpPr>
          <p:spPr>
            <a:xfrm>
              <a:off x="6405815" y="3581678"/>
              <a:ext cx="1082471" cy="1041929"/>
            </a:xfrm>
            <a:custGeom>
              <a:avLst/>
              <a:gdLst/>
              <a:ahLst/>
              <a:cxnLst/>
              <a:rect l="l" t="t" r="r" b="b"/>
              <a:pathLst>
                <a:path w="26887" h="25880" extrusionOk="0">
                  <a:moveTo>
                    <a:pt x="14731" y="1"/>
                  </a:moveTo>
                  <a:cubicBezTo>
                    <a:pt x="14110" y="1"/>
                    <a:pt x="13382" y="841"/>
                    <a:pt x="12209" y="1019"/>
                  </a:cubicBezTo>
                  <a:cubicBezTo>
                    <a:pt x="9341" y="1453"/>
                    <a:pt x="9107" y="2520"/>
                    <a:pt x="8173" y="4722"/>
                  </a:cubicBezTo>
                  <a:cubicBezTo>
                    <a:pt x="7172" y="7157"/>
                    <a:pt x="4871" y="10225"/>
                    <a:pt x="3837" y="12661"/>
                  </a:cubicBezTo>
                  <a:cubicBezTo>
                    <a:pt x="2803" y="15162"/>
                    <a:pt x="1" y="22067"/>
                    <a:pt x="2969" y="24269"/>
                  </a:cubicBezTo>
                  <a:cubicBezTo>
                    <a:pt x="4631" y="25530"/>
                    <a:pt x="6868" y="25710"/>
                    <a:pt x="9135" y="25710"/>
                  </a:cubicBezTo>
                  <a:cubicBezTo>
                    <a:pt x="10041" y="25710"/>
                    <a:pt x="10952" y="25681"/>
                    <a:pt x="11833" y="25681"/>
                  </a:cubicBezTo>
                  <a:cubicBezTo>
                    <a:pt x="12420" y="25681"/>
                    <a:pt x="12994" y="25694"/>
                    <a:pt x="13544" y="25737"/>
                  </a:cubicBezTo>
                  <a:cubicBezTo>
                    <a:pt x="14871" y="25835"/>
                    <a:pt x="16555" y="25880"/>
                    <a:pt x="18256" y="25880"/>
                  </a:cubicBezTo>
                  <a:cubicBezTo>
                    <a:pt x="21728" y="25880"/>
                    <a:pt x="25270" y="25694"/>
                    <a:pt x="25986" y="25403"/>
                  </a:cubicBezTo>
                  <a:cubicBezTo>
                    <a:pt x="26887" y="25069"/>
                    <a:pt x="26586" y="22167"/>
                    <a:pt x="26586" y="22134"/>
                  </a:cubicBezTo>
                  <a:cubicBezTo>
                    <a:pt x="23851" y="19499"/>
                    <a:pt x="18714" y="19165"/>
                    <a:pt x="16746" y="19165"/>
                  </a:cubicBezTo>
                  <a:cubicBezTo>
                    <a:pt x="15145" y="19165"/>
                    <a:pt x="11476" y="19232"/>
                    <a:pt x="9808" y="19499"/>
                  </a:cubicBezTo>
                  <a:cubicBezTo>
                    <a:pt x="11943" y="17431"/>
                    <a:pt x="15345" y="13061"/>
                    <a:pt x="16346" y="10326"/>
                  </a:cubicBezTo>
                  <a:cubicBezTo>
                    <a:pt x="17446" y="7323"/>
                    <a:pt x="17146" y="6089"/>
                    <a:pt x="16346" y="2954"/>
                  </a:cubicBezTo>
                  <a:cubicBezTo>
                    <a:pt x="15738" y="647"/>
                    <a:pt x="15276" y="1"/>
                    <a:pt x="147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48"/>
            <p:cNvSpPr/>
            <p:nvPr/>
          </p:nvSpPr>
          <p:spPr>
            <a:xfrm>
              <a:off x="6170817" y="2866579"/>
              <a:ext cx="517059" cy="738690"/>
            </a:xfrm>
            <a:custGeom>
              <a:avLst/>
              <a:gdLst/>
              <a:ahLst/>
              <a:cxnLst/>
              <a:rect l="l" t="t" r="r" b="b"/>
              <a:pathLst>
                <a:path w="12843" h="18348" extrusionOk="0">
                  <a:moveTo>
                    <a:pt x="11615" y="0"/>
                  </a:moveTo>
                  <a:cubicBezTo>
                    <a:pt x="8234" y="0"/>
                    <a:pt x="7926" y="11329"/>
                    <a:pt x="7706" y="12743"/>
                  </a:cubicBezTo>
                  <a:cubicBezTo>
                    <a:pt x="7539" y="13711"/>
                    <a:pt x="0" y="12977"/>
                    <a:pt x="434" y="16146"/>
                  </a:cubicBezTo>
                  <a:cubicBezTo>
                    <a:pt x="624" y="17586"/>
                    <a:pt x="1678" y="18207"/>
                    <a:pt x="2929" y="18207"/>
                  </a:cubicBezTo>
                  <a:cubicBezTo>
                    <a:pt x="3213" y="18207"/>
                    <a:pt x="3507" y="18175"/>
                    <a:pt x="3803" y="18114"/>
                  </a:cubicBezTo>
                  <a:cubicBezTo>
                    <a:pt x="6572" y="17613"/>
                    <a:pt x="10007" y="18347"/>
                    <a:pt x="11742" y="13677"/>
                  </a:cubicBezTo>
                  <a:cubicBezTo>
                    <a:pt x="12376" y="11943"/>
                    <a:pt x="12843" y="9341"/>
                    <a:pt x="12643" y="7573"/>
                  </a:cubicBezTo>
                  <a:cubicBezTo>
                    <a:pt x="12509" y="6472"/>
                    <a:pt x="12309" y="5371"/>
                    <a:pt x="12242" y="4270"/>
                  </a:cubicBezTo>
                  <a:cubicBezTo>
                    <a:pt x="12209" y="3403"/>
                    <a:pt x="12376" y="2402"/>
                    <a:pt x="12075" y="1602"/>
                  </a:cubicBezTo>
                  <a:lnTo>
                    <a:pt x="12276" y="134"/>
                  </a:lnTo>
                  <a:cubicBezTo>
                    <a:pt x="12043" y="43"/>
                    <a:pt x="11823" y="0"/>
                    <a:pt x="1161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48"/>
            <p:cNvSpPr/>
            <p:nvPr/>
          </p:nvSpPr>
          <p:spPr>
            <a:xfrm>
              <a:off x="6561621" y="2781590"/>
              <a:ext cx="562714" cy="902106"/>
            </a:xfrm>
            <a:custGeom>
              <a:avLst/>
              <a:gdLst/>
              <a:ahLst/>
              <a:cxnLst/>
              <a:rect l="l" t="t" r="r" b="b"/>
              <a:pathLst>
                <a:path w="13977" h="22407" extrusionOk="0">
                  <a:moveTo>
                    <a:pt x="6812" y="0"/>
                  </a:moveTo>
                  <a:cubicBezTo>
                    <a:pt x="5262" y="0"/>
                    <a:pt x="3682" y="426"/>
                    <a:pt x="2335" y="1378"/>
                  </a:cubicBezTo>
                  <a:cubicBezTo>
                    <a:pt x="167" y="2912"/>
                    <a:pt x="0" y="3146"/>
                    <a:pt x="100" y="5748"/>
                  </a:cubicBezTo>
                  <a:cubicBezTo>
                    <a:pt x="167" y="8316"/>
                    <a:pt x="2769" y="16822"/>
                    <a:pt x="2535" y="20392"/>
                  </a:cubicBezTo>
                  <a:cubicBezTo>
                    <a:pt x="2447" y="21728"/>
                    <a:pt x="4530" y="22407"/>
                    <a:pt x="6719" y="22407"/>
                  </a:cubicBezTo>
                  <a:cubicBezTo>
                    <a:pt x="8681" y="22407"/>
                    <a:pt x="10729" y="21862"/>
                    <a:pt x="11375" y="20758"/>
                  </a:cubicBezTo>
                  <a:cubicBezTo>
                    <a:pt x="11403" y="20782"/>
                    <a:pt x="11430" y="20793"/>
                    <a:pt x="11456" y="20793"/>
                  </a:cubicBezTo>
                  <a:cubicBezTo>
                    <a:pt x="12143" y="20793"/>
                    <a:pt x="12172" y="13005"/>
                    <a:pt x="12943" y="9117"/>
                  </a:cubicBezTo>
                  <a:cubicBezTo>
                    <a:pt x="13276" y="7315"/>
                    <a:pt x="13977" y="3913"/>
                    <a:pt x="12576" y="2379"/>
                  </a:cubicBezTo>
                  <a:cubicBezTo>
                    <a:pt x="11252" y="897"/>
                    <a:pt x="9063" y="0"/>
                    <a:pt x="681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48"/>
            <p:cNvSpPr/>
            <p:nvPr/>
          </p:nvSpPr>
          <p:spPr>
            <a:xfrm>
              <a:off x="6734860" y="2570546"/>
              <a:ext cx="178634" cy="289107"/>
            </a:xfrm>
            <a:custGeom>
              <a:avLst/>
              <a:gdLst/>
              <a:ahLst/>
              <a:cxnLst/>
              <a:rect l="l" t="t" r="r" b="b"/>
              <a:pathLst>
                <a:path w="4437" h="7181" extrusionOk="0">
                  <a:moveTo>
                    <a:pt x="3556" y="0"/>
                  </a:moveTo>
                  <a:cubicBezTo>
                    <a:pt x="3427" y="0"/>
                    <a:pt x="2804" y="1143"/>
                    <a:pt x="1902" y="1349"/>
                  </a:cubicBezTo>
                  <a:cubicBezTo>
                    <a:pt x="0" y="1750"/>
                    <a:pt x="767" y="3985"/>
                    <a:pt x="968" y="5119"/>
                  </a:cubicBezTo>
                  <a:cubicBezTo>
                    <a:pt x="1034" y="5686"/>
                    <a:pt x="1068" y="6587"/>
                    <a:pt x="1701" y="6953"/>
                  </a:cubicBezTo>
                  <a:cubicBezTo>
                    <a:pt x="1959" y="7105"/>
                    <a:pt x="2251" y="7181"/>
                    <a:pt x="2540" y="7181"/>
                  </a:cubicBezTo>
                  <a:cubicBezTo>
                    <a:pt x="2887" y="7181"/>
                    <a:pt x="3230" y="7072"/>
                    <a:pt x="3503" y="6853"/>
                  </a:cubicBezTo>
                  <a:cubicBezTo>
                    <a:pt x="4103" y="6320"/>
                    <a:pt x="4337" y="5519"/>
                    <a:pt x="4303" y="4752"/>
                  </a:cubicBezTo>
                  <a:cubicBezTo>
                    <a:pt x="4237" y="4151"/>
                    <a:pt x="4437" y="2650"/>
                    <a:pt x="4337" y="2050"/>
                  </a:cubicBezTo>
                  <a:cubicBezTo>
                    <a:pt x="4003" y="716"/>
                    <a:pt x="3536" y="349"/>
                    <a:pt x="3536" y="349"/>
                  </a:cubicBezTo>
                  <a:cubicBezTo>
                    <a:pt x="3589" y="99"/>
                    <a:pt x="3594" y="0"/>
                    <a:pt x="3556" y="0"/>
                  </a:cubicBezTo>
                  <a:close/>
                </a:path>
              </a:pathLst>
            </a:custGeom>
            <a:solidFill>
              <a:srgbClr val="D25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48"/>
            <p:cNvSpPr/>
            <p:nvPr/>
          </p:nvSpPr>
          <p:spPr>
            <a:xfrm>
              <a:off x="6553529" y="2293154"/>
              <a:ext cx="392213" cy="474826"/>
            </a:xfrm>
            <a:custGeom>
              <a:avLst/>
              <a:gdLst/>
              <a:ahLst/>
              <a:cxnLst/>
              <a:rect l="l" t="t" r="r" b="b"/>
              <a:pathLst>
                <a:path w="9742" h="11794" extrusionOk="0">
                  <a:moveTo>
                    <a:pt x="2169" y="0"/>
                  </a:moveTo>
                  <a:cubicBezTo>
                    <a:pt x="1769" y="1335"/>
                    <a:pt x="335" y="2135"/>
                    <a:pt x="68" y="3736"/>
                  </a:cubicBezTo>
                  <a:cubicBezTo>
                    <a:pt x="34" y="3836"/>
                    <a:pt x="34" y="3970"/>
                    <a:pt x="1" y="4070"/>
                  </a:cubicBezTo>
                  <a:cubicBezTo>
                    <a:pt x="201" y="5104"/>
                    <a:pt x="535" y="6105"/>
                    <a:pt x="735" y="6738"/>
                  </a:cubicBezTo>
                  <a:cubicBezTo>
                    <a:pt x="1317" y="8422"/>
                    <a:pt x="2798" y="11793"/>
                    <a:pt x="5385" y="11793"/>
                  </a:cubicBezTo>
                  <a:cubicBezTo>
                    <a:pt x="5616" y="11793"/>
                    <a:pt x="5856" y="11766"/>
                    <a:pt x="6105" y="11709"/>
                  </a:cubicBezTo>
                  <a:cubicBezTo>
                    <a:pt x="7773" y="11308"/>
                    <a:pt x="8841" y="9207"/>
                    <a:pt x="9208" y="7939"/>
                  </a:cubicBezTo>
                  <a:cubicBezTo>
                    <a:pt x="9541" y="6805"/>
                    <a:pt x="9741" y="5604"/>
                    <a:pt x="9708" y="4437"/>
                  </a:cubicBezTo>
                  <a:cubicBezTo>
                    <a:pt x="6739" y="3970"/>
                    <a:pt x="4137" y="2335"/>
                    <a:pt x="2169" y="0"/>
                  </a:cubicBezTo>
                  <a:close/>
                </a:path>
              </a:pathLst>
            </a:custGeom>
            <a:solidFill>
              <a:srgbClr val="DC8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48"/>
            <p:cNvSpPr/>
            <p:nvPr/>
          </p:nvSpPr>
          <p:spPr>
            <a:xfrm>
              <a:off x="6905402" y="2411116"/>
              <a:ext cx="112164" cy="140628"/>
            </a:xfrm>
            <a:custGeom>
              <a:avLst/>
              <a:gdLst/>
              <a:ahLst/>
              <a:cxnLst/>
              <a:rect l="l" t="t" r="r" b="b"/>
              <a:pathLst>
                <a:path w="2786" h="3493" extrusionOk="0">
                  <a:moveTo>
                    <a:pt x="1399" y="1"/>
                  </a:moveTo>
                  <a:cubicBezTo>
                    <a:pt x="1283" y="1"/>
                    <a:pt x="1161" y="23"/>
                    <a:pt x="1035" y="72"/>
                  </a:cubicBezTo>
                  <a:cubicBezTo>
                    <a:pt x="167" y="406"/>
                    <a:pt x="367" y="1473"/>
                    <a:pt x="434" y="2207"/>
                  </a:cubicBezTo>
                  <a:lnTo>
                    <a:pt x="1" y="3008"/>
                  </a:lnTo>
                  <a:cubicBezTo>
                    <a:pt x="248" y="3350"/>
                    <a:pt x="527" y="3492"/>
                    <a:pt x="804" y="3492"/>
                  </a:cubicBezTo>
                  <a:cubicBezTo>
                    <a:pt x="1797" y="3492"/>
                    <a:pt x="2786" y="1678"/>
                    <a:pt x="2369" y="740"/>
                  </a:cubicBezTo>
                  <a:cubicBezTo>
                    <a:pt x="2185" y="318"/>
                    <a:pt x="1834" y="1"/>
                    <a:pt x="1399" y="1"/>
                  </a:cubicBezTo>
                  <a:close/>
                </a:path>
              </a:pathLst>
            </a:custGeom>
            <a:solidFill>
              <a:srgbClr val="D25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48"/>
            <p:cNvSpPr/>
            <p:nvPr/>
          </p:nvSpPr>
          <p:spPr>
            <a:xfrm>
              <a:off x="6597855" y="2942066"/>
              <a:ext cx="48393" cy="401271"/>
            </a:xfrm>
            <a:custGeom>
              <a:avLst/>
              <a:gdLst/>
              <a:ahLst/>
              <a:cxnLst/>
              <a:rect l="l" t="t" r="r" b="b"/>
              <a:pathLst>
                <a:path w="1202" h="9967" extrusionOk="0">
                  <a:moveTo>
                    <a:pt x="1112" y="0"/>
                  </a:moveTo>
                  <a:cubicBezTo>
                    <a:pt x="1080" y="0"/>
                    <a:pt x="1049" y="19"/>
                    <a:pt x="1035" y="60"/>
                  </a:cubicBezTo>
                  <a:cubicBezTo>
                    <a:pt x="501" y="1628"/>
                    <a:pt x="134" y="3263"/>
                    <a:pt x="67" y="4897"/>
                  </a:cubicBezTo>
                  <a:cubicBezTo>
                    <a:pt x="1" y="6565"/>
                    <a:pt x="568" y="8266"/>
                    <a:pt x="935" y="9868"/>
                  </a:cubicBezTo>
                  <a:cubicBezTo>
                    <a:pt x="949" y="9938"/>
                    <a:pt x="998" y="9966"/>
                    <a:pt x="1048" y="9966"/>
                  </a:cubicBezTo>
                  <a:cubicBezTo>
                    <a:pt x="1117" y="9966"/>
                    <a:pt x="1188" y="9912"/>
                    <a:pt x="1168" y="9834"/>
                  </a:cubicBezTo>
                  <a:cubicBezTo>
                    <a:pt x="901" y="8233"/>
                    <a:pt x="601" y="6565"/>
                    <a:pt x="568" y="4931"/>
                  </a:cubicBezTo>
                  <a:cubicBezTo>
                    <a:pt x="501" y="3296"/>
                    <a:pt x="1168" y="1728"/>
                    <a:pt x="1202" y="94"/>
                  </a:cubicBezTo>
                  <a:cubicBezTo>
                    <a:pt x="1202" y="36"/>
                    <a:pt x="1157" y="0"/>
                    <a:pt x="1112" y="0"/>
                  </a:cubicBezTo>
                  <a:close/>
                </a:path>
              </a:pathLst>
            </a:custGeom>
            <a:solidFill>
              <a:srgbClr val="60A3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48"/>
            <p:cNvSpPr/>
            <p:nvPr/>
          </p:nvSpPr>
          <p:spPr>
            <a:xfrm>
              <a:off x="6991357" y="2861224"/>
              <a:ext cx="310244" cy="990195"/>
            </a:xfrm>
            <a:custGeom>
              <a:avLst/>
              <a:gdLst/>
              <a:ahLst/>
              <a:cxnLst/>
              <a:rect l="l" t="t" r="r" b="b"/>
              <a:pathLst>
                <a:path w="7706" h="24595" extrusionOk="0">
                  <a:moveTo>
                    <a:pt x="1468" y="0"/>
                  </a:moveTo>
                  <a:lnTo>
                    <a:pt x="668" y="2602"/>
                  </a:lnTo>
                  <a:cubicBezTo>
                    <a:pt x="0" y="4337"/>
                    <a:pt x="1135" y="6405"/>
                    <a:pt x="1635" y="8106"/>
                  </a:cubicBezTo>
                  <a:cubicBezTo>
                    <a:pt x="2235" y="10108"/>
                    <a:pt x="2802" y="12176"/>
                    <a:pt x="3236" y="14244"/>
                  </a:cubicBezTo>
                  <a:cubicBezTo>
                    <a:pt x="3603" y="15845"/>
                    <a:pt x="3736" y="17546"/>
                    <a:pt x="3169" y="19081"/>
                  </a:cubicBezTo>
                  <a:cubicBezTo>
                    <a:pt x="2636" y="20415"/>
                    <a:pt x="1001" y="21082"/>
                    <a:pt x="534" y="22316"/>
                  </a:cubicBezTo>
                  <a:cubicBezTo>
                    <a:pt x="12" y="23692"/>
                    <a:pt x="1244" y="24595"/>
                    <a:pt x="2587" y="24595"/>
                  </a:cubicBezTo>
                  <a:cubicBezTo>
                    <a:pt x="3133" y="24595"/>
                    <a:pt x="3697" y="24446"/>
                    <a:pt x="4170" y="24118"/>
                  </a:cubicBezTo>
                  <a:cubicBezTo>
                    <a:pt x="5938" y="22883"/>
                    <a:pt x="7039" y="20915"/>
                    <a:pt x="7306" y="18981"/>
                  </a:cubicBezTo>
                  <a:cubicBezTo>
                    <a:pt x="7706" y="16345"/>
                    <a:pt x="7572" y="13677"/>
                    <a:pt x="7072" y="11042"/>
                  </a:cubicBezTo>
                  <a:cubicBezTo>
                    <a:pt x="6972" y="10441"/>
                    <a:pt x="6839" y="9807"/>
                    <a:pt x="6672" y="9174"/>
                  </a:cubicBezTo>
                  <a:cubicBezTo>
                    <a:pt x="6238" y="7339"/>
                    <a:pt x="5638" y="5438"/>
                    <a:pt x="4637" y="3903"/>
                  </a:cubicBezTo>
                  <a:cubicBezTo>
                    <a:pt x="3336" y="1868"/>
                    <a:pt x="2435" y="367"/>
                    <a:pt x="146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48"/>
            <p:cNvSpPr/>
            <p:nvPr/>
          </p:nvSpPr>
          <p:spPr>
            <a:xfrm>
              <a:off x="6815421" y="3735391"/>
              <a:ext cx="304527" cy="206494"/>
            </a:xfrm>
            <a:custGeom>
              <a:avLst/>
              <a:gdLst/>
              <a:ahLst/>
              <a:cxnLst/>
              <a:rect l="l" t="t" r="r" b="b"/>
              <a:pathLst>
                <a:path w="7564" h="5129" extrusionOk="0">
                  <a:moveTo>
                    <a:pt x="5910" y="0"/>
                  </a:moveTo>
                  <a:cubicBezTo>
                    <a:pt x="5765" y="0"/>
                    <a:pt x="5618" y="13"/>
                    <a:pt x="5471" y="36"/>
                  </a:cubicBezTo>
                  <a:cubicBezTo>
                    <a:pt x="5337" y="25"/>
                    <a:pt x="5196" y="20"/>
                    <a:pt x="5051" y="20"/>
                  </a:cubicBezTo>
                  <a:cubicBezTo>
                    <a:pt x="3462" y="20"/>
                    <a:pt x="1349" y="656"/>
                    <a:pt x="1869" y="1237"/>
                  </a:cubicBezTo>
                  <a:cubicBezTo>
                    <a:pt x="1932" y="1293"/>
                    <a:pt x="2045" y="1310"/>
                    <a:pt x="2177" y="1310"/>
                  </a:cubicBezTo>
                  <a:cubicBezTo>
                    <a:pt x="2359" y="1310"/>
                    <a:pt x="2575" y="1279"/>
                    <a:pt x="2744" y="1279"/>
                  </a:cubicBezTo>
                  <a:cubicBezTo>
                    <a:pt x="3036" y="1279"/>
                    <a:pt x="3186" y="1371"/>
                    <a:pt x="2769" y="1871"/>
                  </a:cubicBezTo>
                  <a:cubicBezTo>
                    <a:pt x="1969" y="2305"/>
                    <a:pt x="701" y="3372"/>
                    <a:pt x="267" y="3972"/>
                  </a:cubicBezTo>
                  <a:cubicBezTo>
                    <a:pt x="1" y="4339"/>
                    <a:pt x="368" y="4740"/>
                    <a:pt x="701" y="4940"/>
                  </a:cubicBezTo>
                  <a:cubicBezTo>
                    <a:pt x="932" y="5078"/>
                    <a:pt x="1219" y="5129"/>
                    <a:pt x="1526" y="5129"/>
                  </a:cubicBezTo>
                  <a:cubicBezTo>
                    <a:pt x="2106" y="5129"/>
                    <a:pt x="2757" y="4949"/>
                    <a:pt x="3236" y="4840"/>
                  </a:cubicBezTo>
                  <a:cubicBezTo>
                    <a:pt x="4937" y="4406"/>
                    <a:pt x="7373" y="3572"/>
                    <a:pt x="7506" y="1537"/>
                  </a:cubicBezTo>
                  <a:cubicBezTo>
                    <a:pt x="7563" y="449"/>
                    <a:pt x="6785" y="0"/>
                    <a:pt x="5910" y="0"/>
                  </a:cubicBezTo>
                  <a:close/>
                </a:path>
              </a:pathLst>
            </a:custGeom>
            <a:solidFill>
              <a:srgbClr val="D25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48"/>
            <p:cNvSpPr/>
            <p:nvPr/>
          </p:nvSpPr>
          <p:spPr>
            <a:xfrm>
              <a:off x="6569673" y="2790044"/>
              <a:ext cx="517180" cy="948244"/>
            </a:xfrm>
            <a:custGeom>
              <a:avLst/>
              <a:gdLst/>
              <a:ahLst/>
              <a:cxnLst/>
              <a:rect l="l" t="t" r="r" b="b"/>
              <a:pathLst>
                <a:path w="12846" h="23553" extrusionOk="0">
                  <a:moveTo>
                    <a:pt x="3403" y="0"/>
                  </a:moveTo>
                  <a:cubicBezTo>
                    <a:pt x="1902" y="34"/>
                    <a:pt x="1168" y="968"/>
                    <a:pt x="801" y="2369"/>
                  </a:cubicBezTo>
                  <a:cubicBezTo>
                    <a:pt x="434" y="3703"/>
                    <a:pt x="200" y="5438"/>
                    <a:pt x="367" y="6972"/>
                  </a:cubicBezTo>
                  <a:cubicBezTo>
                    <a:pt x="0" y="8306"/>
                    <a:pt x="367" y="10008"/>
                    <a:pt x="467" y="11108"/>
                  </a:cubicBezTo>
                  <a:cubicBezTo>
                    <a:pt x="834" y="14211"/>
                    <a:pt x="1335" y="17246"/>
                    <a:pt x="1601" y="20348"/>
                  </a:cubicBezTo>
                  <a:cubicBezTo>
                    <a:pt x="1234" y="21883"/>
                    <a:pt x="1802" y="22416"/>
                    <a:pt x="3469" y="23050"/>
                  </a:cubicBezTo>
                  <a:cubicBezTo>
                    <a:pt x="4232" y="23320"/>
                    <a:pt x="5243" y="23552"/>
                    <a:pt x="6213" y="23552"/>
                  </a:cubicBezTo>
                  <a:cubicBezTo>
                    <a:pt x="7280" y="23552"/>
                    <a:pt x="8297" y="23271"/>
                    <a:pt x="8873" y="22450"/>
                  </a:cubicBezTo>
                  <a:cubicBezTo>
                    <a:pt x="9874" y="21015"/>
                    <a:pt x="9540" y="19214"/>
                    <a:pt x="9407" y="17613"/>
                  </a:cubicBezTo>
                  <a:cubicBezTo>
                    <a:pt x="9173" y="14711"/>
                    <a:pt x="9240" y="11842"/>
                    <a:pt x="8773" y="8940"/>
                  </a:cubicBezTo>
                  <a:cubicBezTo>
                    <a:pt x="8706" y="8540"/>
                    <a:pt x="8640" y="8106"/>
                    <a:pt x="8540" y="7706"/>
                  </a:cubicBezTo>
                  <a:cubicBezTo>
                    <a:pt x="9100" y="5257"/>
                    <a:pt x="10000" y="1922"/>
                    <a:pt x="11539" y="1922"/>
                  </a:cubicBezTo>
                  <a:cubicBezTo>
                    <a:pt x="11740" y="1922"/>
                    <a:pt x="11952" y="1979"/>
                    <a:pt x="12176" y="2102"/>
                  </a:cubicBezTo>
                  <a:cubicBezTo>
                    <a:pt x="12237" y="2133"/>
                    <a:pt x="12299" y="2146"/>
                    <a:pt x="12359" y="2146"/>
                  </a:cubicBezTo>
                  <a:cubicBezTo>
                    <a:pt x="12626" y="2146"/>
                    <a:pt x="12846" y="1874"/>
                    <a:pt x="12709" y="1602"/>
                  </a:cubicBezTo>
                  <a:cubicBezTo>
                    <a:pt x="12340" y="776"/>
                    <a:pt x="11335" y="276"/>
                    <a:pt x="10374" y="276"/>
                  </a:cubicBezTo>
                  <a:cubicBezTo>
                    <a:pt x="9859" y="276"/>
                    <a:pt x="9357" y="420"/>
                    <a:pt x="8973" y="734"/>
                  </a:cubicBezTo>
                  <a:cubicBezTo>
                    <a:pt x="7706" y="1735"/>
                    <a:pt x="7139" y="3336"/>
                    <a:pt x="6838" y="4971"/>
                  </a:cubicBezTo>
                  <a:cubicBezTo>
                    <a:pt x="6572" y="4837"/>
                    <a:pt x="6305" y="4737"/>
                    <a:pt x="5971" y="4670"/>
                  </a:cubicBezTo>
                  <a:cubicBezTo>
                    <a:pt x="5591" y="4587"/>
                    <a:pt x="5172" y="4546"/>
                    <a:pt x="4741" y="4546"/>
                  </a:cubicBezTo>
                  <a:cubicBezTo>
                    <a:pt x="3963" y="4546"/>
                    <a:pt x="3144" y="4680"/>
                    <a:pt x="2435" y="4937"/>
                  </a:cubicBezTo>
                  <a:cubicBezTo>
                    <a:pt x="2235" y="3269"/>
                    <a:pt x="2202" y="1602"/>
                    <a:pt x="3569" y="668"/>
                  </a:cubicBezTo>
                  <a:cubicBezTo>
                    <a:pt x="3836" y="467"/>
                    <a:pt x="3803" y="0"/>
                    <a:pt x="34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48"/>
            <p:cNvSpPr/>
            <p:nvPr/>
          </p:nvSpPr>
          <p:spPr>
            <a:xfrm>
              <a:off x="6470271" y="1867726"/>
              <a:ext cx="420395" cy="275580"/>
            </a:xfrm>
            <a:custGeom>
              <a:avLst/>
              <a:gdLst/>
              <a:ahLst/>
              <a:cxnLst/>
              <a:rect l="l" t="t" r="r" b="b"/>
              <a:pathLst>
                <a:path w="10442" h="6845" extrusionOk="0">
                  <a:moveTo>
                    <a:pt x="8109" y="0"/>
                  </a:moveTo>
                  <a:cubicBezTo>
                    <a:pt x="7530" y="0"/>
                    <a:pt x="6925" y="1031"/>
                    <a:pt x="6706" y="1361"/>
                  </a:cubicBezTo>
                  <a:cubicBezTo>
                    <a:pt x="6305" y="1928"/>
                    <a:pt x="5838" y="2461"/>
                    <a:pt x="5605" y="3095"/>
                  </a:cubicBezTo>
                  <a:cubicBezTo>
                    <a:pt x="5371" y="3696"/>
                    <a:pt x="5405" y="4396"/>
                    <a:pt x="5305" y="5063"/>
                  </a:cubicBezTo>
                  <a:cubicBezTo>
                    <a:pt x="4637" y="3229"/>
                    <a:pt x="2703" y="2595"/>
                    <a:pt x="1368" y="1194"/>
                  </a:cubicBezTo>
                  <a:cubicBezTo>
                    <a:pt x="1318" y="1144"/>
                    <a:pt x="1260" y="1119"/>
                    <a:pt x="1206" y="1119"/>
                  </a:cubicBezTo>
                  <a:cubicBezTo>
                    <a:pt x="1152" y="1119"/>
                    <a:pt x="1102" y="1144"/>
                    <a:pt x="1068" y="1194"/>
                  </a:cubicBezTo>
                  <a:cubicBezTo>
                    <a:pt x="1" y="2328"/>
                    <a:pt x="768" y="3796"/>
                    <a:pt x="1635" y="4796"/>
                  </a:cubicBezTo>
                  <a:cubicBezTo>
                    <a:pt x="2102" y="5330"/>
                    <a:pt x="2736" y="5797"/>
                    <a:pt x="3437" y="6031"/>
                  </a:cubicBezTo>
                  <a:cubicBezTo>
                    <a:pt x="3618" y="6099"/>
                    <a:pt x="3800" y="6128"/>
                    <a:pt x="3981" y="6128"/>
                  </a:cubicBezTo>
                  <a:cubicBezTo>
                    <a:pt x="4330" y="6128"/>
                    <a:pt x="4674" y="6018"/>
                    <a:pt x="5004" y="5864"/>
                  </a:cubicBezTo>
                  <a:lnTo>
                    <a:pt x="5004" y="5864"/>
                  </a:lnTo>
                  <a:cubicBezTo>
                    <a:pt x="4838" y="6231"/>
                    <a:pt x="5071" y="6631"/>
                    <a:pt x="5672" y="6765"/>
                  </a:cubicBezTo>
                  <a:cubicBezTo>
                    <a:pt x="5903" y="6821"/>
                    <a:pt x="6144" y="6844"/>
                    <a:pt x="6390" y="6844"/>
                  </a:cubicBezTo>
                  <a:cubicBezTo>
                    <a:pt x="7319" y="6844"/>
                    <a:pt x="8324" y="6508"/>
                    <a:pt x="9141" y="6298"/>
                  </a:cubicBezTo>
                  <a:cubicBezTo>
                    <a:pt x="9441" y="6197"/>
                    <a:pt x="9941" y="6164"/>
                    <a:pt x="10175" y="5931"/>
                  </a:cubicBezTo>
                  <a:cubicBezTo>
                    <a:pt x="10442" y="5630"/>
                    <a:pt x="10308" y="5197"/>
                    <a:pt x="10008" y="4997"/>
                  </a:cubicBezTo>
                  <a:cubicBezTo>
                    <a:pt x="9975" y="4963"/>
                    <a:pt x="9941" y="4963"/>
                    <a:pt x="9941" y="4963"/>
                  </a:cubicBezTo>
                  <a:cubicBezTo>
                    <a:pt x="9391" y="4905"/>
                    <a:pt x="8821" y="4860"/>
                    <a:pt x="8255" y="4860"/>
                  </a:cubicBezTo>
                  <a:cubicBezTo>
                    <a:pt x="7517" y="4860"/>
                    <a:pt x="6785" y="4937"/>
                    <a:pt x="6105" y="5163"/>
                  </a:cubicBezTo>
                  <a:cubicBezTo>
                    <a:pt x="6072" y="5163"/>
                    <a:pt x="6072" y="5130"/>
                    <a:pt x="6072" y="5130"/>
                  </a:cubicBezTo>
                  <a:cubicBezTo>
                    <a:pt x="6906" y="4730"/>
                    <a:pt x="7806" y="4196"/>
                    <a:pt x="8273" y="3496"/>
                  </a:cubicBezTo>
                  <a:cubicBezTo>
                    <a:pt x="8807" y="2728"/>
                    <a:pt x="9241" y="960"/>
                    <a:pt x="8474" y="160"/>
                  </a:cubicBezTo>
                  <a:cubicBezTo>
                    <a:pt x="8356" y="48"/>
                    <a:pt x="8233" y="0"/>
                    <a:pt x="81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48"/>
            <p:cNvSpPr/>
            <p:nvPr/>
          </p:nvSpPr>
          <p:spPr>
            <a:xfrm>
              <a:off x="6107689" y="3356061"/>
              <a:ext cx="91350" cy="55760"/>
            </a:xfrm>
            <a:custGeom>
              <a:avLst/>
              <a:gdLst/>
              <a:ahLst/>
              <a:cxnLst/>
              <a:rect l="l" t="t" r="r" b="b"/>
              <a:pathLst>
                <a:path w="2269" h="1385" extrusionOk="0">
                  <a:moveTo>
                    <a:pt x="558" y="0"/>
                  </a:moveTo>
                  <a:cubicBezTo>
                    <a:pt x="461" y="0"/>
                    <a:pt x="372" y="24"/>
                    <a:pt x="301" y="85"/>
                  </a:cubicBezTo>
                  <a:cubicBezTo>
                    <a:pt x="0" y="285"/>
                    <a:pt x="234" y="785"/>
                    <a:pt x="467" y="952"/>
                  </a:cubicBezTo>
                  <a:cubicBezTo>
                    <a:pt x="768" y="1152"/>
                    <a:pt x="1068" y="1219"/>
                    <a:pt x="1401" y="1219"/>
                  </a:cubicBezTo>
                  <a:cubicBezTo>
                    <a:pt x="1538" y="1333"/>
                    <a:pt x="1706" y="1385"/>
                    <a:pt x="1873" y="1385"/>
                  </a:cubicBezTo>
                  <a:cubicBezTo>
                    <a:pt x="1951" y="1385"/>
                    <a:pt x="2028" y="1374"/>
                    <a:pt x="2102" y="1352"/>
                  </a:cubicBezTo>
                  <a:cubicBezTo>
                    <a:pt x="2235" y="1286"/>
                    <a:pt x="2269" y="1186"/>
                    <a:pt x="2235" y="1086"/>
                  </a:cubicBezTo>
                  <a:cubicBezTo>
                    <a:pt x="2035" y="652"/>
                    <a:pt x="1568" y="485"/>
                    <a:pt x="1201" y="218"/>
                  </a:cubicBezTo>
                  <a:cubicBezTo>
                    <a:pt x="1039" y="125"/>
                    <a:pt x="779" y="0"/>
                    <a:pt x="558" y="0"/>
                  </a:cubicBezTo>
                  <a:close/>
                </a:path>
              </a:pathLst>
            </a:custGeom>
            <a:solidFill>
              <a:srgbClr val="D25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48"/>
            <p:cNvSpPr/>
            <p:nvPr/>
          </p:nvSpPr>
          <p:spPr>
            <a:xfrm>
              <a:off x="5503426" y="3380740"/>
              <a:ext cx="803066" cy="625922"/>
            </a:xfrm>
            <a:custGeom>
              <a:avLst/>
              <a:gdLst/>
              <a:ahLst/>
              <a:cxnLst/>
              <a:rect l="l" t="t" r="r" b="b"/>
              <a:pathLst>
                <a:path w="19947" h="15547" extrusionOk="0">
                  <a:moveTo>
                    <a:pt x="16478" y="2116"/>
                  </a:moveTo>
                  <a:cubicBezTo>
                    <a:pt x="16564" y="2116"/>
                    <a:pt x="16652" y="2124"/>
                    <a:pt x="16744" y="2140"/>
                  </a:cubicBezTo>
                  <a:cubicBezTo>
                    <a:pt x="17878" y="2374"/>
                    <a:pt x="17978" y="3875"/>
                    <a:pt x="17711" y="4742"/>
                  </a:cubicBezTo>
                  <a:cubicBezTo>
                    <a:pt x="17511" y="5376"/>
                    <a:pt x="17078" y="5977"/>
                    <a:pt x="16544" y="6444"/>
                  </a:cubicBezTo>
                  <a:cubicBezTo>
                    <a:pt x="16344" y="6143"/>
                    <a:pt x="16110" y="5876"/>
                    <a:pt x="15843" y="5610"/>
                  </a:cubicBezTo>
                  <a:cubicBezTo>
                    <a:pt x="15310" y="4976"/>
                    <a:pt x="14776" y="4342"/>
                    <a:pt x="14209" y="3742"/>
                  </a:cubicBezTo>
                  <a:cubicBezTo>
                    <a:pt x="14912" y="3069"/>
                    <a:pt x="15531" y="2116"/>
                    <a:pt x="16478" y="2116"/>
                  </a:cubicBezTo>
                  <a:close/>
                  <a:moveTo>
                    <a:pt x="16197" y="1"/>
                  </a:moveTo>
                  <a:cubicBezTo>
                    <a:pt x="14810" y="1"/>
                    <a:pt x="13416" y="1347"/>
                    <a:pt x="12674" y="2507"/>
                  </a:cubicBezTo>
                  <a:cubicBezTo>
                    <a:pt x="12608" y="2474"/>
                    <a:pt x="12541" y="2474"/>
                    <a:pt x="12474" y="2441"/>
                  </a:cubicBezTo>
                  <a:cubicBezTo>
                    <a:pt x="12446" y="2439"/>
                    <a:pt x="12417" y="2438"/>
                    <a:pt x="12388" y="2438"/>
                  </a:cubicBezTo>
                  <a:cubicBezTo>
                    <a:pt x="11921" y="2438"/>
                    <a:pt x="11484" y="2688"/>
                    <a:pt x="11107" y="2908"/>
                  </a:cubicBezTo>
                  <a:cubicBezTo>
                    <a:pt x="10206" y="3375"/>
                    <a:pt x="9472" y="4109"/>
                    <a:pt x="8638" y="4642"/>
                  </a:cubicBezTo>
                  <a:cubicBezTo>
                    <a:pt x="7938" y="5143"/>
                    <a:pt x="6603" y="5943"/>
                    <a:pt x="6770" y="7011"/>
                  </a:cubicBezTo>
                  <a:cubicBezTo>
                    <a:pt x="6870" y="7578"/>
                    <a:pt x="7137" y="8111"/>
                    <a:pt x="7371" y="8645"/>
                  </a:cubicBezTo>
                  <a:cubicBezTo>
                    <a:pt x="7771" y="9512"/>
                    <a:pt x="8071" y="10446"/>
                    <a:pt x="8205" y="11380"/>
                  </a:cubicBezTo>
                  <a:cubicBezTo>
                    <a:pt x="7004" y="11147"/>
                    <a:pt x="6136" y="10113"/>
                    <a:pt x="5102" y="9546"/>
                  </a:cubicBezTo>
                  <a:cubicBezTo>
                    <a:pt x="5036" y="9479"/>
                    <a:pt x="4936" y="9446"/>
                    <a:pt x="4835" y="9412"/>
                  </a:cubicBezTo>
                  <a:cubicBezTo>
                    <a:pt x="4835" y="9379"/>
                    <a:pt x="4802" y="9379"/>
                    <a:pt x="4802" y="9379"/>
                  </a:cubicBezTo>
                  <a:cubicBezTo>
                    <a:pt x="5069" y="8478"/>
                    <a:pt x="5002" y="7311"/>
                    <a:pt x="4469" y="6677"/>
                  </a:cubicBezTo>
                  <a:cubicBezTo>
                    <a:pt x="4215" y="6354"/>
                    <a:pt x="3865" y="6142"/>
                    <a:pt x="3397" y="6142"/>
                  </a:cubicBezTo>
                  <a:cubicBezTo>
                    <a:pt x="3189" y="6142"/>
                    <a:pt x="2957" y="6184"/>
                    <a:pt x="2701" y="6277"/>
                  </a:cubicBezTo>
                  <a:cubicBezTo>
                    <a:pt x="632" y="7044"/>
                    <a:pt x="99" y="9012"/>
                    <a:pt x="32" y="11013"/>
                  </a:cubicBezTo>
                  <a:cubicBezTo>
                    <a:pt x="1" y="11978"/>
                    <a:pt x="173" y="13812"/>
                    <a:pt x="1332" y="13812"/>
                  </a:cubicBezTo>
                  <a:cubicBezTo>
                    <a:pt x="1416" y="13812"/>
                    <a:pt x="1505" y="13802"/>
                    <a:pt x="1600" y="13782"/>
                  </a:cubicBezTo>
                  <a:cubicBezTo>
                    <a:pt x="1667" y="13749"/>
                    <a:pt x="1733" y="13749"/>
                    <a:pt x="1833" y="13715"/>
                  </a:cubicBezTo>
                  <a:cubicBezTo>
                    <a:pt x="2801" y="13382"/>
                    <a:pt x="3668" y="12281"/>
                    <a:pt x="4202" y="11080"/>
                  </a:cubicBezTo>
                  <a:cubicBezTo>
                    <a:pt x="4235" y="11114"/>
                    <a:pt x="4268" y="11147"/>
                    <a:pt x="4335" y="11214"/>
                  </a:cubicBezTo>
                  <a:cubicBezTo>
                    <a:pt x="4769" y="11581"/>
                    <a:pt x="5302" y="11881"/>
                    <a:pt x="5736" y="12181"/>
                  </a:cubicBezTo>
                  <a:cubicBezTo>
                    <a:pt x="6837" y="12948"/>
                    <a:pt x="7971" y="13782"/>
                    <a:pt x="9239" y="14216"/>
                  </a:cubicBezTo>
                  <a:cubicBezTo>
                    <a:pt x="9606" y="14616"/>
                    <a:pt x="9906" y="15283"/>
                    <a:pt x="10439" y="15450"/>
                  </a:cubicBezTo>
                  <a:cubicBezTo>
                    <a:pt x="10655" y="15517"/>
                    <a:pt x="10870" y="15547"/>
                    <a:pt x="11086" y="15547"/>
                  </a:cubicBezTo>
                  <a:cubicBezTo>
                    <a:pt x="11404" y="15547"/>
                    <a:pt x="11722" y="15483"/>
                    <a:pt x="12041" y="15383"/>
                  </a:cubicBezTo>
                  <a:cubicBezTo>
                    <a:pt x="13542" y="14950"/>
                    <a:pt x="14909" y="13949"/>
                    <a:pt x="16144" y="12982"/>
                  </a:cubicBezTo>
                  <a:cubicBezTo>
                    <a:pt x="17111" y="12248"/>
                    <a:pt x="18645" y="11080"/>
                    <a:pt x="18779" y="9746"/>
                  </a:cubicBezTo>
                  <a:cubicBezTo>
                    <a:pt x="18812" y="9179"/>
                    <a:pt x="18345" y="8645"/>
                    <a:pt x="18012" y="8245"/>
                  </a:cubicBezTo>
                  <a:cubicBezTo>
                    <a:pt x="17845" y="8045"/>
                    <a:pt x="17678" y="7811"/>
                    <a:pt x="17478" y="7611"/>
                  </a:cubicBezTo>
                  <a:cubicBezTo>
                    <a:pt x="17945" y="7344"/>
                    <a:pt x="18345" y="6944"/>
                    <a:pt x="18612" y="6644"/>
                  </a:cubicBezTo>
                  <a:cubicBezTo>
                    <a:pt x="19613" y="5510"/>
                    <a:pt x="19946" y="3842"/>
                    <a:pt x="19513" y="2441"/>
                  </a:cubicBezTo>
                  <a:cubicBezTo>
                    <a:pt x="19079" y="1040"/>
                    <a:pt x="17745" y="139"/>
                    <a:pt x="16344" y="6"/>
                  </a:cubicBezTo>
                  <a:cubicBezTo>
                    <a:pt x="16295" y="2"/>
                    <a:pt x="16246" y="1"/>
                    <a:pt x="161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48"/>
            <p:cNvSpPr/>
            <p:nvPr/>
          </p:nvSpPr>
          <p:spPr>
            <a:xfrm>
              <a:off x="5569170" y="3672102"/>
              <a:ext cx="32248" cy="42434"/>
            </a:xfrm>
            <a:custGeom>
              <a:avLst/>
              <a:gdLst/>
              <a:ahLst/>
              <a:cxnLst/>
              <a:rect l="l" t="t" r="r" b="b"/>
              <a:pathLst>
                <a:path w="801" h="1054" extrusionOk="0">
                  <a:moveTo>
                    <a:pt x="511" y="0"/>
                  </a:moveTo>
                  <a:cubicBezTo>
                    <a:pt x="260" y="0"/>
                    <a:pt x="3" y="397"/>
                    <a:pt x="34" y="708"/>
                  </a:cubicBezTo>
                  <a:cubicBezTo>
                    <a:pt x="34" y="774"/>
                    <a:pt x="0" y="841"/>
                    <a:pt x="0" y="908"/>
                  </a:cubicBezTo>
                  <a:cubicBezTo>
                    <a:pt x="0" y="1010"/>
                    <a:pt x="78" y="1053"/>
                    <a:pt x="159" y="1053"/>
                  </a:cubicBezTo>
                  <a:cubicBezTo>
                    <a:pt x="185" y="1053"/>
                    <a:pt x="210" y="1049"/>
                    <a:pt x="234" y="1041"/>
                  </a:cubicBezTo>
                  <a:cubicBezTo>
                    <a:pt x="434" y="941"/>
                    <a:pt x="601" y="774"/>
                    <a:pt x="701" y="574"/>
                  </a:cubicBezTo>
                  <a:cubicBezTo>
                    <a:pt x="767" y="407"/>
                    <a:pt x="801" y="74"/>
                    <a:pt x="567" y="7"/>
                  </a:cubicBezTo>
                  <a:cubicBezTo>
                    <a:pt x="549" y="2"/>
                    <a:pt x="530" y="0"/>
                    <a:pt x="5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48"/>
            <p:cNvSpPr/>
            <p:nvPr/>
          </p:nvSpPr>
          <p:spPr>
            <a:xfrm>
              <a:off x="5617523" y="3735914"/>
              <a:ext cx="28222" cy="41750"/>
            </a:xfrm>
            <a:custGeom>
              <a:avLst/>
              <a:gdLst/>
              <a:ahLst/>
              <a:cxnLst/>
              <a:rect l="l" t="t" r="r" b="b"/>
              <a:pathLst>
                <a:path w="701" h="1037" extrusionOk="0">
                  <a:moveTo>
                    <a:pt x="433" y="0"/>
                  </a:moveTo>
                  <a:cubicBezTo>
                    <a:pt x="376" y="0"/>
                    <a:pt x="317" y="19"/>
                    <a:pt x="267" y="57"/>
                  </a:cubicBezTo>
                  <a:cubicBezTo>
                    <a:pt x="67" y="223"/>
                    <a:pt x="0" y="490"/>
                    <a:pt x="0" y="724"/>
                  </a:cubicBezTo>
                  <a:cubicBezTo>
                    <a:pt x="0" y="790"/>
                    <a:pt x="33" y="824"/>
                    <a:pt x="33" y="857"/>
                  </a:cubicBezTo>
                  <a:cubicBezTo>
                    <a:pt x="67" y="891"/>
                    <a:pt x="67" y="924"/>
                    <a:pt x="100" y="924"/>
                  </a:cubicBezTo>
                  <a:cubicBezTo>
                    <a:pt x="125" y="999"/>
                    <a:pt x="206" y="1036"/>
                    <a:pt x="288" y="1036"/>
                  </a:cubicBezTo>
                  <a:cubicBezTo>
                    <a:pt x="315" y="1036"/>
                    <a:pt x="342" y="1032"/>
                    <a:pt x="367" y="1024"/>
                  </a:cubicBezTo>
                  <a:cubicBezTo>
                    <a:pt x="634" y="824"/>
                    <a:pt x="701" y="490"/>
                    <a:pt x="634" y="157"/>
                  </a:cubicBezTo>
                  <a:cubicBezTo>
                    <a:pt x="613" y="52"/>
                    <a:pt x="527" y="0"/>
                    <a:pt x="4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48"/>
            <p:cNvSpPr/>
            <p:nvPr/>
          </p:nvSpPr>
          <p:spPr>
            <a:xfrm>
              <a:off x="5536922" y="3758621"/>
              <a:ext cx="34785" cy="49600"/>
            </a:xfrm>
            <a:custGeom>
              <a:avLst/>
              <a:gdLst/>
              <a:ahLst/>
              <a:cxnLst/>
              <a:rect l="l" t="t" r="r" b="b"/>
              <a:pathLst>
                <a:path w="864" h="1232" extrusionOk="0">
                  <a:moveTo>
                    <a:pt x="559" y="0"/>
                  </a:moveTo>
                  <a:cubicBezTo>
                    <a:pt x="526" y="0"/>
                    <a:pt x="494" y="8"/>
                    <a:pt x="468" y="26"/>
                  </a:cubicBezTo>
                  <a:cubicBezTo>
                    <a:pt x="134" y="226"/>
                    <a:pt x="1" y="727"/>
                    <a:pt x="201" y="1027"/>
                  </a:cubicBezTo>
                  <a:cubicBezTo>
                    <a:pt x="167" y="1094"/>
                    <a:pt x="201" y="1194"/>
                    <a:pt x="301" y="1227"/>
                  </a:cubicBezTo>
                  <a:cubicBezTo>
                    <a:pt x="321" y="1230"/>
                    <a:pt x="340" y="1231"/>
                    <a:pt x="358" y="1231"/>
                  </a:cubicBezTo>
                  <a:cubicBezTo>
                    <a:pt x="806" y="1231"/>
                    <a:pt x="864" y="480"/>
                    <a:pt x="768" y="160"/>
                  </a:cubicBezTo>
                  <a:cubicBezTo>
                    <a:pt x="743" y="62"/>
                    <a:pt x="647" y="0"/>
                    <a:pt x="5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48"/>
            <p:cNvSpPr/>
            <p:nvPr/>
          </p:nvSpPr>
          <p:spPr>
            <a:xfrm>
              <a:off x="5579920" y="3819897"/>
              <a:ext cx="29551" cy="41508"/>
            </a:xfrm>
            <a:custGeom>
              <a:avLst/>
              <a:gdLst/>
              <a:ahLst/>
              <a:cxnLst/>
              <a:rect l="l" t="t" r="r" b="b"/>
              <a:pathLst>
                <a:path w="734" h="1031" extrusionOk="0">
                  <a:moveTo>
                    <a:pt x="541" y="0"/>
                  </a:moveTo>
                  <a:cubicBezTo>
                    <a:pt x="528" y="0"/>
                    <a:pt x="514" y="2"/>
                    <a:pt x="500" y="5"/>
                  </a:cubicBezTo>
                  <a:cubicBezTo>
                    <a:pt x="234" y="5"/>
                    <a:pt x="0" y="339"/>
                    <a:pt x="67" y="606"/>
                  </a:cubicBezTo>
                  <a:cubicBezTo>
                    <a:pt x="67" y="706"/>
                    <a:pt x="67" y="806"/>
                    <a:pt x="100" y="906"/>
                  </a:cubicBezTo>
                  <a:cubicBezTo>
                    <a:pt x="141" y="987"/>
                    <a:pt x="205" y="1031"/>
                    <a:pt x="280" y="1031"/>
                  </a:cubicBezTo>
                  <a:cubicBezTo>
                    <a:pt x="328" y="1031"/>
                    <a:pt x="381" y="1012"/>
                    <a:pt x="434" y="973"/>
                  </a:cubicBezTo>
                  <a:cubicBezTo>
                    <a:pt x="634" y="773"/>
                    <a:pt x="701" y="506"/>
                    <a:pt x="734" y="239"/>
                  </a:cubicBezTo>
                  <a:cubicBezTo>
                    <a:pt x="734" y="120"/>
                    <a:pt x="654" y="0"/>
                    <a:pt x="5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48"/>
            <p:cNvSpPr/>
            <p:nvPr/>
          </p:nvSpPr>
          <p:spPr>
            <a:xfrm>
              <a:off x="5535593" y="3860358"/>
              <a:ext cx="22868" cy="36194"/>
            </a:xfrm>
            <a:custGeom>
              <a:avLst/>
              <a:gdLst/>
              <a:ahLst/>
              <a:cxnLst/>
              <a:rect l="l" t="t" r="r" b="b"/>
              <a:pathLst>
                <a:path w="568" h="899" extrusionOk="0">
                  <a:moveTo>
                    <a:pt x="338" y="0"/>
                  </a:moveTo>
                  <a:cubicBezTo>
                    <a:pt x="236" y="0"/>
                    <a:pt x="132" y="58"/>
                    <a:pt x="100" y="168"/>
                  </a:cubicBezTo>
                  <a:cubicBezTo>
                    <a:pt x="67" y="235"/>
                    <a:pt x="34" y="335"/>
                    <a:pt x="34" y="401"/>
                  </a:cubicBezTo>
                  <a:cubicBezTo>
                    <a:pt x="0" y="501"/>
                    <a:pt x="0" y="635"/>
                    <a:pt x="67" y="735"/>
                  </a:cubicBezTo>
                  <a:cubicBezTo>
                    <a:pt x="87" y="834"/>
                    <a:pt x="178" y="898"/>
                    <a:pt x="269" y="898"/>
                  </a:cubicBezTo>
                  <a:cubicBezTo>
                    <a:pt x="331" y="898"/>
                    <a:pt x="394" y="869"/>
                    <a:pt x="434" y="802"/>
                  </a:cubicBezTo>
                  <a:cubicBezTo>
                    <a:pt x="534" y="602"/>
                    <a:pt x="567" y="435"/>
                    <a:pt x="567" y="235"/>
                  </a:cubicBezTo>
                  <a:cubicBezTo>
                    <a:pt x="567" y="75"/>
                    <a:pt x="454" y="0"/>
                    <a:pt x="3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48"/>
            <p:cNvSpPr/>
            <p:nvPr/>
          </p:nvSpPr>
          <p:spPr>
            <a:xfrm>
              <a:off x="5578551" y="3712886"/>
              <a:ext cx="31846" cy="44125"/>
            </a:xfrm>
            <a:custGeom>
              <a:avLst/>
              <a:gdLst/>
              <a:ahLst/>
              <a:cxnLst/>
              <a:rect l="l" t="t" r="r" b="b"/>
              <a:pathLst>
                <a:path w="791" h="1096" extrusionOk="0">
                  <a:moveTo>
                    <a:pt x="527" y="1"/>
                  </a:moveTo>
                  <a:cubicBezTo>
                    <a:pt x="468" y="1"/>
                    <a:pt x="410" y="20"/>
                    <a:pt x="368" y="62"/>
                  </a:cubicBezTo>
                  <a:cubicBezTo>
                    <a:pt x="301" y="162"/>
                    <a:pt x="234" y="295"/>
                    <a:pt x="234" y="395"/>
                  </a:cubicBezTo>
                  <a:cubicBezTo>
                    <a:pt x="134" y="495"/>
                    <a:pt x="101" y="595"/>
                    <a:pt x="34" y="695"/>
                  </a:cubicBezTo>
                  <a:cubicBezTo>
                    <a:pt x="1" y="895"/>
                    <a:pt x="101" y="1096"/>
                    <a:pt x="301" y="1096"/>
                  </a:cubicBezTo>
                  <a:cubicBezTo>
                    <a:pt x="634" y="1062"/>
                    <a:pt x="735" y="495"/>
                    <a:pt x="768" y="228"/>
                  </a:cubicBezTo>
                  <a:cubicBezTo>
                    <a:pt x="791" y="91"/>
                    <a:pt x="657" y="1"/>
                    <a:pt x="5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48"/>
            <p:cNvSpPr/>
            <p:nvPr/>
          </p:nvSpPr>
          <p:spPr>
            <a:xfrm>
              <a:off x="6127819" y="3408882"/>
              <a:ext cx="171950" cy="145983"/>
            </a:xfrm>
            <a:custGeom>
              <a:avLst/>
              <a:gdLst/>
              <a:ahLst/>
              <a:cxnLst/>
              <a:rect l="l" t="t" r="r" b="b"/>
              <a:pathLst>
                <a:path w="4271" h="3626" extrusionOk="0">
                  <a:moveTo>
                    <a:pt x="2972" y="1"/>
                  </a:moveTo>
                  <a:cubicBezTo>
                    <a:pt x="2272" y="1"/>
                    <a:pt x="1485" y="490"/>
                    <a:pt x="1001" y="908"/>
                  </a:cubicBezTo>
                  <a:cubicBezTo>
                    <a:pt x="1" y="1808"/>
                    <a:pt x="601" y="2909"/>
                    <a:pt x="1535" y="3443"/>
                  </a:cubicBezTo>
                  <a:cubicBezTo>
                    <a:pt x="1764" y="3568"/>
                    <a:pt x="1995" y="3625"/>
                    <a:pt x="2222" y="3625"/>
                  </a:cubicBezTo>
                  <a:cubicBezTo>
                    <a:pt x="3022" y="3625"/>
                    <a:pt x="3759" y="2918"/>
                    <a:pt x="4070" y="2009"/>
                  </a:cubicBezTo>
                  <a:cubicBezTo>
                    <a:pt x="4270" y="1508"/>
                    <a:pt x="4237" y="874"/>
                    <a:pt x="3970" y="574"/>
                  </a:cubicBezTo>
                  <a:cubicBezTo>
                    <a:pt x="3937" y="541"/>
                    <a:pt x="3937" y="507"/>
                    <a:pt x="3937" y="474"/>
                  </a:cubicBezTo>
                  <a:cubicBezTo>
                    <a:pt x="3675" y="132"/>
                    <a:pt x="3335" y="1"/>
                    <a:pt x="2972" y="1"/>
                  </a:cubicBezTo>
                  <a:close/>
                </a:path>
              </a:pathLst>
            </a:custGeom>
            <a:solidFill>
              <a:srgbClr val="D25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48"/>
            <p:cNvSpPr/>
            <p:nvPr/>
          </p:nvSpPr>
          <p:spPr>
            <a:xfrm>
              <a:off x="5229369" y="3978424"/>
              <a:ext cx="889062" cy="308996"/>
            </a:xfrm>
            <a:custGeom>
              <a:avLst/>
              <a:gdLst/>
              <a:ahLst/>
              <a:cxnLst/>
              <a:rect l="l" t="t" r="r" b="b"/>
              <a:pathLst>
                <a:path w="22083" h="7675" extrusionOk="0">
                  <a:moveTo>
                    <a:pt x="1561" y="1"/>
                  </a:moveTo>
                  <a:cubicBezTo>
                    <a:pt x="1394" y="1"/>
                    <a:pt x="1228" y="32"/>
                    <a:pt x="1068" y="102"/>
                  </a:cubicBezTo>
                  <a:cubicBezTo>
                    <a:pt x="0" y="602"/>
                    <a:pt x="300" y="2637"/>
                    <a:pt x="434" y="3505"/>
                  </a:cubicBezTo>
                  <a:cubicBezTo>
                    <a:pt x="601" y="4772"/>
                    <a:pt x="867" y="6106"/>
                    <a:pt x="1468" y="7274"/>
                  </a:cubicBezTo>
                  <a:cubicBezTo>
                    <a:pt x="1483" y="7319"/>
                    <a:pt x="1512" y="7337"/>
                    <a:pt x="1545" y="7337"/>
                  </a:cubicBezTo>
                  <a:cubicBezTo>
                    <a:pt x="1585" y="7337"/>
                    <a:pt x="1631" y="7311"/>
                    <a:pt x="1668" y="7274"/>
                  </a:cubicBezTo>
                  <a:cubicBezTo>
                    <a:pt x="1735" y="7407"/>
                    <a:pt x="1868" y="7541"/>
                    <a:pt x="2068" y="7574"/>
                  </a:cubicBezTo>
                  <a:cubicBezTo>
                    <a:pt x="2265" y="7635"/>
                    <a:pt x="2461" y="7654"/>
                    <a:pt x="2658" y="7654"/>
                  </a:cubicBezTo>
                  <a:cubicBezTo>
                    <a:pt x="2895" y="7654"/>
                    <a:pt x="3132" y="7626"/>
                    <a:pt x="3369" y="7607"/>
                  </a:cubicBezTo>
                  <a:cubicBezTo>
                    <a:pt x="3625" y="7596"/>
                    <a:pt x="3877" y="7593"/>
                    <a:pt x="4128" y="7593"/>
                  </a:cubicBezTo>
                  <a:cubicBezTo>
                    <a:pt x="4629" y="7593"/>
                    <a:pt x="5126" y="7607"/>
                    <a:pt x="5638" y="7607"/>
                  </a:cubicBezTo>
                  <a:cubicBezTo>
                    <a:pt x="8273" y="7574"/>
                    <a:pt x="10941" y="7674"/>
                    <a:pt x="13510" y="7174"/>
                  </a:cubicBezTo>
                  <a:cubicBezTo>
                    <a:pt x="14595" y="6967"/>
                    <a:pt x="15621" y="6840"/>
                    <a:pt x="16679" y="6840"/>
                  </a:cubicBezTo>
                  <a:cubicBezTo>
                    <a:pt x="16987" y="6840"/>
                    <a:pt x="17297" y="6851"/>
                    <a:pt x="17613" y="6874"/>
                  </a:cubicBezTo>
                  <a:cubicBezTo>
                    <a:pt x="18078" y="6891"/>
                    <a:pt x="18587" y="6961"/>
                    <a:pt x="19086" y="6961"/>
                  </a:cubicBezTo>
                  <a:cubicBezTo>
                    <a:pt x="19553" y="6961"/>
                    <a:pt x="20011" y="6899"/>
                    <a:pt x="20415" y="6673"/>
                  </a:cubicBezTo>
                  <a:cubicBezTo>
                    <a:pt x="21682" y="6006"/>
                    <a:pt x="22049" y="4805"/>
                    <a:pt x="22083" y="3438"/>
                  </a:cubicBezTo>
                  <a:cubicBezTo>
                    <a:pt x="22083" y="2571"/>
                    <a:pt x="21849" y="1003"/>
                    <a:pt x="20715" y="936"/>
                  </a:cubicBezTo>
                  <a:cubicBezTo>
                    <a:pt x="20679" y="934"/>
                    <a:pt x="20643" y="933"/>
                    <a:pt x="20608" y="933"/>
                  </a:cubicBezTo>
                  <a:cubicBezTo>
                    <a:pt x="18906" y="933"/>
                    <a:pt x="18718" y="3282"/>
                    <a:pt x="17313" y="3805"/>
                  </a:cubicBezTo>
                  <a:cubicBezTo>
                    <a:pt x="17235" y="3832"/>
                    <a:pt x="17157" y="3844"/>
                    <a:pt x="17079" y="3844"/>
                  </a:cubicBezTo>
                  <a:cubicBezTo>
                    <a:pt x="16380" y="3844"/>
                    <a:pt x="15654" y="2864"/>
                    <a:pt x="15144" y="2504"/>
                  </a:cubicBezTo>
                  <a:cubicBezTo>
                    <a:pt x="14858" y="2289"/>
                    <a:pt x="14524" y="2190"/>
                    <a:pt x="14189" y="2190"/>
                  </a:cubicBezTo>
                  <a:cubicBezTo>
                    <a:pt x="13898" y="2190"/>
                    <a:pt x="13606" y="2264"/>
                    <a:pt x="13343" y="2404"/>
                  </a:cubicBezTo>
                  <a:cubicBezTo>
                    <a:pt x="12709" y="2704"/>
                    <a:pt x="12309" y="3404"/>
                    <a:pt x="11809" y="3871"/>
                  </a:cubicBezTo>
                  <a:cubicBezTo>
                    <a:pt x="11512" y="4148"/>
                    <a:pt x="11237" y="4261"/>
                    <a:pt x="10984" y="4261"/>
                  </a:cubicBezTo>
                  <a:cubicBezTo>
                    <a:pt x="10410" y="4261"/>
                    <a:pt x="9944" y="3682"/>
                    <a:pt x="9574" y="3104"/>
                  </a:cubicBezTo>
                  <a:cubicBezTo>
                    <a:pt x="9207" y="2537"/>
                    <a:pt x="8806" y="2170"/>
                    <a:pt x="8106" y="2104"/>
                  </a:cubicBezTo>
                  <a:cubicBezTo>
                    <a:pt x="8085" y="2102"/>
                    <a:pt x="8065" y="2101"/>
                    <a:pt x="8044" y="2101"/>
                  </a:cubicBezTo>
                  <a:cubicBezTo>
                    <a:pt x="7665" y="2101"/>
                    <a:pt x="7290" y="2382"/>
                    <a:pt x="7005" y="2604"/>
                  </a:cubicBezTo>
                  <a:cubicBezTo>
                    <a:pt x="6789" y="2748"/>
                    <a:pt x="6521" y="3013"/>
                    <a:pt x="6251" y="3013"/>
                  </a:cubicBezTo>
                  <a:cubicBezTo>
                    <a:pt x="6146" y="3013"/>
                    <a:pt x="6040" y="2973"/>
                    <a:pt x="5938" y="2871"/>
                  </a:cubicBezTo>
                  <a:cubicBezTo>
                    <a:pt x="5804" y="2737"/>
                    <a:pt x="5638" y="2671"/>
                    <a:pt x="5471" y="2637"/>
                  </a:cubicBezTo>
                  <a:cubicBezTo>
                    <a:pt x="4270" y="2204"/>
                    <a:pt x="3669" y="1136"/>
                    <a:pt x="2669" y="402"/>
                  </a:cubicBezTo>
                  <a:cubicBezTo>
                    <a:pt x="2342" y="169"/>
                    <a:pt x="1950" y="1"/>
                    <a:pt x="15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48"/>
            <p:cNvSpPr/>
            <p:nvPr/>
          </p:nvSpPr>
          <p:spPr>
            <a:xfrm>
              <a:off x="5185043" y="4029796"/>
              <a:ext cx="979928" cy="339593"/>
            </a:xfrm>
            <a:custGeom>
              <a:avLst/>
              <a:gdLst/>
              <a:ahLst/>
              <a:cxnLst/>
              <a:rect l="l" t="t" r="r" b="b"/>
              <a:pathLst>
                <a:path w="24340" h="8435" extrusionOk="0">
                  <a:moveTo>
                    <a:pt x="14901" y="1"/>
                  </a:moveTo>
                  <a:cubicBezTo>
                    <a:pt x="14427" y="1"/>
                    <a:pt x="13929" y="190"/>
                    <a:pt x="13577" y="494"/>
                  </a:cubicBezTo>
                  <a:cubicBezTo>
                    <a:pt x="12609" y="1361"/>
                    <a:pt x="12776" y="2962"/>
                    <a:pt x="12176" y="4030"/>
                  </a:cubicBezTo>
                  <a:cubicBezTo>
                    <a:pt x="12088" y="4205"/>
                    <a:pt x="12045" y="4285"/>
                    <a:pt x="12008" y="4285"/>
                  </a:cubicBezTo>
                  <a:cubicBezTo>
                    <a:pt x="11960" y="4285"/>
                    <a:pt x="11921" y="4155"/>
                    <a:pt x="11809" y="3930"/>
                  </a:cubicBezTo>
                  <a:cubicBezTo>
                    <a:pt x="11575" y="3563"/>
                    <a:pt x="11342" y="3229"/>
                    <a:pt x="11108" y="2896"/>
                  </a:cubicBezTo>
                  <a:cubicBezTo>
                    <a:pt x="10741" y="2362"/>
                    <a:pt x="10274" y="1862"/>
                    <a:pt x="9607" y="1795"/>
                  </a:cubicBezTo>
                  <a:cubicBezTo>
                    <a:pt x="9595" y="1794"/>
                    <a:pt x="9583" y="1794"/>
                    <a:pt x="9571" y="1794"/>
                  </a:cubicBezTo>
                  <a:cubicBezTo>
                    <a:pt x="9058" y="1794"/>
                    <a:pt x="8735" y="2471"/>
                    <a:pt x="8540" y="2829"/>
                  </a:cubicBezTo>
                  <a:cubicBezTo>
                    <a:pt x="8340" y="3196"/>
                    <a:pt x="8173" y="3563"/>
                    <a:pt x="7973" y="3896"/>
                  </a:cubicBezTo>
                  <a:cubicBezTo>
                    <a:pt x="7945" y="3952"/>
                    <a:pt x="7935" y="3979"/>
                    <a:pt x="7925" y="3979"/>
                  </a:cubicBezTo>
                  <a:cubicBezTo>
                    <a:pt x="7911" y="3979"/>
                    <a:pt x="7898" y="3927"/>
                    <a:pt x="7839" y="3830"/>
                  </a:cubicBezTo>
                  <a:cubicBezTo>
                    <a:pt x="7773" y="3663"/>
                    <a:pt x="7706" y="3463"/>
                    <a:pt x="7673" y="3296"/>
                  </a:cubicBezTo>
                  <a:cubicBezTo>
                    <a:pt x="7439" y="2495"/>
                    <a:pt x="7472" y="894"/>
                    <a:pt x="6672" y="394"/>
                  </a:cubicBezTo>
                  <a:cubicBezTo>
                    <a:pt x="6520" y="302"/>
                    <a:pt x="6371" y="262"/>
                    <a:pt x="6225" y="262"/>
                  </a:cubicBezTo>
                  <a:cubicBezTo>
                    <a:pt x="5472" y="262"/>
                    <a:pt x="4822" y="1336"/>
                    <a:pt x="4570" y="1895"/>
                  </a:cubicBezTo>
                  <a:cubicBezTo>
                    <a:pt x="4270" y="2529"/>
                    <a:pt x="4103" y="3263"/>
                    <a:pt x="3603" y="3796"/>
                  </a:cubicBezTo>
                  <a:cubicBezTo>
                    <a:pt x="3509" y="3901"/>
                    <a:pt x="3410" y="3945"/>
                    <a:pt x="3307" y="3945"/>
                  </a:cubicBezTo>
                  <a:cubicBezTo>
                    <a:pt x="2753" y="3945"/>
                    <a:pt x="2111" y="2638"/>
                    <a:pt x="1802" y="2329"/>
                  </a:cubicBezTo>
                  <a:cubicBezTo>
                    <a:pt x="1639" y="2150"/>
                    <a:pt x="1453" y="2074"/>
                    <a:pt x="1263" y="2074"/>
                  </a:cubicBezTo>
                  <a:cubicBezTo>
                    <a:pt x="1062" y="2074"/>
                    <a:pt x="856" y="2158"/>
                    <a:pt x="668" y="2295"/>
                  </a:cubicBezTo>
                  <a:cubicBezTo>
                    <a:pt x="34" y="2762"/>
                    <a:pt x="0" y="3730"/>
                    <a:pt x="0" y="4430"/>
                  </a:cubicBezTo>
                  <a:cubicBezTo>
                    <a:pt x="0" y="5698"/>
                    <a:pt x="734" y="6765"/>
                    <a:pt x="1435" y="7732"/>
                  </a:cubicBezTo>
                  <a:cubicBezTo>
                    <a:pt x="1435" y="7766"/>
                    <a:pt x="1435" y="7766"/>
                    <a:pt x="1468" y="7799"/>
                  </a:cubicBezTo>
                  <a:cubicBezTo>
                    <a:pt x="1468" y="7899"/>
                    <a:pt x="1568" y="7933"/>
                    <a:pt x="1635" y="7933"/>
                  </a:cubicBezTo>
                  <a:cubicBezTo>
                    <a:pt x="1944" y="7970"/>
                    <a:pt x="2252" y="7986"/>
                    <a:pt x="2561" y="7986"/>
                  </a:cubicBezTo>
                  <a:cubicBezTo>
                    <a:pt x="3826" y="7986"/>
                    <a:pt x="5090" y="7731"/>
                    <a:pt x="6355" y="7731"/>
                  </a:cubicBezTo>
                  <a:cubicBezTo>
                    <a:pt x="6416" y="7731"/>
                    <a:pt x="6477" y="7731"/>
                    <a:pt x="6538" y="7732"/>
                  </a:cubicBezTo>
                  <a:cubicBezTo>
                    <a:pt x="7539" y="7766"/>
                    <a:pt x="8607" y="7766"/>
                    <a:pt x="9607" y="7966"/>
                  </a:cubicBezTo>
                  <a:cubicBezTo>
                    <a:pt x="10475" y="8166"/>
                    <a:pt x="11275" y="8433"/>
                    <a:pt x="12176" y="8433"/>
                  </a:cubicBezTo>
                  <a:cubicBezTo>
                    <a:pt x="12207" y="8434"/>
                    <a:pt x="12239" y="8435"/>
                    <a:pt x="12271" y="8435"/>
                  </a:cubicBezTo>
                  <a:cubicBezTo>
                    <a:pt x="13039" y="8435"/>
                    <a:pt x="13806" y="8056"/>
                    <a:pt x="14511" y="7799"/>
                  </a:cubicBezTo>
                  <a:cubicBezTo>
                    <a:pt x="14978" y="7666"/>
                    <a:pt x="15445" y="7566"/>
                    <a:pt x="15945" y="7532"/>
                  </a:cubicBezTo>
                  <a:cubicBezTo>
                    <a:pt x="15971" y="7530"/>
                    <a:pt x="15996" y="7529"/>
                    <a:pt x="16022" y="7529"/>
                  </a:cubicBezTo>
                  <a:cubicBezTo>
                    <a:pt x="16433" y="7529"/>
                    <a:pt x="16871" y="7768"/>
                    <a:pt x="17279" y="7799"/>
                  </a:cubicBezTo>
                  <a:cubicBezTo>
                    <a:pt x="17353" y="7806"/>
                    <a:pt x="17424" y="7809"/>
                    <a:pt x="17493" y="7809"/>
                  </a:cubicBezTo>
                  <a:cubicBezTo>
                    <a:pt x="18144" y="7809"/>
                    <a:pt x="18614" y="7540"/>
                    <a:pt x="19247" y="7299"/>
                  </a:cubicBezTo>
                  <a:cubicBezTo>
                    <a:pt x="19380" y="7244"/>
                    <a:pt x="19505" y="7221"/>
                    <a:pt x="19622" y="7221"/>
                  </a:cubicBezTo>
                  <a:cubicBezTo>
                    <a:pt x="20152" y="7221"/>
                    <a:pt x="20539" y="7705"/>
                    <a:pt x="20949" y="8033"/>
                  </a:cubicBezTo>
                  <a:cubicBezTo>
                    <a:pt x="21230" y="8267"/>
                    <a:pt x="21505" y="8368"/>
                    <a:pt x="21768" y="8368"/>
                  </a:cubicBezTo>
                  <a:cubicBezTo>
                    <a:pt x="23007" y="8368"/>
                    <a:pt x="23998" y="6148"/>
                    <a:pt x="24218" y="5131"/>
                  </a:cubicBezTo>
                  <a:cubicBezTo>
                    <a:pt x="24340" y="4611"/>
                    <a:pt x="24098" y="3980"/>
                    <a:pt x="23493" y="3980"/>
                  </a:cubicBezTo>
                  <a:cubicBezTo>
                    <a:pt x="23437" y="3980"/>
                    <a:pt x="23379" y="3985"/>
                    <a:pt x="23317" y="3996"/>
                  </a:cubicBezTo>
                  <a:cubicBezTo>
                    <a:pt x="22416" y="4163"/>
                    <a:pt x="21616" y="5131"/>
                    <a:pt x="20715" y="5231"/>
                  </a:cubicBezTo>
                  <a:cubicBezTo>
                    <a:pt x="20715" y="4130"/>
                    <a:pt x="20682" y="2095"/>
                    <a:pt x="19314" y="1995"/>
                  </a:cubicBezTo>
                  <a:cubicBezTo>
                    <a:pt x="19300" y="1994"/>
                    <a:pt x="19286" y="1994"/>
                    <a:pt x="19272" y="1994"/>
                  </a:cubicBezTo>
                  <a:cubicBezTo>
                    <a:pt x="18786" y="1994"/>
                    <a:pt x="18306" y="2539"/>
                    <a:pt x="18047" y="2896"/>
                  </a:cubicBezTo>
                  <a:cubicBezTo>
                    <a:pt x="17813" y="3229"/>
                    <a:pt x="17613" y="3596"/>
                    <a:pt x="17379" y="3930"/>
                  </a:cubicBezTo>
                  <a:cubicBezTo>
                    <a:pt x="17221" y="4202"/>
                    <a:pt x="17170" y="4459"/>
                    <a:pt x="17049" y="4459"/>
                  </a:cubicBezTo>
                  <a:cubicBezTo>
                    <a:pt x="16992" y="4459"/>
                    <a:pt x="16919" y="4402"/>
                    <a:pt x="16812" y="4263"/>
                  </a:cubicBezTo>
                  <a:cubicBezTo>
                    <a:pt x="16479" y="3796"/>
                    <a:pt x="16512" y="3029"/>
                    <a:pt x="16479" y="2495"/>
                  </a:cubicBezTo>
                  <a:cubicBezTo>
                    <a:pt x="16445" y="1895"/>
                    <a:pt x="16379" y="1295"/>
                    <a:pt x="16145" y="761"/>
                  </a:cubicBezTo>
                  <a:cubicBezTo>
                    <a:pt x="15902" y="223"/>
                    <a:pt x="15416" y="1"/>
                    <a:pt x="149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" name="Subtitle 70"/>
          <p:cNvSpPr>
            <a:spLocks noGrp="1"/>
          </p:cNvSpPr>
          <p:nvPr>
            <p:ph type="subTitle" idx="2"/>
          </p:nvPr>
        </p:nvSpPr>
        <p:spPr>
          <a:xfrm>
            <a:off x="631770" y="1248742"/>
            <a:ext cx="6420672" cy="645900"/>
          </a:xfrm>
        </p:spPr>
        <p:txBody>
          <a:bodyPr/>
          <a:lstStyle/>
          <a:p>
            <a:r>
              <a:rPr lang="en-US" sz="2000" dirty="0" smtClean="0"/>
              <a:t>1. </a:t>
            </a:r>
            <a:r>
              <a:rPr lang="en-US" sz="2000" dirty="0" err="1" smtClean="0"/>
              <a:t>Fenomena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petani</a:t>
            </a:r>
            <a:r>
              <a:rPr lang="en-US" sz="2000" dirty="0" smtClean="0"/>
              <a:t> </a:t>
            </a:r>
            <a:r>
              <a:rPr lang="en-US" sz="2000" dirty="0" err="1" smtClean="0"/>
              <a:t>berusia</a:t>
            </a:r>
            <a:r>
              <a:rPr lang="en-US" sz="2000" dirty="0" smtClean="0"/>
              <a:t> </a:t>
            </a:r>
            <a:r>
              <a:rPr lang="en-US" sz="2000" dirty="0" err="1" smtClean="0"/>
              <a:t>muda,minat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petani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berusaha</a:t>
            </a:r>
            <a:r>
              <a:rPr lang="en-US" sz="2000" dirty="0" smtClean="0"/>
              <a:t> </a:t>
            </a:r>
            <a:r>
              <a:rPr lang="en-US" sz="2000" dirty="0" err="1" smtClean="0"/>
              <a:t>dibidang</a:t>
            </a:r>
            <a:r>
              <a:rPr lang="en-US" sz="2000" dirty="0" smtClean="0"/>
              <a:t> </a:t>
            </a:r>
            <a:r>
              <a:rPr lang="en-US" sz="2000" dirty="0" err="1" smtClean="0"/>
              <a:t>pertanian</a:t>
            </a:r>
            <a:r>
              <a:rPr lang="en-US" sz="2000" dirty="0" smtClean="0"/>
              <a:t> </a:t>
            </a:r>
            <a:r>
              <a:rPr lang="en-US" sz="2000" dirty="0" err="1" smtClean="0"/>
              <a:t>cenderung</a:t>
            </a:r>
            <a:r>
              <a:rPr lang="en-US" sz="2000" dirty="0" smtClean="0"/>
              <a:t> </a:t>
            </a:r>
            <a:r>
              <a:rPr lang="en-US" sz="2000" dirty="0" err="1" smtClean="0"/>
              <a:t>menurun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73" name="Subtitle 72"/>
          <p:cNvSpPr>
            <a:spLocks noGrp="1"/>
          </p:cNvSpPr>
          <p:nvPr>
            <p:ph type="subTitle" idx="4"/>
          </p:nvPr>
        </p:nvSpPr>
        <p:spPr>
          <a:xfrm>
            <a:off x="652791" y="2414943"/>
            <a:ext cx="6042299" cy="645900"/>
          </a:xfrm>
        </p:spPr>
        <p:txBody>
          <a:bodyPr/>
          <a:lstStyle/>
          <a:p>
            <a:r>
              <a:rPr lang="en-US" sz="2000" dirty="0" smtClean="0"/>
              <a:t>2. </a:t>
            </a:r>
            <a:r>
              <a:rPr lang="en-US" sz="2000" dirty="0" err="1" smtClean="0"/>
              <a:t>Angkatan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pertanian</a:t>
            </a:r>
            <a:r>
              <a:rPr lang="en-US" sz="2000" dirty="0" smtClean="0"/>
              <a:t> </a:t>
            </a:r>
            <a:r>
              <a:rPr lang="en-US" sz="2000" dirty="0" err="1" smtClean="0"/>
              <a:t>didominasi</a:t>
            </a:r>
            <a:r>
              <a:rPr lang="en-US" sz="2000" dirty="0" smtClean="0"/>
              <a:t> </a:t>
            </a:r>
            <a:r>
              <a:rPr lang="en-US" sz="2000" dirty="0" err="1" smtClean="0"/>
              <a:t>golongan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penduduk</a:t>
            </a:r>
            <a:r>
              <a:rPr lang="en-US" sz="2000" dirty="0" smtClean="0"/>
              <a:t> </a:t>
            </a:r>
            <a:r>
              <a:rPr lang="en-US" sz="2000" dirty="0" err="1" smtClean="0"/>
              <a:t>usia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40 </a:t>
            </a:r>
            <a:r>
              <a:rPr lang="en-US" sz="2000" dirty="0" err="1" smtClean="0"/>
              <a:t>tahun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75" name="Subtitle 74"/>
          <p:cNvSpPr>
            <a:spLocks noGrp="1"/>
          </p:cNvSpPr>
          <p:nvPr>
            <p:ph type="subTitle" idx="6"/>
          </p:nvPr>
        </p:nvSpPr>
        <p:spPr>
          <a:xfrm>
            <a:off x="610748" y="3391957"/>
            <a:ext cx="5211982" cy="645900"/>
          </a:xfrm>
        </p:spPr>
        <p:txBody>
          <a:bodyPr/>
          <a:lstStyle/>
          <a:p>
            <a:r>
              <a:rPr lang="en-US" sz="2000" dirty="0" smtClean="0"/>
              <a:t>3. </a:t>
            </a:r>
            <a:r>
              <a:rPr lang="en-US" sz="2000" dirty="0" err="1" smtClean="0"/>
              <a:t>Usia</a:t>
            </a:r>
            <a:r>
              <a:rPr lang="en-US" sz="2000" dirty="0" smtClean="0"/>
              <a:t> </a:t>
            </a:r>
            <a:r>
              <a:rPr lang="en-US" sz="2000" dirty="0" smtClean="0"/>
              <a:t>rata </a:t>
            </a:r>
            <a:r>
              <a:rPr lang="en-US" sz="2000" dirty="0" err="1" smtClean="0"/>
              <a:t>rata</a:t>
            </a:r>
            <a:r>
              <a:rPr lang="en-US" sz="2000" dirty="0" smtClean="0"/>
              <a:t> </a:t>
            </a:r>
            <a:r>
              <a:rPr lang="en-US" sz="2000" dirty="0" err="1" smtClean="0"/>
              <a:t>petani</a:t>
            </a:r>
            <a:r>
              <a:rPr lang="en-US" sz="2000" dirty="0" smtClean="0"/>
              <a:t> </a:t>
            </a:r>
            <a:r>
              <a:rPr lang="en-US" sz="2000" dirty="0" err="1" smtClean="0"/>
              <a:t>semakin</a:t>
            </a:r>
            <a:r>
              <a:rPr lang="en-US" sz="2000" dirty="0" smtClean="0"/>
              <a:t> </a:t>
            </a:r>
            <a:r>
              <a:rPr lang="en-US" sz="2000" dirty="0" err="1" smtClean="0"/>
              <a:t>tua</a:t>
            </a:r>
            <a:r>
              <a:rPr lang="en-US" sz="2000" dirty="0" smtClean="0"/>
              <a:t> (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petani</a:t>
            </a:r>
            <a:r>
              <a:rPr lang="en-US" sz="2000" dirty="0" smtClean="0"/>
              <a:t> </a:t>
            </a:r>
            <a:r>
              <a:rPr lang="en-US" sz="2000" dirty="0" err="1" smtClean="0"/>
              <a:t>usia</a:t>
            </a:r>
            <a:r>
              <a:rPr lang="en-US" sz="2000" dirty="0" smtClean="0"/>
              <a:t> </a:t>
            </a:r>
            <a:r>
              <a:rPr lang="en-US" sz="2000" dirty="0" err="1" smtClean="0"/>
              <a:t>muda</a:t>
            </a:r>
            <a:r>
              <a:rPr lang="en-US" sz="2000" dirty="0" smtClean="0"/>
              <a:t> </a:t>
            </a:r>
            <a:r>
              <a:rPr lang="en-US" sz="2000" dirty="0" err="1" smtClean="0"/>
              <a:t>semakin</a:t>
            </a:r>
            <a:r>
              <a:rPr lang="en-US" sz="2000" dirty="0" smtClean="0"/>
              <a:t> </a:t>
            </a:r>
            <a:r>
              <a:rPr lang="en-US" sz="2000" dirty="0" err="1" smtClean="0"/>
              <a:t>menurun</a:t>
            </a:r>
            <a:r>
              <a:rPr lang="en-US" sz="2000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4" name="Google Shape;1154;p50"/>
          <p:cNvGrpSpPr/>
          <p:nvPr/>
        </p:nvGrpSpPr>
        <p:grpSpPr>
          <a:xfrm>
            <a:off x="5469841" y="1606514"/>
            <a:ext cx="2828463" cy="3270484"/>
            <a:chOff x="4389550" y="889500"/>
            <a:chExt cx="2646144" cy="3059672"/>
          </a:xfrm>
        </p:grpSpPr>
        <p:sp>
          <p:nvSpPr>
            <p:cNvPr id="1155" name="Google Shape;1155;p50"/>
            <p:cNvSpPr/>
            <p:nvPr/>
          </p:nvSpPr>
          <p:spPr>
            <a:xfrm>
              <a:off x="5714344" y="3182134"/>
              <a:ext cx="179019" cy="138739"/>
            </a:xfrm>
            <a:custGeom>
              <a:avLst/>
              <a:gdLst/>
              <a:ahLst/>
              <a:cxnLst/>
              <a:rect l="l" t="t" r="r" b="b"/>
              <a:pathLst>
                <a:path w="4271" h="3310" extrusionOk="0">
                  <a:moveTo>
                    <a:pt x="1663" y="1"/>
                  </a:moveTo>
                  <a:cubicBezTo>
                    <a:pt x="1598" y="1"/>
                    <a:pt x="1533" y="3"/>
                    <a:pt x="1468" y="7"/>
                  </a:cubicBezTo>
                  <a:cubicBezTo>
                    <a:pt x="968" y="40"/>
                    <a:pt x="434" y="207"/>
                    <a:pt x="1" y="674"/>
                  </a:cubicBezTo>
                  <a:cubicBezTo>
                    <a:pt x="434" y="1141"/>
                    <a:pt x="768" y="1441"/>
                    <a:pt x="1068" y="1675"/>
                  </a:cubicBezTo>
                  <a:cubicBezTo>
                    <a:pt x="1368" y="1908"/>
                    <a:pt x="1602" y="2108"/>
                    <a:pt x="1869" y="2275"/>
                  </a:cubicBezTo>
                  <a:cubicBezTo>
                    <a:pt x="2135" y="2409"/>
                    <a:pt x="2369" y="2542"/>
                    <a:pt x="2703" y="2675"/>
                  </a:cubicBezTo>
                  <a:cubicBezTo>
                    <a:pt x="3036" y="2809"/>
                    <a:pt x="3370" y="3042"/>
                    <a:pt x="3937" y="3309"/>
                  </a:cubicBezTo>
                  <a:cubicBezTo>
                    <a:pt x="4237" y="2775"/>
                    <a:pt x="4270" y="2175"/>
                    <a:pt x="4070" y="1641"/>
                  </a:cubicBezTo>
                  <a:cubicBezTo>
                    <a:pt x="3903" y="1108"/>
                    <a:pt x="3503" y="641"/>
                    <a:pt x="3036" y="374"/>
                  </a:cubicBezTo>
                  <a:cubicBezTo>
                    <a:pt x="2596" y="110"/>
                    <a:pt x="2131" y="1"/>
                    <a:pt x="16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50"/>
            <p:cNvSpPr/>
            <p:nvPr/>
          </p:nvSpPr>
          <p:spPr>
            <a:xfrm>
              <a:off x="6044305" y="3120560"/>
              <a:ext cx="114721" cy="124781"/>
            </a:xfrm>
            <a:custGeom>
              <a:avLst/>
              <a:gdLst/>
              <a:ahLst/>
              <a:cxnLst/>
              <a:rect l="l" t="t" r="r" b="b"/>
              <a:pathLst>
                <a:path w="2737" h="2977" extrusionOk="0">
                  <a:moveTo>
                    <a:pt x="2077" y="0"/>
                  </a:moveTo>
                  <a:cubicBezTo>
                    <a:pt x="1805" y="0"/>
                    <a:pt x="1569" y="48"/>
                    <a:pt x="1369" y="108"/>
                  </a:cubicBezTo>
                  <a:cubicBezTo>
                    <a:pt x="1002" y="242"/>
                    <a:pt x="701" y="475"/>
                    <a:pt x="501" y="742"/>
                  </a:cubicBezTo>
                  <a:cubicBezTo>
                    <a:pt x="268" y="975"/>
                    <a:pt x="101" y="1309"/>
                    <a:pt x="34" y="1676"/>
                  </a:cubicBezTo>
                  <a:cubicBezTo>
                    <a:pt x="1" y="2043"/>
                    <a:pt x="1" y="2477"/>
                    <a:pt x="201" y="2977"/>
                  </a:cubicBezTo>
                  <a:cubicBezTo>
                    <a:pt x="768" y="2944"/>
                    <a:pt x="1135" y="2843"/>
                    <a:pt x="1435" y="2710"/>
                  </a:cubicBezTo>
                  <a:cubicBezTo>
                    <a:pt x="1769" y="2543"/>
                    <a:pt x="2002" y="2376"/>
                    <a:pt x="2169" y="2143"/>
                  </a:cubicBezTo>
                  <a:cubicBezTo>
                    <a:pt x="2369" y="1943"/>
                    <a:pt x="2503" y="1676"/>
                    <a:pt x="2603" y="1342"/>
                  </a:cubicBezTo>
                  <a:cubicBezTo>
                    <a:pt x="2703" y="1009"/>
                    <a:pt x="2736" y="609"/>
                    <a:pt x="2669" y="75"/>
                  </a:cubicBezTo>
                  <a:cubicBezTo>
                    <a:pt x="2456" y="21"/>
                    <a:pt x="2259" y="0"/>
                    <a:pt x="20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50"/>
            <p:cNvSpPr/>
            <p:nvPr/>
          </p:nvSpPr>
          <p:spPr>
            <a:xfrm>
              <a:off x="6117029" y="3257709"/>
              <a:ext cx="237742" cy="98668"/>
            </a:xfrm>
            <a:custGeom>
              <a:avLst/>
              <a:gdLst/>
              <a:ahLst/>
              <a:cxnLst/>
              <a:rect l="l" t="t" r="r" b="b"/>
              <a:pathLst>
                <a:path w="5672" h="2354" extrusionOk="0">
                  <a:moveTo>
                    <a:pt x="3053" y="0"/>
                  </a:moveTo>
                  <a:cubicBezTo>
                    <a:pt x="2893" y="0"/>
                    <a:pt x="2731" y="13"/>
                    <a:pt x="2569" y="38"/>
                  </a:cubicBezTo>
                  <a:cubicBezTo>
                    <a:pt x="1969" y="105"/>
                    <a:pt x="1401" y="339"/>
                    <a:pt x="901" y="739"/>
                  </a:cubicBezTo>
                  <a:cubicBezTo>
                    <a:pt x="434" y="1139"/>
                    <a:pt x="67" y="1673"/>
                    <a:pt x="0" y="2340"/>
                  </a:cubicBezTo>
                  <a:cubicBezTo>
                    <a:pt x="196" y="2350"/>
                    <a:pt x="377" y="2354"/>
                    <a:pt x="546" y="2354"/>
                  </a:cubicBezTo>
                  <a:cubicBezTo>
                    <a:pt x="955" y="2354"/>
                    <a:pt x="1295" y="2330"/>
                    <a:pt x="1602" y="2307"/>
                  </a:cubicBezTo>
                  <a:cubicBezTo>
                    <a:pt x="2069" y="2307"/>
                    <a:pt x="2469" y="2273"/>
                    <a:pt x="2869" y="2207"/>
                  </a:cubicBezTo>
                  <a:cubicBezTo>
                    <a:pt x="3269" y="2173"/>
                    <a:pt x="3670" y="2107"/>
                    <a:pt x="4103" y="2007"/>
                  </a:cubicBezTo>
                  <a:cubicBezTo>
                    <a:pt x="4537" y="1906"/>
                    <a:pt x="5004" y="1806"/>
                    <a:pt x="5671" y="1640"/>
                  </a:cubicBezTo>
                  <a:cubicBezTo>
                    <a:pt x="5438" y="972"/>
                    <a:pt x="4937" y="539"/>
                    <a:pt x="4370" y="305"/>
                  </a:cubicBezTo>
                  <a:cubicBezTo>
                    <a:pt x="3973" y="107"/>
                    <a:pt x="3520" y="0"/>
                    <a:pt x="305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50"/>
            <p:cNvSpPr/>
            <p:nvPr/>
          </p:nvSpPr>
          <p:spPr>
            <a:xfrm>
              <a:off x="5932474" y="3120560"/>
              <a:ext cx="127254" cy="176546"/>
            </a:xfrm>
            <a:custGeom>
              <a:avLst/>
              <a:gdLst/>
              <a:ahLst/>
              <a:cxnLst/>
              <a:rect l="l" t="t" r="r" b="b"/>
              <a:pathLst>
                <a:path w="3036" h="4212" extrusionOk="0">
                  <a:moveTo>
                    <a:pt x="628" y="1"/>
                  </a:moveTo>
                  <a:cubicBezTo>
                    <a:pt x="422" y="1"/>
                    <a:pt x="211" y="34"/>
                    <a:pt x="0" y="108"/>
                  </a:cubicBezTo>
                  <a:cubicBezTo>
                    <a:pt x="134" y="709"/>
                    <a:pt x="267" y="1109"/>
                    <a:pt x="367" y="1442"/>
                  </a:cubicBezTo>
                  <a:cubicBezTo>
                    <a:pt x="467" y="1776"/>
                    <a:pt x="567" y="2076"/>
                    <a:pt x="734" y="2343"/>
                  </a:cubicBezTo>
                  <a:cubicBezTo>
                    <a:pt x="868" y="2610"/>
                    <a:pt x="1034" y="2877"/>
                    <a:pt x="1268" y="3144"/>
                  </a:cubicBezTo>
                  <a:cubicBezTo>
                    <a:pt x="1501" y="3444"/>
                    <a:pt x="1768" y="3744"/>
                    <a:pt x="2169" y="4211"/>
                  </a:cubicBezTo>
                  <a:cubicBezTo>
                    <a:pt x="2669" y="3844"/>
                    <a:pt x="2902" y="3344"/>
                    <a:pt x="2969" y="2810"/>
                  </a:cubicBezTo>
                  <a:cubicBezTo>
                    <a:pt x="3036" y="2310"/>
                    <a:pt x="2902" y="1776"/>
                    <a:pt x="2669" y="1309"/>
                  </a:cubicBezTo>
                  <a:cubicBezTo>
                    <a:pt x="2435" y="875"/>
                    <a:pt x="2068" y="475"/>
                    <a:pt x="1601" y="242"/>
                  </a:cubicBezTo>
                  <a:cubicBezTo>
                    <a:pt x="1308" y="95"/>
                    <a:pt x="975" y="1"/>
                    <a:pt x="6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50"/>
            <p:cNvSpPr/>
            <p:nvPr/>
          </p:nvSpPr>
          <p:spPr>
            <a:xfrm>
              <a:off x="5842983" y="3124290"/>
              <a:ext cx="148253" cy="153241"/>
            </a:xfrm>
            <a:custGeom>
              <a:avLst/>
              <a:gdLst/>
              <a:ahLst/>
              <a:cxnLst/>
              <a:rect l="l" t="t" r="r" b="b"/>
              <a:pathLst>
                <a:path w="3537" h="3656" extrusionOk="0">
                  <a:moveTo>
                    <a:pt x="1221" y="0"/>
                  </a:moveTo>
                  <a:cubicBezTo>
                    <a:pt x="798" y="0"/>
                    <a:pt x="355" y="132"/>
                    <a:pt x="0" y="486"/>
                  </a:cubicBezTo>
                  <a:lnTo>
                    <a:pt x="734" y="1587"/>
                  </a:lnTo>
                  <a:cubicBezTo>
                    <a:pt x="934" y="1854"/>
                    <a:pt x="1101" y="2087"/>
                    <a:pt x="1268" y="2254"/>
                  </a:cubicBezTo>
                  <a:cubicBezTo>
                    <a:pt x="1435" y="2454"/>
                    <a:pt x="1635" y="2621"/>
                    <a:pt x="1902" y="2821"/>
                  </a:cubicBezTo>
                  <a:cubicBezTo>
                    <a:pt x="2169" y="3021"/>
                    <a:pt x="2469" y="3288"/>
                    <a:pt x="2936" y="3655"/>
                  </a:cubicBezTo>
                  <a:cubicBezTo>
                    <a:pt x="3403" y="3255"/>
                    <a:pt x="3536" y="2688"/>
                    <a:pt x="3503" y="2187"/>
                  </a:cubicBezTo>
                  <a:cubicBezTo>
                    <a:pt x="3470" y="1654"/>
                    <a:pt x="3236" y="1153"/>
                    <a:pt x="2869" y="753"/>
                  </a:cubicBezTo>
                  <a:cubicBezTo>
                    <a:pt x="2502" y="353"/>
                    <a:pt x="2035" y="86"/>
                    <a:pt x="1502" y="19"/>
                  </a:cubicBezTo>
                  <a:cubicBezTo>
                    <a:pt x="1410" y="7"/>
                    <a:pt x="1316" y="0"/>
                    <a:pt x="12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50"/>
            <p:cNvSpPr/>
            <p:nvPr/>
          </p:nvSpPr>
          <p:spPr>
            <a:xfrm>
              <a:off x="6037347" y="3197517"/>
              <a:ext cx="138445" cy="117739"/>
            </a:xfrm>
            <a:custGeom>
              <a:avLst/>
              <a:gdLst/>
              <a:ahLst/>
              <a:cxnLst/>
              <a:rect l="l" t="t" r="r" b="b"/>
              <a:pathLst>
                <a:path w="3303" h="2809" extrusionOk="0">
                  <a:moveTo>
                    <a:pt x="2156" y="1"/>
                  </a:moveTo>
                  <a:cubicBezTo>
                    <a:pt x="2104" y="1"/>
                    <a:pt x="2053" y="3"/>
                    <a:pt x="2002" y="7"/>
                  </a:cubicBezTo>
                  <a:cubicBezTo>
                    <a:pt x="1568" y="7"/>
                    <a:pt x="1168" y="174"/>
                    <a:pt x="867" y="407"/>
                  </a:cubicBezTo>
                  <a:cubicBezTo>
                    <a:pt x="534" y="674"/>
                    <a:pt x="267" y="1007"/>
                    <a:pt x="167" y="1408"/>
                  </a:cubicBezTo>
                  <a:cubicBezTo>
                    <a:pt x="33" y="1841"/>
                    <a:pt x="0" y="2308"/>
                    <a:pt x="267" y="2809"/>
                  </a:cubicBezTo>
                  <a:cubicBezTo>
                    <a:pt x="801" y="2709"/>
                    <a:pt x="1168" y="2642"/>
                    <a:pt x="1468" y="2542"/>
                  </a:cubicBezTo>
                  <a:cubicBezTo>
                    <a:pt x="1768" y="2442"/>
                    <a:pt x="2002" y="2308"/>
                    <a:pt x="2202" y="2175"/>
                  </a:cubicBezTo>
                  <a:cubicBezTo>
                    <a:pt x="2402" y="2008"/>
                    <a:pt x="2569" y="1808"/>
                    <a:pt x="2735" y="1575"/>
                  </a:cubicBezTo>
                  <a:cubicBezTo>
                    <a:pt x="2902" y="1308"/>
                    <a:pt x="3102" y="974"/>
                    <a:pt x="3302" y="440"/>
                  </a:cubicBezTo>
                  <a:cubicBezTo>
                    <a:pt x="2949" y="117"/>
                    <a:pt x="2545" y="1"/>
                    <a:pt x="21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50"/>
            <p:cNvSpPr/>
            <p:nvPr/>
          </p:nvSpPr>
          <p:spPr>
            <a:xfrm>
              <a:off x="6098838" y="3207954"/>
              <a:ext cx="181827" cy="117111"/>
            </a:xfrm>
            <a:custGeom>
              <a:avLst/>
              <a:gdLst/>
              <a:ahLst/>
              <a:cxnLst/>
              <a:rect l="l" t="t" r="r" b="b"/>
              <a:pathLst>
                <a:path w="4338" h="2794" extrusionOk="0">
                  <a:moveTo>
                    <a:pt x="2606" y="0"/>
                  </a:moveTo>
                  <a:cubicBezTo>
                    <a:pt x="2228" y="0"/>
                    <a:pt x="1856" y="81"/>
                    <a:pt x="1502" y="258"/>
                  </a:cubicBezTo>
                  <a:cubicBezTo>
                    <a:pt x="1068" y="458"/>
                    <a:pt x="668" y="792"/>
                    <a:pt x="401" y="1225"/>
                  </a:cubicBezTo>
                  <a:cubicBezTo>
                    <a:pt x="134" y="1659"/>
                    <a:pt x="1" y="2193"/>
                    <a:pt x="134" y="2793"/>
                  </a:cubicBezTo>
                  <a:cubicBezTo>
                    <a:pt x="735" y="2727"/>
                    <a:pt x="1135" y="2660"/>
                    <a:pt x="1502" y="2560"/>
                  </a:cubicBezTo>
                  <a:cubicBezTo>
                    <a:pt x="1869" y="2493"/>
                    <a:pt x="2169" y="2393"/>
                    <a:pt x="2436" y="2260"/>
                  </a:cubicBezTo>
                  <a:cubicBezTo>
                    <a:pt x="2736" y="2126"/>
                    <a:pt x="3003" y="1959"/>
                    <a:pt x="3270" y="1759"/>
                  </a:cubicBezTo>
                  <a:cubicBezTo>
                    <a:pt x="3570" y="1526"/>
                    <a:pt x="3904" y="1259"/>
                    <a:pt x="4337" y="859"/>
                  </a:cubicBezTo>
                  <a:cubicBezTo>
                    <a:pt x="3970" y="358"/>
                    <a:pt x="3470" y="125"/>
                    <a:pt x="2970" y="25"/>
                  </a:cubicBezTo>
                  <a:cubicBezTo>
                    <a:pt x="2848" y="8"/>
                    <a:pt x="2727" y="0"/>
                    <a:pt x="26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50"/>
            <p:cNvSpPr/>
            <p:nvPr/>
          </p:nvSpPr>
          <p:spPr>
            <a:xfrm>
              <a:off x="5998198" y="3071937"/>
              <a:ext cx="92297" cy="155253"/>
            </a:xfrm>
            <a:custGeom>
              <a:avLst/>
              <a:gdLst/>
              <a:ahLst/>
              <a:cxnLst/>
              <a:rect l="l" t="t" r="r" b="b"/>
              <a:pathLst>
                <a:path w="2202" h="3704" extrusionOk="0">
                  <a:moveTo>
                    <a:pt x="867" y="1"/>
                  </a:moveTo>
                  <a:cubicBezTo>
                    <a:pt x="534" y="434"/>
                    <a:pt x="334" y="734"/>
                    <a:pt x="200" y="1035"/>
                  </a:cubicBezTo>
                  <a:cubicBezTo>
                    <a:pt x="67" y="1302"/>
                    <a:pt x="0" y="1602"/>
                    <a:pt x="0" y="1869"/>
                  </a:cubicBezTo>
                  <a:cubicBezTo>
                    <a:pt x="0" y="2135"/>
                    <a:pt x="67" y="2402"/>
                    <a:pt x="200" y="2703"/>
                  </a:cubicBezTo>
                  <a:cubicBezTo>
                    <a:pt x="367" y="3003"/>
                    <a:pt x="567" y="3303"/>
                    <a:pt x="901" y="3703"/>
                  </a:cubicBezTo>
                  <a:cubicBezTo>
                    <a:pt x="1434" y="3536"/>
                    <a:pt x="1735" y="3203"/>
                    <a:pt x="1935" y="2869"/>
                  </a:cubicBezTo>
                  <a:cubicBezTo>
                    <a:pt x="2135" y="2536"/>
                    <a:pt x="2202" y="2202"/>
                    <a:pt x="2202" y="1835"/>
                  </a:cubicBezTo>
                  <a:cubicBezTo>
                    <a:pt x="2202" y="1502"/>
                    <a:pt x="2102" y="1168"/>
                    <a:pt x="1901" y="835"/>
                  </a:cubicBezTo>
                  <a:cubicBezTo>
                    <a:pt x="1701" y="501"/>
                    <a:pt x="1401" y="167"/>
                    <a:pt x="86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50"/>
            <p:cNvSpPr/>
            <p:nvPr/>
          </p:nvSpPr>
          <p:spPr>
            <a:xfrm>
              <a:off x="5820600" y="3172955"/>
              <a:ext cx="120296" cy="119961"/>
            </a:xfrm>
            <a:custGeom>
              <a:avLst/>
              <a:gdLst/>
              <a:ahLst/>
              <a:cxnLst/>
              <a:rect l="l" t="t" r="r" b="b"/>
              <a:pathLst>
                <a:path w="2870" h="2862" extrusionOk="0">
                  <a:moveTo>
                    <a:pt x="888" y="1"/>
                  </a:moveTo>
                  <a:cubicBezTo>
                    <a:pt x="604" y="1"/>
                    <a:pt x="303" y="77"/>
                    <a:pt x="1" y="293"/>
                  </a:cubicBezTo>
                  <a:cubicBezTo>
                    <a:pt x="101" y="826"/>
                    <a:pt x="201" y="1160"/>
                    <a:pt x="301" y="1427"/>
                  </a:cubicBezTo>
                  <a:cubicBezTo>
                    <a:pt x="401" y="1727"/>
                    <a:pt x="534" y="1960"/>
                    <a:pt x="701" y="2127"/>
                  </a:cubicBezTo>
                  <a:cubicBezTo>
                    <a:pt x="901" y="2327"/>
                    <a:pt x="1135" y="2494"/>
                    <a:pt x="1435" y="2628"/>
                  </a:cubicBezTo>
                  <a:cubicBezTo>
                    <a:pt x="1735" y="2761"/>
                    <a:pt x="2102" y="2861"/>
                    <a:pt x="2669" y="2861"/>
                  </a:cubicBezTo>
                  <a:cubicBezTo>
                    <a:pt x="2869" y="2361"/>
                    <a:pt x="2869" y="1960"/>
                    <a:pt x="2803" y="1560"/>
                  </a:cubicBezTo>
                  <a:cubicBezTo>
                    <a:pt x="2736" y="1193"/>
                    <a:pt x="2569" y="893"/>
                    <a:pt x="2302" y="626"/>
                  </a:cubicBezTo>
                  <a:cubicBezTo>
                    <a:pt x="2069" y="359"/>
                    <a:pt x="1735" y="159"/>
                    <a:pt x="1335" y="59"/>
                  </a:cubicBezTo>
                  <a:cubicBezTo>
                    <a:pt x="1193" y="24"/>
                    <a:pt x="1043" y="1"/>
                    <a:pt x="88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50"/>
            <p:cNvSpPr/>
            <p:nvPr/>
          </p:nvSpPr>
          <p:spPr>
            <a:xfrm>
              <a:off x="5742301" y="3249242"/>
              <a:ext cx="605462" cy="184887"/>
            </a:xfrm>
            <a:custGeom>
              <a:avLst/>
              <a:gdLst/>
              <a:ahLst/>
              <a:cxnLst/>
              <a:rect l="l" t="t" r="r" b="b"/>
              <a:pathLst>
                <a:path w="14445" h="4411" extrusionOk="0">
                  <a:moveTo>
                    <a:pt x="5581" y="0"/>
                  </a:moveTo>
                  <a:cubicBezTo>
                    <a:pt x="3301" y="0"/>
                    <a:pt x="3270" y="1708"/>
                    <a:pt x="3270" y="1708"/>
                  </a:cubicBezTo>
                  <a:cubicBezTo>
                    <a:pt x="3270" y="1708"/>
                    <a:pt x="2984" y="1172"/>
                    <a:pt x="2295" y="1172"/>
                  </a:cubicBezTo>
                  <a:cubicBezTo>
                    <a:pt x="2042" y="1172"/>
                    <a:pt x="1735" y="1244"/>
                    <a:pt x="1368" y="1441"/>
                  </a:cubicBezTo>
                  <a:cubicBezTo>
                    <a:pt x="1" y="2175"/>
                    <a:pt x="501" y="4410"/>
                    <a:pt x="501" y="4410"/>
                  </a:cubicBezTo>
                  <a:lnTo>
                    <a:pt x="14444" y="4410"/>
                  </a:lnTo>
                  <a:cubicBezTo>
                    <a:pt x="13911" y="2542"/>
                    <a:pt x="12843" y="2075"/>
                    <a:pt x="11909" y="2075"/>
                  </a:cubicBezTo>
                  <a:cubicBezTo>
                    <a:pt x="10975" y="2075"/>
                    <a:pt x="10175" y="2542"/>
                    <a:pt x="10175" y="2542"/>
                  </a:cubicBezTo>
                  <a:cubicBezTo>
                    <a:pt x="10175" y="2542"/>
                    <a:pt x="8373" y="140"/>
                    <a:pt x="5838" y="7"/>
                  </a:cubicBezTo>
                  <a:cubicBezTo>
                    <a:pt x="5749" y="2"/>
                    <a:pt x="5663" y="0"/>
                    <a:pt x="55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50"/>
            <p:cNvSpPr/>
            <p:nvPr/>
          </p:nvSpPr>
          <p:spPr>
            <a:xfrm>
              <a:off x="5763301" y="3309265"/>
              <a:ext cx="528548" cy="124865"/>
            </a:xfrm>
            <a:custGeom>
              <a:avLst/>
              <a:gdLst/>
              <a:ahLst/>
              <a:cxnLst/>
              <a:rect l="l" t="t" r="r" b="b"/>
              <a:pathLst>
                <a:path w="12610" h="2979" extrusionOk="0">
                  <a:moveTo>
                    <a:pt x="5043" y="0"/>
                  </a:moveTo>
                  <a:cubicBezTo>
                    <a:pt x="3629" y="0"/>
                    <a:pt x="3090" y="676"/>
                    <a:pt x="2902" y="1177"/>
                  </a:cubicBezTo>
                  <a:cubicBezTo>
                    <a:pt x="2856" y="1315"/>
                    <a:pt x="2715" y="1390"/>
                    <a:pt x="2577" y="1390"/>
                  </a:cubicBezTo>
                  <a:cubicBezTo>
                    <a:pt x="2515" y="1390"/>
                    <a:pt x="2453" y="1375"/>
                    <a:pt x="2402" y="1344"/>
                  </a:cubicBezTo>
                  <a:cubicBezTo>
                    <a:pt x="2252" y="1244"/>
                    <a:pt x="2052" y="1168"/>
                    <a:pt x="1797" y="1168"/>
                  </a:cubicBezTo>
                  <a:cubicBezTo>
                    <a:pt x="1543" y="1168"/>
                    <a:pt x="1234" y="1244"/>
                    <a:pt x="867" y="1444"/>
                  </a:cubicBezTo>
                  <a:cubicBezTo>
                    <a:pt x="334" y="1744"/>
                    <a:pt x="100" y="2278"/>
                    <a:pt x="0" y="2811"/>
                  </a:cubicBezTo>
                  <a:cubicBezTo>
                    <a:pt x="0" y="2911"/>
                    <a:pt x="0" y="2978"/>
                    <a:pt x="0" y="2978"/>
                  </a:cubicBezTo>
                  <a:lnTo>
                    <a:pt x="12075" y="2978"/>
                  </a:lnTo>
                  <a:cubicBezTo>
                    <a:pt x="12509" y="2978"/>
                    <a:pt x="12609" y="2344"/>
                    <a:pt x="12175" y="2178"/>
                  </a:cubicBezTo>
                  <a:cubicBezTo>
                    <a:pt x="11926" y="2099"/>
                    <a:pt x="11671" y="2066"/>
                    <a:pt x="11426" y="2066"/>
                  </a:cubicBezTo>
                  <a:cubicBezTo>
                    <a:pt x="11048" y="2066"/>
                    <a:pt x="10691" y="2143"/>
                    <a:pt x="10408" y="2244"/>
                  </a:cubicBezTo>
                  <a:cubicBezTo>
                    <a:pt x="10289" y="2278"/>
                    <a:pt x="10168" y="2295"/>
                    <a:pt x="10048" y="2295"/>
                  </a:cubicBezTo>
                  <a:cubicBezTo>
                    <a:pt x="9697" y="2295"/>
                    <a:pt x="9355" y="2151"/>
                    <a:pt x="9107" y="1877"/>
                  </a:cubicBezTo>
                  <a:cubicBezTo>
                    <a:pt x="8373" y="1177"/>
                    <a:pt x="7038" y="76"/>
                    <a:pt x="5337" y="9"/>
                  </a:cubicBezTo>
                  <a:cubicBezTo>
                    <a:pt x="5235" y="3"/>
                    <a:pt x="5137" y="0"/>
                    <a:pt x="50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50"/>
            <p:cNvSpPr/>
            <p:nvPr/>
          </p:nvSpPr>
          <p:spPr>
            <a:xfrm>
              <a:off x="4739087" y="3139673"/>
              <a:ext cx="134296" cy="145697"/>
            </a:xfrm>
            <a:custGeom>
              <a:avLst/>
              <a:gdLst/>
              <a:ahLst/>
              <a:cxnLst/>
              <a:rect l="l" t="t" r="r" b="b"/>
              <a:pathLst>
                <a:path w="3204" h="3476" extrusionOk="0">
                  <a:moveTo>
                    <a:pt x="2476" y="1"/>
                  </a:moveTo>
                  <a:cubicBezTo>
                    <a:pt x="2151" y="1"/>
                    <a:pt x="1870" y="58"/>
                    <a:pt x="1602" y="140"/>
                  </a:cubicBezTo>
                  <a:cubicBezTo>
                    <a:pt x="1202" y="307"/>
                    <a:pt x="868" y="540"/>
                    <a:pt x="601" y="841"/>
                  </a:cubicBezTo>
                  <a:cubicBezTo>
                    <a:pt x="335" y="1174"/>
                    <a:pt x="168" y="1541"/>
                    <a:pt x="68" y="1975"/>
                  </a:cubicBezTo>
                  <a:cubicBezTo>
                    <a:pt x="1" y="2408"/>
                    <a:pt x="34" y="2875"/>
                    <a:pt x="268" y="3476"/>
                  </a:cubicBezTo>
                  <a:cubicBezTo>
                    <a:pt x="935" y="3442"/>
                    <a:pt x="1335" y="3309"/>
                    <a:pt x="1702" y="3142"/>
                  </a:cubicBezTo>
                  <a:cubicBezTo>
                    <a:pt x="2069" y="2975"/>
                    <a:pt x="2336" y="2775"/>
                    <a:pt x="2569" y="2508"/>
                  </a:cubicBezTo>
                  <a:cubicBezTo>
                    <a:pt x="2770" y="2242"/>
                    <a:pt x="2936" y="1941"/>
                    <a:pt x="3070" y="1574"/>
                  </a:cubicBezTo>
                  <a:cubicBezTo>
                    <a:pt x="3170" y="1174"/>
                    <a:pt x="3203" y="740"/>
                    <a:pt x="3137" y="73"/>
                  </a:cubicBezTo>
                  <a:cubicBezTo>
                    <a:pt x="2894" y="22"/>
                    <a:pt x="2677" y="1"/>
                    <a:pt x="247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50"/>
            <p:cNvSpPr/>
            <p:nvPr/>
          </p:nvSpPr>
          <p:spPr>
            <a:xfrm>
              <a:off x="4824385" y="3299331"/>
              <a:ext cx="276890" cy="114679"/>
            </a:xfrm>
            <a:custGeom>
              <a:avLst/>
              <a:gdLst/>
              <a:ahLst/>
              <a:cxnLst/>
              <a:rect l="l" t="t" r="r" b="b"/>
              <a:pathLst>
                <a:path w="6606" h="2736" extrusionOk="0">
                  <a:moveTo>
                    <a:pt x="3505" y="1"/>
                  </a:moveTo>
                  <a:cubicBezTo>
                    <a:pt x="3348" y="1"/>
                    <a:pt x="3191" y="12"/>
                    <a:pt x="3036" y="34"/>
                  </a:cubicBezTo>
                  <a:cubicBezTo>
                    <a:pt x="2302" y="134"/>
                    <a:pt x="1635" y="401"/>
                    <a:pt x="1068" y="868"/>
                  </a:cubicBezTo>
                  <a:cubicBezTo>
                    <a:pt x="534" y="1335"/>
                    <a:pt x="67" y="1968"/>
                    <a:pt x="1" y="2736"/>
                  </a:cubicBezTo>
                  <a:cubicBezTo>
                    <a:pt x="801" y="2736"/>
                    <a:pt x="1368" y="2736"/>
                    <a:pt x="1902" y="2702"/>
                  </a:cubicBezTo>
                  <a:cubicBezTo>
                    <a:pt x="2402" y="2669"/>
                    <a:pt x="2869" y="2636"/>
                    <a:pt x="3336" y="2602"/>
                  </a:cubicBezTo>
                  <a:cubicBezTo>
                    <a:pt x="3803" y="2535"/>
                    <a:pt x="4270" y="2435"/>
                    <a:pt x="4771" y="2335"/>
                  </a:cubicBezTo>
                  <a:cubicBezTo>
                    <a:pt x="5305" y="2235"/>
                    <a:pt x="5838" y="2102"/>
                    <a:pt x="6605" y="1902"/>
                  </a:cubicBezTo>
                  <a:cubicBezTo>
                    <a:pt x="6339" y="1134"/>
                    <a:pt x="5772" y="634"/>
                    <a:pt x="5104" y="367"/>
                  </a:cubicBezTo>
                  <a:cubicBezTo>
                    <a:pt x="4611" y="133"/>
                    <a:pt x="4057" y="1"/>
                    <a:pt x="35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50"/>
            <p:cNvSpPr/>
            <p:nvPr/>
          </p:nvSpPr>
          <p:spPr>
            <a:xfrm>
              <a:off x="4610489" y="3140051"/>
              <a:ext cx="146828" cy="205467"/>
            </a:xfrm>
            <a:custGeom>
              <a:avLst/>
              <a:gdLst/>
              <a:ahLst/>
              <a:cxnLst/>
              <a:rect l="l" t="t" r="r" b="b"/>
              <a:pathLst>
                <a:path w="3503" h="4902" extrusionOk="0">
                  <a:moveTo>
                    <a:pt x="759" y="0"/>
                  </a:moveTo>
                  <a:cubicBezTo>
                    <a:pt x="512" y="0"/>
                    <a:pt x="259" y="41"/>
                    <a:pt x="0" y="131"/>
                  </a:cubicBezTo>
                  <a:cubicBezTo>
                    <a:pt x="167" y="832"/>
                    <a:pt x="300" y="1265"/>
                    <a:pt x="400" y="1699"/>
                  </a:cubicBezTo>
                  <a:cubicBezTo>
                    <a:pt x="534" y="2099"/>
                    <a:pt x="667" y="2433"/>
                    <a:pt x="834" y="2733"/>
                  </a:cubicBezTo>
                  <a:cubicBezTo>
                    <a:pt x="1001" y="3033"/>
                    <a:pt x="1201" y="3333"/>
                    <a:pt x="1468" y="3667"/>
                  </a:cubicBezTo>
                  <a:cubicBezTo>
                    <a:pt x="1735" y="4000"/>
                    <a:pt x="2035" y="4367"/>
                    <a:pt x="2502" y="4901"/>
                  </a:cubicBezTo>
                  <a:cubicBezTo>
                    <a:pt x="3102" y="4467"/>
                    <a:pt x="3336" y="3867"/>
                    <a:pt x="3436" y="3267"/>
                  </a:cubicBezTo>
                  <a:cubicBezTo>
                    <a:pt x="3503" y="2666"/>
                    <a:pt x="3369" y="2066"/>
                    <a:pt x="3102" y="1532"/>
                  </a:cubicBezTo>
                  <a:cubicBezTo>
                    <a:pt x="2835" y="998"/>
                    <a:pt x="2402" y="565"/>
                    <a:pt x="1868" y="264"/>
                  </a:cubicBezTo>
                  <a:cubicBezTo>
                    <a:pt x="1521" y="101"/>
                    <a:pt x="1148" y="0"/>
                    <a:pt x="75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50"/>
            <p:cNvSpPr/>
            <p:nvPr/>
          </p:nvSpPr>
          <p:spPr>
            <a:xfrm>
              <a:off x="4732129" y="3229206"/>
              <a:ext cx="160828" cy="137272"/>
            </a:xfrm>
            <a:custGeom>
              <a:avLst/>
              <a:gdLst/>
              <a:ahLst/>
              <a:cxnLst/>
              <a:rect l="l" t="t" r="r" b="b"/>
              <a:pathLst>
                <a:path w="3837" h="3275" extrusionOk="0">
                  <a:moveTo>
                    <a:pt x="2480" y="1"/>
                  </a:moveTo>
                  <a:cubicBezTo>
                    <a:pt x="2432" y="1"/>
                    <a:pt x="2383" y="2"/>
                    <a:pt x="2335" y="5"/>
                  </a:cubicBezTo>
                  <a:cubicBezTo>
                    <a:pt x="1835" y="5"/>
                    <a:pt x="1368" y="206"/>
                    <a:pt x="1001" y="506"/>
                  </a:cubicBezTo>
                  <a:cubicBezTo>
                    <a:pt x="601" y="773"/>
                    <a:pt x="300" y="1173"/>
                    <a:pt x="167" y="1673"/>
                  </a:cubicBezTo>
                  <a:cubicBezTo>
                    <a:pt x="34" y="2140"/>
                    <a:pt x="0" y="2674"/>
                    <a:pt x="300" y="3274"/>
                  </a:cubicBezTo>
                  <a:cubicBezTo>
                    <a:pt x="934" y="3174"/>
                    <a:pt x="1368" y="3074"/>
                    <a:pt x="1701" y="2974"/>
                  </a:cubicBezTo>
                  <a:cubicBezTo>
                    <a:pt x="2068" y="2841"/>
                    <a:pt x="2335" y="2707"/>
                    <a:pt x="2535" y="2541"/>
                  </a:cubicBezTo>
                  <a:cubicBezTo>
                    <a:pt x="2769" y="2340"/>
                    <a:pt x="3002" y="2140"/>
                    <a:pt x="3169" y="1840"/>
                  </a:cubicBezTo>
                  <a:cubicBezTo>
                    <a:pt x="3369" y="1507"/>
                    <a:pt x="3603" y="1140"/>
                    <a:pt x="3836" y="539"/>
                  </a:cubicBezTo>
                  <a:cubicBezTo>
                    <a:pt x="3384" y="147"/>
                    <a:pt x="2932" y="1"/>
                    <a:pt x="2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50"/>
            <p:cNvSpPr/>
            <p:nvPr/>
          </p:nvSpPr>
          <p:spPr>
            <a:xfrm>
              <a:off x="4803427" y="3242367"/>
              <a:ext cx="211168" cy="135302"/>
            </a:xfrm>
            <a:custGeom>
              <a:avLst/>
              <a:gdLst/>
              <a:ahLst/>
              <a:cxnLst/>
              <a:rect l="l" t="t" r="r" b="b"/>
              <a:pathLst>
                <a:path w="5038" h="3228" extrusionOk="0">
                  <a:moveTo>
                    <a:pt x="3064" y="1"/>
                  </a:moveTo>
                  <a:cubicBezTo>
                    <a:pt x="2623" y="1"/>
                    <a:pt x="2176" y="88"/>
                    <a:pt x="1768" y="292"/>
                  </a:cubicBezTo>
                  <a:cubicBezTo>
                    <a:pt x="1235" y="525"/>
                    <a:pt x="801" y="926"/>
                    <a:pt x="467" y="1426"/>
                  </a:cubicBezTo>
                  <a:cubicBezTo>
                    <a:pt x="167" y="1926"/>
                    <a:pt x="0" y="2527"/>
                    <a:pt x="167" y="3227"/>
                  </a:cubicBezTo>
                  <a:cubicBezTo>
                    <a:pt x="868" y="3161"/>
                    <a:pt x="1335" y="3061"/>
                    <a:pt x="1768" y="2960"/>
                  </a:cubicBezTo>
                  <a:cubicBezTo>
                    <a:pt x="2169" y="2860"/>
                    <a:pt x="2502" y="2760"/>
                    <a:pt x="2836" y="2627"/>
                  </a:cubicBezTo>
                  <a:cubicBezTo>
                    <a:pt x="3169" y="2460"/>
                    <a:pt x="3470" y="2293"/>
                    <a:pt x="3836" y="2026"/>
                  </a:cubicBezTo>
                  <a:cubicBezTo>
                    <a:pt x="4170" y="1760"/>
                    <a:pt x="4537" y="1459"/>
                    <a:pt x="5037" y="992"/>
                  </a:cubicBezTo>
                  <a:cubicBezTo>
                    <a:pt x="4637" y="392"/>
                    <a:pt x="4037" y="125"/>
                    <a:pt x="3470" y="25"/>
                  </a:cubicBezTo>
                  <a:cubicBezTo>
                    <a:pt x="3336" y="9"/>
                    <a:pt x="3200" y="1"/>
                    <a:pt x="30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50"/>
            <p:cNvSpPr/>
            <p:nvPr/>
          </p:nvSpPr>
          <p:spPr>
            <a:xfrm>
              <a:off x="4687362" y="3084009"/>
              <a:ext cx="107722" cy="180402"/>
            </a:xfrm>
            <a:custGeom>
              <a:avLst/>
              <a:gdLst/>
              <a:ahLst/>
              <a:cxnLst/>
              <a:rect l="l" t="t" r="r" b="b"/>
              <a:pathLst>
                <a:path w="2570" h="4304" extrusionOk="0">
                  <a:moveTo>
                    <a:pt x="1001" y="0"/>
                  </a:moveTo>
                  <a:cubicBezTo>
                    <a:pt x="601" y="501"/>
                    <a:pt x="368" y="834"/>
                    <a:pt x="201" y="1168"/>
                  </a:cubicBezTo>
                  <a:cubicBezTo>
                    <a:pt x="67" y="1535"/>
                    <a:pt x="1" y="1835"/>
                    <a:pt x="1" y="2169"/>
                  </a:cubicBezTo>
                  <a:cubicBezTo>
                    <a:pt x="1" y="2469"/>
                    <a:pt x="67" y="2802"/>
                    <a:pt x="234" y="3136"/>
                  </a:cubicBezTo>
                  <a:cubicBezTo>
                    <a:pt x="401" y="3503"/>
                    <a:pt x="635" y="3803"/>
                    <a:pt x="1035" y="4303"/>
                  </a:cubicBezTo>
                  <a:cubicBezTo>
                    <a:pt x="1669" y="4103"/>
                    <a:pt x="2002" y="3703"/>
                    <a:pt x="2236" y="3336"/>
                  </a:cubicBezTo>
                  <a:cubicBezTo>
                    <a:pt x="2469" y="2936"/>
                    <a:pt x="2569" y="2535"/>
                    <a:pt x="2569" y="2135"/>
                  </a:cubicBezTo>
                  <a:cubicBezTo>
                    <a:pt x="2569" y="1735"/>
                    <a:pt x="2436" y="1335"/>
                    <a:pt x="2202" y="968"/>
                  </a:cubicBezTo>
                  <a:cubicBezTo>
                    <a:pt x="1969" y="567"/>
                    <a:pt x="1635" y="200"/>
                    <a:pt x="10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50"/>
            <p:cNvSpPr/>
            <p:nvPr/>
          </p:nvSpPr>
          <p:spPr>
            <a:xfrm>
              <a:off x="4389550" y="3289271"/>
              <a:ext cx="704717" cy="215611"/>
            </a:xfrm>
            <a:custGeom>
              <a:avLst/>
              <a:gdLst/>
              <a:ahLst/>
              <a:cxnLst/>
              <a:rect l="l" t="t" r="r" b="b"/>
              <a:pathLst>
                <a:path w="16813" h="5144" extrusionOk="0">
                  <a:moveTo>
                    <a:pt x="6513" y="1"/>
                  </a:moveTo>
                  <a:cubicBezTo>
                    <a:pt x="3835" y="1"/>
                    <a:pt x="3803" y="2008"/>
                    <a:pt x="3803" y="2008"/>
                  </a:cubicBezTo>
                  <a:cubicBezTo>
                    <a:pt x="3803" y="2008"/>
                    <a:pt x="3459" y="1374"/>
                    <a:pt x="2651" y="1374"/>
                  </a:cubicBezTo>
                  <a:cubicBezTo>
                    <a:pt x="2362" y="1374"/>
                    <a:pt x="2014" y="1455"/>
                    <a:pt x="1602" y="1675"/>
                  </a:cubicBezTo>
                  <a:cubicBezTo>
                    <a:pt x="1" y="2542"/>
                    <a:pt x="568" y="5144"/>
                    <a:pt x="568" y="5144"/>
                  </a:cubicBezTo>
                  <a:lnTo>
                    <a:pt x="16813" y="5144"/>
                  </a:lnTo>
                  <a:cubicBezTo>
                    <a:pt x="16196" y="2976"/>
                    <a:pt x="14945" y="2434"/>
                    <a:pt x="13848" y="2434"/>
                  </a:cubicBezTo>
                  <a:cubicBezTo>
                    <a:pt x="12751" y="2434"/>
                    <a:pt x="11809" y="2976"/>
                    <a:pt x="11809" y="2976"/>
                  </a:cubicBezTo>
                  <a:cubicBezTo>
                    <a:pt x="11809" y="2976"/>
                    <a:pt x="9741" y="174"/>
                    <a:pt x="6772" y="7"/>
                  </a:cubicBezTo>
                  <a:cubicBezTo>
                    <a:pt x="6683" y="3"/>
                    <a:pt x="6597" y="1"/>
                    <a:pt x="65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50"/>
            <p:cNvSpPr/>
            <p:nvPr/>
          </p:nvSpPr>
          <p:spPr>
            <a:xfrm>
              <a:off x="4411933" y="3359103"/>
              <a:ext cx="616612" cy="176378"/>
            </a:xfrm>
            <a:custGeom>
              <a:avLst/>
              <a:gdLst/>
              <a:ahLst/>
              <a:cxnLst/>
              <a:rect l="l" t="t" r="r" b="b"/>
              <a:pathLst>
                <a:path w="14711" h="4208" extrusionOk="0">
                  <a:moveTo>
                    <a:pt x="5948" y="1"/>
                  </a:moveTo>
                  <a:cubicBezTo>
                    <a:pt x="4296" y="1"/>
                    <a:pt x="3655" y="808"/>
                    <a:pt x="3403" y="1376"/>
                  </a:cubicBezTo>
                  <a:cubicBezTo>
                    <a:pt x="3356" y="1540"/>
                    <a:pt x="3195" y="1622"/>
                    <a:pt x="3034" y="1622"/>
                  </a:cubicBezTo>
                  <a:cubicBezTo>
                    <a:pt x="2965" y="1622"/>
                    <a:pt x="2896" y="1606"/>
                    <a:pt x="2836" y="1576"/>
                  </a:cubicBezTo>
                  <a:cubicBezTo>
                    <a:pt x="2669" y="1460"/>
                    <a:pt x="2435" y="1376"/>
                    <a:pt x="2139" y="1376"/>
                  </a:cubicBezTo>
                  <a:cubicBezTo>
                    <a:pt x="1843" y="1376"/>
                    <a:pt x="1485" y="1460"/>
                    <a:pt x="1068" y="1677"/>
                  </a:cubicBezTo>
                  <a:cubicBezTo>
                    <a:pt x="434" y="2043"/>
                    <a:pt x="134" y="2644"/>
                    <a:pt x="0" y="3278"/>
                  </a:cubicBezTo>
                  <a:cubicBezTo>
                    <a:pt x="34" y="3378"/>
                    <a:pt x="34" y="3444"/>
                    <a:pt x="34" y="3444"/>
                  </a:cubicBezTo>
                  <a:cubicBezTo>
                    <a:pt x="2317" y="3957"/>
                    <a:pt x="4616" y="4208"/>
                    <a:pt x="6931" y="4208"/>
                  </a:cubicBezTo>
                  <a:cubicBezTo>
                    <a:pt x="9285" y="4208"/>
                    <a:pt x="11656" y="3949"/>
                    <a:pt x="14044" y="3444"/>
                  </a:cubicBezTo>
                  <a:cubicBezTo>
                    <a:pt x="14577" y="3444"/>
                    <a:pt x="14711" y="2711"/>
                    <a:pt x="14211" y="2544"/>
                  </a:cubicBezTo>
                  <a:cubicBezTo>
                    <a:pt x="13915" y="2454"/>
                    <a:pt x="13618" y="2418"/>
                    <a:pt x="13334" y="2418"/>
                  </a:cubicBezTo>
                  <a:cubicBezTo>
                    <a:pt x="12881" y="2418"/>
                    <a:pt x="12457" y="2508"/>
                    <a:pt x="12109" y="2611"/>
                  </a:cubicBezTo>
                  <a:cubicBezTo>
                    <a:pt x="11970" y="2654"/>
                    <a:pt x="11829" y="2675"/>
                    <a:pt x="11689" y="2675"/>
                  </a:cubicBezTo>
                  <a:cubicBezTo>
                    <a:pt x="11292" y="2675"/>
                    <a:pt x="10904" y="2506"/>
                    <a:pt x="10608" y="2210"/>
                  </a:cubicBezTo>
                  <a:cubicBezTo>
                    <a:pt x="9774" y="1376"/>
                    <a:pt x="8206" y="109"/>
                    <a:pt x="6238" y="9"/>
                  </a:cubicBezTo>
                  <a:cubicBezTo>
                    <a:pt x="6138" y="3"/>
                    <a:pt x="6041" y="1"/>
                    <a:pt x="59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50"/>
            <p:cNvSpPr/>
            <p:nvPr/>
          </p:nvSpPr>
          <p:spPr>
            <a:xfrm>
              <a:off x="5059995" y="3697218"/>
              <a:ext cx="178977" cy="138697"/>
            </a:xfrm>
            <a:custGeom>
              <a:avLst/>
              <a:gdLst/>
              <a:ahLst/>
              <a:cxnLst/>
              <a:rect l="l" t="t" r="r" b="b"/>
              <a:pathLst>
                <a:path w="4270" h="3309" extrusionOk="0">
                  <a:moveTo>
                    <a:pt x="1628" y="1"/>
                  </a:moveTo>
                  <a:cubicBezTo>
                    <a:pt x="1575" y="1"/>
                    <a:pt x="1521" y="2"/>
                    <a:pt x="1468" y="6"/>
                  </a:cubicBezTo>
                  <a:cubicBezTo>
                    <a:pt x="934" y="72"/>
                    <a:pt x="434" y="239"/>
                    <a:pt x="0" y="706"/>
                  </a:cubicBezTo>
                  <a:cubicBezTo>
                    <a:pt x="434" y="1173"/>
                    <a:pt x="767" y="1440"/>
                    <a:pt x="1034" y="1707"/>
                  </a:cubicBezTo>
                  <a:cubicBezTo>
                    <a:pt x="1368" y="1940"/>
                    <a:pt x="1601" y="2141"/>
                    <a:pt x="1868" y="2274"/>
                  </a:cubicBezTo>
                  <a:cubicBezTo>
                    <a:pt x="2102" y="2441"/>
                    <a:pt x="2368" y="2541"/>
                    <a:pt x="2669" y="2708"/>
                  </a:cubicBezTo>
                  <a:cubicBezTo>
                    <a:pt x="3036" y="2841"/>
                    <a:pt x="3369" y="3041"/>
                    <a:pt x="3936" y="3308"/>
                  </a:cubicBezTo>
                  <a:cubicBezTo>
                    <a:pt x="4236" y="2808"/>
                    <a:pt x="4270" y="2207"/>
                    <a:pt x="4070" y="1674"/>
                  </a:cubicBezTo>
                  <a:cubicBezTo>
                    <a:pt x="3870" y="1140"/>
                    <a:pt x="3503" y="673"/>
                    <a:pt x="3002" y="406"/>
                  </a:cubicBezTo>
                  <a:cubicBezTo>
                    <a:pt x="2582" y="136"/>
                    <a:pt x="2108" y="1"/>
                    <a:pt x="162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50"/>
            <p:cNvSpPr/>
            <p:nvPr/>
          </p:nvSpPr>
          <p:spPr>
            <a:xfrm>
              <a:off x="5388573" y="3635686"/>
              <a:ext cx="116063" cy="126122"/>
            </a:xfrm>
            <a:custGeom>
              <a:avLst/>
              <a:gdLst/>
              <a:ahLst/>
              <a:cxnLst/>
              <a:rect l="l" t="t" r="r" b="b"/>
              <a:pathLst>
                <a:path w="2769" h="3009" extrusionOk="0">
                  <a:moveTo>
                    <a:pt x="2118" y="0"/>
                  </a:moveTo>
                  <a:cubicBezTo>
                    <a:pt x="1834" y="0"/>
                    <a:pt x="1594" y="57"/>
                    <a:pt x="1368" y="139"/>
                  </a:cubicBezTo>
                  <a:cubicBezTo>
                    <a:pt x="1034" y="273"/>
                    <a:pt x="734" y="473"/>
                    <a:pt x="500" y="740"/>
                  </a:cubicBezTo>
                  <a:cubicBezTo>
                    <a:pt x="300" y="1007"/>
                    <a:pt x="133" y="1307"/>
                    <a:pt x="67" y="1707"/>
                  </a:cubicBezTo>
                  <a:cubicBezTo>
                    <a:pt x="0" y="2074"/>
                    <a:pt x="0" y="2474"/>
                    <a:pt x="234" y="3008"/>
                  </a:cubicBezTo>
                  <a:cubicBezTo>
                    <a:pt x="801" y="2975"/>
                    <a:pt x="1168" y="2875"/>
                    <a:pt x="1468" y="2708"/>
                  </a:cubicBezTo>
                  <a:cubicBezTo>
                    <a:pt x="1768" y="2575"/>
                    <a:pt x="2001" y="2374"/>
                    <a:pt x="2202" y="2174"/>
                  </a:cubicBezTo>
                  <a:cubicBezTo>
                    <a:pt x="2402" y="1941"/>
                    <a:pt x="2535" y="1674"/>
                    <a:pt x="2635" y="1340"/>
                  </a:cubicBezTo>
                  <a:cubicBezTo>
                    <a:pt x="2702" y="1007"/>
                    <a:pt x="2769" y="640"/>
                    <a:pt x="2702" y="73"/>
                  </a:cubicBezTo>
                  <a:cubicBezTo>
                    <a:pt x="2485" y="22"/>
                    <a:pt x="2293" y="0"/>
                    <a:pt x="21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50"/>
            <p:cNvSpPr/>
            <p:nvPr/>
          </p:nvSpPr>
          <p:spPr>
            <a:xfrm>
              <a:off x="5461255" y="3773338"/>
              <a:ext cx="239125" cy="98919"/>
            </a:xfrm>
            <a:custGeom>
              <a:avLst/>
              <a:gdLst/>
              <a:ahLst/>
              <a:cxnLst/>
              <a:rect l="l" t="t" r="r" b="b"/>
              <a:pathLst>
                <a:path w="5705" h="2360" extrusionOk="0">
                  <a:moveTo>
                    <a:pt x="3032" y="0"/>
                  </a:moveTo>
                  <a:cubicBezTo>
                    <a:pt x="2888" y="0"/>
                    <a:pt x="2744" y="9"/>
                    <a:pt x="2602" y="24"/>
                  </a:cubicBezTo>
                  <a:cubicBezTo>
                    <a:pt x="2002" y="124"/>
                    <a:pt x="1402" y="358"/>
                    <a:pt x="935" y="758"/>
                  </a:cubicBezTo>
                  <a:cubicBezTo>
                    <a:pt x="468" y="1125"/>
                    <a:pt x="101" y="1659"/>
                    <a:pt x="1" y="2359"/>
                  </a:cubicBezTo>
                  <a:cubicBezTo>
                    <a:pt x="701" y="2359"/>
                    <a:pt x="1168" y="2359"/>
                    <a:pt x="1635" y="2326"/>
                  </a:cubicBezTo>
                  <a:cubicBezTo>
                    <a:pt x="2102" y="2293"/>
                    <a:pt x="2502" y="2259"/>
                    <a:pt x="2903" y="2226"/>
                  </a:cubicBezTo>
                  <a:cubicBezTo>
                    <a:pt x="3303" y="2159"/>
                    <a:pt x="3703" y="2093"/>
                    <a:pt x="4137" y="1992"/>
                  </a:cubicBezTo>
                  <a:cubicBezTo>
                    <a:pt x="4571" y="1926"/>
                    <a:pt x="5038" y="1792"/>
                    <a:pt x="5705" y="1626"/>
                  </a:cubicBezTo>
                  <a:cubicBezTo>
                    <a:pt x="5471" y="992"/>
                    <a:pt x="4971" y="558"/>
                    <a:pt x="4404" y="291"/>
                  </a:cubicBezTo>
                  <a:cubicBezTo>
                    <a:pt x="3971" y="87"/>
                    <a:pt x="3498" y="0"/>
                    <a:pt x="30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50"/>
            <p:cNvSpPr/>
            <p:nvPr/>
          </p:nvSpPr>
          <p:spPr>
            <a:xfrm>
              <a:off x="5278083" y="3635937"/>
              <a:ext cx="125871" cy="176211"/>
            </a:xfrm>
            <a:custGeom>
              <a:avLst/>
              <a:gdLst/>
              <a:ahLst/>
              <a:cxnLst/>
              <a:rect l="l" t="t" r="r" b="b"/>
              <a:pathLst>
                <a:path w="3003" h="4204" extrusionOk="0">
                  <a:moveTo>
                    <a:pt x="671" y="1"/>
                  </a:moveTo>
                  <a:cubicBezTo>
                    <a:pt x="452" y="1"/>
                    <a:pt x="226" y="41"/>
                    <a:pt x="1" y="133"/>
                  </a:cubicBezTo>
                  <a:cubicBezTo>
                    <a:pt x="134" y="701"/>
                    <a:pt x="234" y="1101"/>
                    <a:pt x="334" y="1468"/>
                  </a:cubicBezTo>
                  <a:cubicBezTo>
                    <a:pt x="468" y="1801"/>
                    <a:pt x="568" y="2102"/>
                    <a:pt x="701" y="2368"/>
                  </a:cubicBezTo>
                  <a:cubicBezTo>
                    <a:pt x="868" y="2635"/>
                    <a:pt x="1035" y="2869"/>
                    <a:pt x="1235" y="3169"/>
                  </a:cubicBezTo>
                  <a:cubicBezTo>
                    <a:pt x="1469" y="3436"/>
                    <a:pt x="1735" y="3769"/>
                    <a:pt x="2136" y="4203"/>
                  </a:cubicBezTo>
                  <a:cubicBezTo>
                    <a:pt x="2636" y="3869"/>
                    <a:pt x="2870" y="3336"/>
                    <a:pt x="2936" y="2835"/>
                  </a:cubicBezTo>
                  <a:cubicBezTo>
                    <a:pt x="3003" y="2302"/>
                    <a:pt x="2903" y="1768"/>
                    <a:pt x="2669" y="1334"/>
                  </a:cubicBezTo>
                  <a:cubicBezTo>
                    <a:pt x="2436" y="867"/>
                    <a:pt x="2036" y="500"/>
                    <a:pt x="1602" y="234"/>
                  </a:cubicBezTo>
                  <a:cubicBezTo>
                    <a:pt x="1321" y="93"/>
                    <a:pt x="1003" y="1"/>
                    <a:pt x="67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50"/>
            <p:cNvSpPr/>
            <p:nvPr/>
          </p:nvSpPr>
          <p:spPr>
            <a:xfrm>
              <a:off x="5187209" y="3640716"/>
              <a:ext cx="149637" cy="153241"/>
            </a:xfrm>
            <a:custGeom>
              <a:avLst/>
              <a:gdLst/>
              <a:ahLst/>
              <a:cxnLst/>
              <a:rect l="l" t="t" r="r" b="b"/>
              <a:pathLst>
                <a:path w="3570" h="3656" extrusionOk="0">
                  <a:moveTo>
                    <a:pt x="1235" y="0"/>
                  </a:moveTo>
                  <a:cubicBezTo>
                    <a:pt x="795" y="0"/>
                    <a:pt x="354" y="127"/>
                    <a:pt x="1" y="453"/>
                  </a:cubicBezTo>
                  <a:lnTo>
                    <a:pt x="768" y="1554"/>
                  </a:lnTo>
                  <a:cubicBezTo>
                    <a:pt x="968" y="1854"/>
                    <a:pt x="1101" y="2054"/>
                    <a:pt x="1302" y="2254"/>
                  </a:cubicBezTo>
                  <a:cubicBezTo>
                    <a:pt x="1468" y="2421"/>
                    <a:pt x="1668" y="2588"/>
                    <a:pt x="1935" y="2821"/>
                  </a:cubicBezTo>
                  <a:cubicBezTo>
                    <a:pt x="2169" y="3022"/>
                    <a:pt x="2502" y="3255"/>
                    <a:pt x="2969" y="3655"/>
                  </a:cubicBezTo>
                  <a:cubicBezTo>
                    <a:pt x="3403" y="3222"/>
                    <a:pt x="3570" y="2688"/>
                    <a:pt x="3536" y="2154"/>
                  </a:cubicBezTo>
                  <a:cubicBezTo>
                    <a:pt x="3503" y="1654"/>
                    <a:pt x="3270" y="1120"/>
                    <a:pt x="2903" y="753"/>
                  </a:cubicBezTo>
                  <a:cubicBezTo>
                    <a:pt x="2536" y="353"/>
                    <a:pt x="2035" y="86"/>
                    <a:pt x="1535" y="19"/>
                  </a:cubicBezTo>
                  <a:cubicBezTo>
                    <a:pt x="1436" y="7"/>
                    <a:pt x="1335" y="0"/>
                    <a:pt x="12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50"/>
            <p:cNvSpPr/>
            <p:nvPr/>
          </p:nvSpPr>
          <p:spPr>
            <a:xfrm>
              <a:off x="5382957" y="3712811"/>
              <a:ext cx="138445" cy="117488"/>
            </a:xfrm>
            <a:custGeom>
              <a:avLst/>
              <a:gdLst/>
              <a:ahLst/>
              <a:cxnLst/>
              <a:rect l="l" t="t" r="r" b="b"/>
              <a:pathLst>
                <a:path w="3303" h="2803" extrusionOk="0">
                  <a:moveTo>
                    <a:pt x="2002" y="1"/>
                  </a:moveTo>
                  <a:cubicBezTo>
                    <a:pt x="1568" y="34"/>
                    <a:pt x="1168" y="167"/>
                    <a:pt x="835" y="434"/>
                  </a:cubicBezTo>
                  <a:cubicBezTo>
                    <a:pt x="534" y="668"/>
                    <a:pt x="267" y="1035"/>
                    <a:pt x="134" y="1435"/>
                  </a:cubicBezTo>
                  <a:cubicBezTo>
                    <a:pt x="1" y="1835"/>
                    <a:pt x="1" y="2302"/>
                    <a:pt x="234" y="2803"/>
                  </a:cubicBezTo>
                  <a:cubicBezTo>
                    <a:pt x="801" y="2736"/>
                    <a:pt x="1168" y="2636"/>
                    <a:pt x="1468" y="2536"/>
                  </a:cubicBezTo>
                  <a:cubicBezTo>
                    <a:pt x="1769" y="2436"/>
                    <a:pt x="2002" y="2336"/>
                    <a:pt x="2202" y="2169"/>
                  </a:cubicBezTo>
                  <a:cubicBezTo>
                    <a:pt x="2402" y="2035"/>
                    <a:pt x="2569" y="1835"/>
                    <a:pt x="2736" y="1568"/>
                  </a:cubicBezTo>
                  <a:cubicBezTo>
                    <a:pt x="2903" y="1302"/>
                    <a:pt x="3069" y="1001"/>
                    <a:pt x="3303" y="468"/>
                  </a:cubicBezTo>
                  <a:cubicBezTo>
                    <a:pt x="2869" y="101"/>
                    <a:pt x="2436" y="1"/>
                    <a:pt x="20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50"/>
            <p:cNvSpPr/>
            <p:nvPr/>
          </p:nvSpPr>
          <p:spPr>
            <a:xfrm>
              <a:off x="5444489" y="3724338"/>
              <a:ext cx="181785" cy="115769"/>
            </a:xfrm>
            <a:custGeom>
              <a:avLst/>
              <a:gdLst/>
              <a:ahLst/>
              <a:cxnLst/>
              <a:rect l="l" t="t" r="r" b="b"/>
              <a:pathLst>
                <a:path w="4337" h="2762" extrusionOk="0">
                  <a:moveTo>
                    <a:pt x="2594" y="1"/>
                  </a:moveTo>
                  <a:cubicBezTo>
                    <a:pt x="2221" y="1"/>
                    <a:pt x="1852" y="76"/>
                    <a:pt x="1501" y="226"/>
                  </a:cubicBezTo>
                  <a:cubicBezTo>
                    <a:pt x="1068" y="460"/>
                    <a:pt x="667" y="793"/>
                    <a:pt x="401" y="1227"/>
                  </a:cubicBezTo>
                  <a:cubicBezTo>
                    <a:pt x="134" y="1660"/>
                    <a:pt x="0" y="2194"/>
                    <a:pt x="134" y="2761"/>
                  </a:cubicBezTo>
                  <a:cubicBezTo>
                    <a:pt x="734" y="2694"/>
                    <a:pt x="1134" y="2628"/>
                    <a:pt x="1501" y="2561"/>
                  </a:cubicBezTo>
                  <a:cubicBezTo>
                    <a:pt x="1868" y="2461"/>
                    <a:pt x="2135" y="2361"/>
                    <a:pt x="2435" y="2227"/>
                  </a:cubicBezTo>
                  <a:cubicBezTo>
                    <a:pt x="2702" y="2127"/>
                    <a:pt x="2969" y="1961"/>
                    <a:pt x="3269" y="1727"/>
                  </a:cubicBezTo>
                  <a:cubicBezTo>
                    <a:pt x="3570" y="1494"/>
                    <a:pt x="3870" y="1260"/>
                    <a:pt x="4337" y="826"/>
                  </a:cubicBezTo>
                  <a:cubicBezTo>
                    <a:pt x="3970" y="326"/>
                    <a:pt x="3469" y="93"/>
                    <a:pt x="2969" y="26"/>
                  </a:cubicBezTo>
                  <a:cubicBezTo>
                    <a:pt x="2844" y="9"/>
                    <a:pt x="2719" y="1"/>
                    <a:pt x="25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50"/>
            <p:cNvSpPr/>
            <p:nvPr/>
          </p:nvSpPr>
          <p:spPr>
            <a:xfrm>
              <a:off x="5343807" y="3588363"/>
              <a:ext cx="92339" cy="155253"/>
            </a:xfrm>
            <a:custGeom>
              <a:avLst/>
              <a:gdLst/>
              <a:ahLst/>
              <a:cxnLst/>
              <a:rect l="l" t="t" r="r" b="b"/>
              <a:pathLst>
                <a:path w="2203" h="3704" extrusionOk="0">
                  <a:moveTo>
                    <a:pt x="868" y="1"/>
                  </a:moveTo>
                  <a:cubicBezTo>
                    <a:pt x="501" y="401"/>
                    <a:pt x="301" y="701"/>
                    <a:pt x="167" y="1002"/>
                  </a:cubicBezTo>
                  <a:cubicBezTo>
                    <a:pt x="34" y="1302"/>
                    <a:pt x="1" y="1569"/>
                    <a:pt x="1" y="1836"/>
                  </a:cubicBezTo>
                  <a:cubicBezTo>
                    <a:pt x="1" y="2136"/>
                    <a:pt x="67" y="2403"/>
                    <a:pt x="201" y="2669"/>
                  </a:cubicBezTo>
                  <a:cubicBezTo>
                    <a:pt x="334" y="3003"/>
                    <a:pt x="534" y="3270"/>
                    <a:pt x="901" y="3704"/>
                  </a:cubicBezTo>
                  <a:cubicBezTo>
                    <a:pt x="1435" y="3503"/>
                    <a:pt x="1735" y="3170"/>
                    <a:pt x="1935" y="2870"/>
                  </a:cubicBezTo>
                  <a:cubicBezTo>
                    <a:pt x="2135" y="2536"/>
                    <a:pt x="2202" y="2169"/>
                    <a:pt x="2202" y="1836"/>
                  </a:cubicBezTo>
                  <a:cubicBezTo>
                    <a:pt x="2202" y="1469"/>
                    <a:pt x="2102" y="1135"/>
                    <a:pt x="1902" y="801"/>
                  </a:cubicBezTo>
                  <a:cubicBezTo>
                    <a:pt x="1702" y="501"/>
                    <a:pt x="1402" y="168"/>
                    <a:pt x="86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50"/>
            <p:cNvSpPr/>
            <p:nvPr/>
          </p:nvSpPr>
          <p:spPr>
            <a:xfrm>
              <a:off x="5164826" y="3688961"/>
              <a:ext cx="121679" cy="120380"/>
            </a:xfrm>
            <a:custGeom>
              <a:avLst/>
              <a:gdLst/>
              <a:ahLst/>
              <a:cxnLst/>
              <a:rect l="l" t="t" r="r" b="b"/>
              <a:pathLst>
                <a:path w="2903" h="2872" extrusionOk="0">
                  <a:moveTo>
                    <a:pt x="957" y="0"/>
                  </a:moveTo>
                  <a:cubicBezTo>
                    <a:pt x="651" y="0"/>
                    <a:pt x="318" y="65"/>
                    <a:pt x="1" y="269"/>
                  </a:cubicBezTo>
                  <a:cubicBezTo>
                    <a:pt x="134" y="803"/>
                    <a:pt x="201" y="1137"/>
                    <a:pt x="301" y="1437"/>
                  </a:cubicBezTo>
                  <a:cubicBezTo>
                    <a:pt x="435" y="1704"/>
                    <a:pt x="535" y="1937"/>
                    <a:pt x="735" y="2137"/>
                  </a:cubicBezTo>
                  <a:cubicBezTo>
                    <a:pt x="902" y="2338"/>
                    <a:pt x="1135" y="2471"/>
                    <a:pt x="1469" y="2638"/>
                  </a:cubicBezTo>
                  <a:cubicBezTo>
                    <a:pt x="1769" y="2738"/>
                    <a:pt x="2136" y="2871"/>
                    <a:pt x="2703" y="2871"/>
                  </a:cubicBezTo>
                  <a:cubicBezTo>
                    <a:pt x="2903" y="2338"/>
                    <a:pt x="2903" y="1937"/>
                    <a:pt x="2836" y="1570"/>
                  </a:cubicBezTo>
                  <a:cubicBezTo>
                    <a:pt x="2770" y="1203"/>
                    <a:pt x="2603" y="870"/>
                    <a:pt x="2336" y="603"/>
                  </a:cubicBezTo>
                  <a:cubicBezTo>
                    <a:pt x="2102" y="336"/>
                    <a:pt x="1769" y="136"/>
                    <a:pt x="1369" y="36"/>
                  </a:cubicBezTo>
                  <a:cubicBezTo>
                    <a:pt x="1240" y="15"/>
                    <a:pt x="1102" y="0"/>
                    <a:pt x="9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50"/>
            <p:cNvSpPr/>
            <p:nvPr/>
          </p:nvSpPr>
          <p:spPr>
            <a:xfrm>
              <a:off x="5087953" y="3765667"/>
              <a:ext cx="605420" cy="183504"/>
            </a:xfrm>
            <a:custGeom>
              <a:avLst/>
              <a:gdLst/>
              <a:ahLst/>
              <a:cxnLst/>
              <a:rect l="l" t="t" r="r" b="b"/>
              <a:pathLst>
                <a:path w="14444" h="4378" extrusionOk="0">
                  <a:moveTo>
                    <a:pt x="5576" y="0"/>
                  </a:moveTo>
                  <a:cubicBezTo>
                    <a:pt x="3300" y="0"/>
                    <a:pt x="3269" y="1675"/>
                    <a:pt x="3269" y="1675"/>
                  </a:cubicBezTo>
                  <a:cubicBezTo>
                    <a:pt x="3269" y="1675"/>
                    <a:pt x="2982" y="1154"/>
                    <a:pt x="2287" y="1154"/>
                  </a:cubicBezTo>
                  <a:cubicBezTo>
                    <a:pt x="2036" y="1154"/>
                    <a:pt x="1731" y="1222"/>
                    <a:pt x="1368" y="1408"/>
                  </a:cubicBezTo>
                  <a:cubicBezTo>
                    <a:pt x="0" y="2142"/>
                    <a:pt x="501" y="4377"/>
                    <a:pt x="501" y="4377"/>
                  </a:cubicBezTo>
                  <a:lnTo>
                    <a:pt x="14444" y="4377"/>
                  </a:lnTo>
                  <a:cubicBezTo>
                    <a:pt x="13910" y="2509"/>
                    <a:pt x="12834" y="2042"/>
                    <a:pt x="11892" y="2042"/>
                  </a:cubicBezTo>
                  <a:cubicBezTo>
                    <a:pt x="10950" y="2042"/>
                    <a:pt x="10141" y="2509"/>
                    <a:pt x="10141" y="2509"/>
                  </a:cubicBezTo>
                  <a:cubicBezTo>
                    <a:pt x="10141" y="2509"/>
                    <a:pt x="8373" y="107"/>
                    <a:pt x="5838" y="7"/>
                  </a:cubicBezTo>
                  <a:cubicBezTo>
                    <a:pt x="5747" y="3"/>
                    <a:pt x="5660" y="0"/>
                    <a:pt x="55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50"/>
            <p:cNvSpPr/>
            <p:nvPr/>
          </p:nvSpPr>
          <p:spPr>
            <a:xfrm>
              <a:off x="5107527" y="3824517"/>
              <a:ext cx="529931" cy="124655"/>
            </a:xfrm>
            <a:custGeom>
              <a:avLst/>
              <a:gdLst/>
              <a:ahLst/>
              <a:cxnLst/>
              <a:rect l="l" t="t" r="r" b="b"/>
              <a:pathLst>
                <a:path w="12643" h="2974" extrusionOk="0">
                  <a:moveTo>
                    <a:pt x="5166" y="0"/>
                  </a:moveTo>
                  <a:cubicBezTo>
                    <a:pt x="3686" y="0"/>
                    <a:pt x="3127" y="693"/>
                    <a:pt x="2936" y="1172"/>
                  </a:cubicBezTo>
                  <a:cubicBezTo>
                    <a:pt x="2867" y="1310"/>
                    <a:pt x="2734" y="1385"/>
                    <a:pt x="2603" y="1385"/>
                  </a:cubicBezTo>
                  <a:cubicBezTo>
                    <a:pt x="2545" y="1385"/>
                    <a:pt x="2487" y="1370"/>
                    <a:pt x="2435" y="1339"/>
                  </a:cubicBezTo>
                  <a:cubicBezTo>
                    <a:pt x="2281" y="1253"/>
                    <a:pt x="2073" y="1176"/>
                    <a:pt x="1808" y="1176"/>
                  </a:cubicBezTo>
                  <a:cubicBezTo>
                    <a:pt x="1558" y="1176"/>
                    <a:pt x="1257" y="1244"/>
                    <a:pt x="901" y="1439"/>
                  </a:cubicBezTo>
                  <a:cubicBezTo>
                    <a:pt x="367" y="1739"/>
                    <a:pt x="100" y="2273"/>
                    <a:pt x="0" y="2806"/>
                  </a:cubicBezTo>
                  <a:cubicBezTo>
                    <a:pt x="34" y="2906"/>
                    <a:pt x="34" y="2973"/>
                    <a:pt x="34" y="2973"/>
                  </a:cubicBezTo>
                  <a:lnTo>
                    <a:pt x="12076" y="2973"/>
                  </a:lnTo>
                  <a:cubicBezTo>
                    <a:pt x="12543" y="2973"/>
                    <a:pt x="12643" y="2339"/>
                    <a:pt x="12209" y="2206"/>
                  </a:cubicBezTo>
                  <a:cubicBezTo>
                    <a:pt x="11957" y="2113"/>
                    <a:pt x="11701" y="2078"/>
                    <a:pt x="11451" y="2078"/>
                  </a:cubicBezTo>
                  <a:cubicBezTo>
                    <a:pt x="11072" y="2078"/>
                    <a:pt x="10709" y="2159"/>
                    <a:pt x="10408" y="2239"/>
                  </a:cubicBezTo>
                  <a:cubicBezTo>
                    <a:pt x="10287" y="2274"/>
                    <a:pt x="10166" y="2290"/>
                    <a:pt x="10047" y="2290"/>
                  </a:cubicBezTo>
                  <a:cubicBezTo>
                    <a:pt x="9706" y="2290"/>
                    <a:pt x="9379" y="2153"/>
                    <a:pt x="9107" y="1906"/>
                  </a:cubicBezTo>
                  <a:cubicBezTo>
                    <a:pt x="8406" y="1172"/>
                    <a:pt x="7039" y="104"/>
                    <a:pt x="5371" y="4"/>
                  </a:cubicBezTo>
                  <a:cubicBezTo>
                    <a:pt x="5301" y="1"/>
                    <a:pt x="5233" y="0"/>
                    <a:pt x="516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50"/>
            <p:cNvSpPr/>
            <p:nvPr/>
          </p:nvSpPr>
          <p:spPr>
            <a:xfrm>
              <a:off x="6490332" y="2627293"/>
              <a:ext cx="42" cy="4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EABC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50"/>
            <p:cNvSpPr/>
            <p:nvPr/>
          </p:nvSpPr>
          <p:spPr>
            <a:xfrm>
              <a:off x="6178562" y="1149421"/>
              <a:ext cx="271274" cy="239125"/>
            </a:xfrm>
            <a:custGeom>
              <a:avLst/>
              <a:gdLst/>
              <a:ahLst/>
              <a:cxnLst/>
              <a:rect l="l" t="t" r="r" b="b"/>
              <a:pathLst>
                <a:path w="6472" h="5705" extrusionOk="0">
                  <a:moveTo>
                    <a:pt x="2802" y="0"/>
                  </a:moveTo>
                  <a:lnTo>
                    <a:pt x="0" y="2869"/>
                  </a:lnTo>
                  <a:lnTo>
                    <a:pt x="1935" y="5705"/>
                  </a:lnTo>
                  <a:lnTo>
                    <a:pt x="6471" y="3903"/>
                  </a:lnTo>
                  <a:lnTo>
                    <a:pt x="2802" y="0"/>
                  </a:lnTo>
                  <a:close/>
                </a:path>
              </a:pathLst>
            </a:custGeom>
            <a:solidFill>
              <a:srgbClr val="4B1C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50"/>
            <p:cNvSpPr/>
            <p:nvPr/>
          </p:nvSpPr>
          <p:spPr>
            <a:xfrm>
              <a:off x="6178562" y="1189953"/>
              <a:ext cx="137062" cy="198593"/>
            </a:xfrm>
            <a:custGeom>
              <a:avLst/>
              <a:gdLst/>
              <a:ahLst/>
              <a:cxnLst/>
              <a:rect l="l" t="t" r="r" b="b"/>
              <a:pathLst>
                <a:path w="3270" h="4738" extrusionOk="0">
                  <a:moveTo>
                    <a:pt x="1868" y="1"/>
                  </a:moveTo>
                  <a:lnTo>
                    <a:pt x="0" y="1902"/>
                  </a:lnTo>
                  <a:lnTo>
                    <a:pt x="1935" y="4738"/>
                  </a:lnTo>
                  <a:cubicBezTo>
                    <a:pt x="1935" y="4738"/>
                    <a:pt x="2735" y="4437"/>
                    <a:pt x="3102" y="2903"/>
                  </a:cubicBezTo>
                  <a:cubicBezTo>
                    <a:pt x="3269" y="2169"/>
                    <a:pt x="3069" y="1368"/>
                    <a:pt x="2569" y="801"/>
                  </a:cubicBezTo>
                  <a:lnTo>
                    <a:pt x="1868" y="1"/>
                  </a:lnTo>
                  <a:close/>
                </a:path>
              </a:pathLst>
            </a:custGeom>
            <a:solidFill>
              <a:srgbClr val="1820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50"/>
            <p:cNvSpPr/>
            <p:nvPr/>
          </p:nvSpPr>
          <p:spPr>
            <a:xfrm>
              <a:off x="6031731" y="1111110"/>
              <a:ext cx="307656" cy="146535"/>
            </a:xfrm>
            <a:custGeom>
              <a:avLst/>
              <a:gdLst/>
              <a:ahLst/>
              <a:cxnLst/>
              <a:rect l="l" t="t" r="r" b="b"/>
              <a:pathLst>
                <a:path w="7340" h="3496" extrusionOk="0">
                  <a:moveTo>
                    <a:pt x="6407" y="1"/>
                  </a:moveTo>
                  <a:cubicBezTo>
                    <a:pt x="6317" y="1"/>
                    <a:pt x="6227" y="16"/>
                    <a:pt x="6138" y="47"/>
                  </a:cubicBezTo>
                  <a:lnTo>
                    <a:pt x="735" y="1815"/>
                  </a:lnTo>
                  <a:cubicBezTo>
                    <a:pt x="234" y="1982"/>
                    <a:pt x="1" y="2582"/>
                    <a:pt x="268" y="3083"/>
                  </a:cubicBezTo>
                  <a:cubicBezTo>
                    <a:pt x="421" y="3338"/>
                    <a:pt x="691" y="3496"/>
                    <a:pt x="989" y="3496"/>
                  </a:cubicBezTo>
                  <a:cubicBezTo>
                    <a:pt x="1081" y="3496"/>
                    <a:pt x="1174" y="3481"/>
                    <a:pt x="1268" y="3450"/>
                  </a:cubicBezTo>
                  <a:lnTo>
                    <a:pt x="6672" y="1715"/>
                  </a:lnTo>
                  <a:cubicBezTo>
                    <a:pt x="7106" y="1582"/>
                    <a:pt x="7339" y="1148"/>
                    <a:pt x="7239" y="714"/>
                  </a:cubicBezTo>
                  <a:lnTo>
                    <a:pt x="7239" y="681"/>
                  </a:lnTo>
                  <a:cubicBezTo>
                    <a:pt x="7158" y="275"/>
                    <a:pt x="6791" y="1"/>
                    <a:pt x="6407" y="1"/>
                  </a:cubicBezTo>
                  <a:close/>
                </a:path>
              </a:pathLst>
            </a:custGeom>
            <a:solidFill>
              <a:srgbClr val="4B1C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50"/>
            <p:cNvSpPr/>
            <p:nvPr/>
          </p:nvSpPr>
          <p:spPr>
            <a:xfrm>
              <a:off x="6035922" y="1042787"/>
              <a:ext cx="292273" cy="300531"/>
            </a:xfrm>
            <a:custGeom>
              <a:avLst/>
              <a:gdLst/>
              <a:ahLst/>
              <a:cxnLst/>
              <a:rect l="l" t="t" r="r" b="b"/>
              <a:pathLst>
                <a:path w="6973" h="7170" extrusionOk="0">
                  <a:moveTo>
                    <a:pt x="3431" y="0"/>
                  </a:moveTo>
                  <a:cubicBezTo>
                    <a:pt x="3044" y="0"/>
                    <a:pt x="2650" y="77"/>
                    <a:pt x="2269" y="243"/>
                  </a:cubicBezTo>
                  <a:cubicBezTo>
                    <a:pt x="2169" y="276"/>
                    <a:pt x="2069" y="343"/>
                    <a:pt x="2002" y="376"/>
                  </a:cubicBezTo>
                  <a:cubicBezTo>
                    <a:pt x="501" y="1210"/>
                    <a:pt x="1" y="3111"/>
                    <a:pt x="835" y="4613"/>
                  </a:cubicBezTo>
                  <a:lnTo>
                    <a:pt x="1468" y="5747"/>
                  </a:lnTo>
                  <a:cubicBezTo>
                    <a:pt x="1986" y="6641"/>
                    <a:pt x="2952" y="7170"/>
                    <a:pt x="3944" y="7170"/>
                  </a:cubicBezTo>
                  <a:cubicBezTo>
                    <a:pt x="4359" y="7170"/>
                    <a:pt x="4778" y="7077"/>
                    <a:pt x="5171" y="6881"/>
                  </a:cubicBezTo>
                  <a:cubicBezTo>
                    <a:pt x="6339" y="6347"/>
                    <a:pt x="6972" y="5046"/>
                    <a:pt x="6739" y="3779"/>
                  </a:cubicBezTo>
                  <a:lnTo>
                    <a:pt x="6472" y="2511"/>
                  </a:lnTo>
                  <a:cubicBezTo>
                    <a:pt x="6158" y="1020"/>
                    <a:pt x="4838" y="0"/>
                    <a:pt x="3431" y="0"/>
                  </a:cubicBezTo>
                  <a:close/>
                </a:path>
              </a:pathLst>
            </a:custGeom>
            <a:solidFill>
              <a:srgbClr val="824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50"/>
            <p:cNvSpPr/>
            <p:nvPr/>
          </p:nvSpPr>
          <p:spPr>
            <a:xfrm>
              <a:off x="5869558" y="947637"/>
              <a:ext cx="601229" cy="269723"/>
            </a:xfrm>
            <a:custGeom>
              <a:avLst/>
              <a:gdLst/>
              <a:ahLst/>
              <a:cxnLst/>
              <a:rect l="l" t="t" r="r" b="b"/>
              <a:pathLst>
                <a:path w="14344" h="6435" extrusionOk="0">
                  <a:moveTo>
                    <a:pt x="11822" y="0"/>
                  </a:moveTo>
                  <a:cubicBezTo>
                    <a:pt x="10421" y="0"/>
                    <a:pt x="8469" y="390"/>
                    <a:pt x="6405" y="1145"/>
                  </a:cubicBezTo>
                  <a:cubicBezTo>
                    <a:pt x="2669" y="2479"/>
                    <a:pt x="0" y="4514"/>
                    <a:pt x="401" y="5682"/>
                  </a:cubicBezTo>
                  <a:cubicBezTo>
                    <a:pt x="594" y="6188"/>
                    <a:pt x="1372" y="6435"/>
                    <a:pt x="2502" y="6435"/>
                  </a:cubicBezTo>
                  <a:cubicBezTo>
                    <a:pt x="3906" y="6435"/>
                    <a:pt x="5855" y="6054"/>
                    <a:pt x="7906" y="5315"/>
                  </a:cubicBezTo>
                  <a:cubicBezTo>
                    <a:pt x="11642" y="3947"/>
                    <a:pt x="14344" y="1912"/>
                    <a:pt x="13910" y="778"/>
                  </a:cubicBezTo>
                  <a:cubicBezTo>
                    <a:pt x="13731" y="256"/>
                    <a:pt x="12957" y="0"/>
                    <a:pt x="118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50"/>
            <p:cNvSpPr/>
            <p:nvPr/>
          </p:nvSpPr>
          <p:spPr>
            <a:xfrm>
              <a:off x="5975815" y="906141"/>
              <a:ext cx="310422" cy="225167"/>
            </a:xfrm>
            <a:custGeom>
              <a:avLst/>
              <a:gdLst/>
              <a:ahLst/>
              <a:cxnLst/>
              <a:rect l="l" t="t" r="r" b="b"/>
              <a:pathLst>
                <a:path w="7406" h="5372" extrusionOk="0">
                  <a:moveTo>
                    <a:pt x="6705" y="0"/>
                  </a:moveTo>
                  <a:lnTo>
                    <a:pt x="3336" y="1201"/>
                  </a:lnTo>
                  <a:lnTo>
                    <a:pt x="0" y="2435"/>
                  </a:lnTo>
                  <a:lnTo>
                    <a:pt x="1301" y="5337"/>
                  </a:lnTo>
                  <a:cubicBezTo>
                    <a:pt x="1550" y="5361"/>
                    <a:pt x="1792" y="5372"/>
                    <a:pt x="2028" y="5372"/>
                  </a:cubicBezTo>
                  <a:cubicBezTo>
                    <a:pt x="4131" y="5372"/>
                    <a:pt x="5705" y="4496"/>
                    <a:pt x="6605" y="3836"/>
                  </a:cubicBezTo>
                  <a:cubicBezTo>
                    <a:pt x="7172" y="3436"/>
                    <a:pt x="7406" y="2702"/>
                    <a:pt x="7239" y="2068"/>
                  </a:cubicBezTo>
                  <a:lnTo>
                    <a:pt x="670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50"/>
            <p:cNvSpPr/>
            <p:nvPr/>
          </p:nvSpPr>
          <p:spPr>
            <a:xfrm>
              <a:off x="5966007" y="889500"/>
              <a:ext cx="299273" cy="134212"/>
            </a:xfrm>
            <a:custGeom>
              <a:avLst/>
              <a:gdLst/>
              <a:ahLst/>
              <a:cxnLst/>
              <a:rect l="l" t="t" r="r" b="b"/>
              <a:pathLst>
                <a:path w="7140" h="3202" extrusionOk="0">
                  <a:moveTo>
                    <a:pt x="5902" y="0"/>
                  </a:moveTo>
                  <a:cubicBezTo>
                    <a:pt x="5206" y="0"/>
                    <a:pt x="4235" y="196"/>
                    <a:pt x="3203" y="564"/>
                  </a:cubicBezTo>
                  <a:cubicBezTo>
                    <a:pt x="1335" y="1231"/>
                    <a:pt x="1" y="2232"/>
                    <a:pt x="234" y="2832"/>
                  </a:cubicBezTo>
                  <a:cubicBezTo>
                    <a:pt x="322" y="3082"/>
                    <a:pt x="694" y="3202"/>
                    <a:pt x="1241" y="3202"/>
                  </a:cubicBezTo>
                  <a:cubicBezTo>
                    <a:pt x="1939" y="3202"/>
                    <a:pt x="2923" y="3006"/>
                    <a:pt x="3970" y="2632"/>
                  </a:cubicBezTo>
                  <a:cubicBezTo>
                    <a:pt x="5805" y="1965"/>
                    <a:pt x="7139" y="964"/>
                    <a:pt x="6939" y="397"/>
                  </a:cubicBezTo>
                  <a:cubicBezTo>
                    <a:pt x="6850" y="128"/>
                    <a:pt x="6466" y="0"/>
                    <a:pt x="59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50"/>
            <p:cNvSpPr/>
            <p:nvPr/>
          </p:nvSpPr>
          <p:spPr>
            <a:xfrm>
              <a:off x="4551052" y="1617412"/>
              <a:ext cx="2139216" cy="1054665"/>
            </a:xfrm>
            <a:custGeom>
              <a:avLst/>
              <a:gdLst/>
              <a:ahLst/>
              <a:cxnLst/>
              <a:rect l="l" t="t" r="r" b="b"/>
              <a:pathLst>
                <a:path w="51037" h="25162" extrusionOk="0">
                  <a:moveTo>
                    <a:pt x="49797" y="0"/>
                  </a:moveTo>
                  <a:cubicBezTo>
                    <a:pt x="49642" y="0"/>
                    <a:pt x="49485" y="36"/>
                    <a:pt x="49336" y="110"/>
                  </a:cubicBezTo>
                  <a:lnTo>
                    <a:pt x="768" y="23093"/>
                  </a:lnTo>
                  <a:cubicBezTo>
                    <a:pt x="234" y="23327"/>
                    <a:pt x="0" y="23994"/>
                    <a:pt x="234" y="24528"/>
                  </a:cubicBezTo>
                  <a:cubicBezTo>
                    <a:pt x="434" y="24928"/>
                    <a:pt x="834" y="25161"/>
                    <a:pt x="1235" y="25161"/>
                  </a:cubicBezTo>
                  <a:cubicBezTo>
                    <a:pt x="1401" y="25161"/>
                    <a:pt x="1535" y="25128"/>
                    <a:pt x="1702" y="25061"/>
                  </a:cubicBezTo>
                  <a:lnTo>
                    <a:pt x="50236" y="2078"/>
                  </a:lnTo>
                  <a:cubicBezTo>
                    <a:pt x="50803" y="1811"/>
                    <a:pt x="51037" y="1178"/>
                    <a:pt x="50770" y="644"/>
                  </a:cubicBezTo>
                  <a:cubicBezTo>
                    <a:pt x="50578" y="235"/>
                    <a:pt x="50195" y="0"/>
                    <a:pt x="497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50"/>
            <p:cNvSpPr/>
            <p:nvPr/>
          </p:nvSpPr>
          <p:spPr>
            <a:xfrm>
              <a:off x="4551052" y="1617831"/>
              <a:ext cx="2115450" cy="1054246"/>
            </a:xfrm>
            <a:custGeom>
              <a:avLst/>
              <a:gdLst/>
              <a:ahLst/>
              <a:cxnLst/>
              <a:rect l="l" t="t" r="r" b="b"/>
              <a:pathLst>
                <a:path w="50470" h="25152" extrusionOk="0">
                  <a:moveTo>
                    <a:pt x="49703" y="0"/>
                  </a:moveTo>
                  <a:cubicBezTo>
                    <a:pt x="49669" y="0"/>
                    <a:pt x="49603" y="0"/>
                    <a:pt x="49569" y="33"/>
                  </a:cubicBezTo>
                  <a:lnTo>
                    <a:pt x="49502" y="33"/>
                  </a:lnTo>
                  <a:cubicBezTo>
                    <a:pt x="49436" y="67"/>
                    <a:pt x="49369" y="67"/>
                    <a:pt x="49336" y="100"/>
                  </a:cubicBezTo>
                  <a:lnTo>
                    <a:pt x="768" y="23083"/>
                  </a:lnTo>
                  <a:cubicBezTo>
                    <a:pt x="234" y="23317"/>
                    <a:pt x="0" y="23984"/>
                    <a:pt x="234" y="24518"/>
                  </a:cubicBezTo>
                  <a:cubicBezTo>
                    <a:pt x="434" y="24918"/>
                    <a:pt x="834" y="25151"/>
                    <a:pt x="1235" y="25151"/>
                  </a:cubicBezTo>
                  <a:cubicBezTo>
                    <a:pt x="1368" y="25151"/>
                    <a:pt x="1535" y="25118"/>
                    <a:pt x="1702" y="25051"/>
                  </a:cubicBezTo>
                  <a:lnTo>
                    <a:pt x="5671" y="23150"/>
                  </a:lnTo>
                  <a:cubicBezTo>
                    <a:pt x="5905" y="23050"/>
                    <a:pt x="6005" y="22750"/>
                    <a:pt x="5871" y="22516"/>
                  </a:cubicBezTo>
                  <a:cubicBezTo>
                    <a:pt x="5638" y="21982"/>
                    <a:pt x="5838" y="21349"/>
                    <a:pt x="6405" y="21082"/>
                  </a:cubicBezTo>
                  <a:lnTo>
                    <a:pt x="27320" y="11175"/>
                  </a:lnTo>
                  <a:lnTo>
                    <a:pt x="27153" y="12976"/>
                  </a:lnTo>
                  <a:lnTo>
                    <a:pt x="42631" y="5671"/>
                  </a:lnTo>
                  <a:cubicBezTo>
                    <a:pt x="42798" y="5571"/>
                    <a:pt x="42931" y="5404"/>
                    <a:pt x="42931" y="5170"/>
                  </a:cubicBezTo>
                  <a:lnTo>
                    <a:pt x="42998" y="3769"/>
                  </a:lnTo>
                  <a:lnTo>
                    <a:pt x="50470" y="234"/>
                  </a:lnTo>
                  <a:cubicBezTo>
                    <a:pt x="50370" y="167"/>
                    <a:pt x="50303" y="134"/>
                    <a:pt x="50203" y="100"/>
                  </a:cubicBezTo>
                  <a:cubicBezTo>
                    <a:pt x="50203" y="100"/>
                    <a:pt x="50203" y="100"/>
                    <a:pt x="50203" y="67"/>
                  </a:cubicBezTo>
                  <a:cubicBezTo>
                    <a:pt x="50170" y="67"/>
                    <a:pt x="50136" y="67"/>
                    <a:pt x="50103" y="33"/>
                  </a:cubicBezTo>
                  <a:lnTo>
                    <a:pt x="50036" y="33"/>
                  </a:lnTo>
                  <a:cubicBezTo>
                    <a:pt x="50003" y="33"/>
                    <a:pt x="49969" y="0"/>
                    <a:pt x="499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50"/>
            <p:cNvSpPr/>
            <p:nvPr/>
          </p:nvSpPr>
          <p:spPr>
            <a:xfrm>
              <a:off x="5647236" y="1985560"/>
              <a:ext cx="205551" cy="176211"/>
            </a:xfrm>
            <a:custGeom>
              <a:avLst/>
              <a:gdLst/>
              <a:ahLst/>
              <a:cxnLst/>
              <a:rect l="l" t="t" r="r" b="b"/>
              <a:pathLst>
                <a:path w="4904" h="4204" extrusionOk="0">
                  <a:moveTo>
                    <a:pt x="4871" y="0"/>
                  </a:moveTo>
                  <a:lnTo>
                    <a:pt x="0" y="2302"/>
                  </a:lnTo>
                  <a:lnTo>
                    <a:pt x="67" y="2935"/>
                  </a:lnTo>
                  <a:lnTo>
                    <a:pt x="1168" y="2402"/>
                  </a:lnTo>
                  <a:lnTo>
                    <a:pt x="1168" y="2402"/>
                  </a:lnTo>
                  <a:lnTo>
                    <a:pt x="1001" y="4203"/>
                  </a:lnTo>
                  <a:lnTo>
                    <a:pt x="2369" y="3569"/>
                  </a:lnTo>
                  <a:lnTo>
                    <a:pt x="4904" y="200"/>
                  </a:lnTo>
                  <a:lnTo>
                    <a:pt x="4871" y="0"/>
                  </a:lnTo>
                  <a:close/>
                </a:path>
              </a:pathLst>
            </a:custGeom>
            <a:solidFill>
              <a:srgbClr val="1820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50"/>
            <p:cNvSpPr/>
            <p:nvPr/>
          </p:nvSpPr>
          <p:spPr>
            <a:xfrm>
              <a:off x="4437795" y="2537216"/>
              <a:ext cx="508974" cy="515177"/>
            </a:xfrm>
            <a:custGeom>
              <a:avLst/>
              <a:gdLst/>
              <a:ahLst/>
              <a:cxnLst/>
              <a:rect l="l" t="t" r="r" b="b"/>
              <a:pathLst>
                <a:path w="12143" h="12291" extrusionOk="0">
                  <a:moveTo>
                    <a:pt x="3514" y="0"/>
                  </a:moveTo>
                  <a:cubicBezTo>
                    <a:pt x="3455" y="0"/>
                    <a:pt x="3396" y="5"/>
                    <a:pt x="3336" y="15"/>
                  </a:cubicBezTo>
                  <a:cubicBezTo>
                    <a:pt x="2169" y="82"/>
                    <a:pt x="2069" y="1116"/>
                    <a:pt x="2169" y="1950"/>
                  </a:cubicBezTo>
                  <a:cubicBezTo>
                    <a:pt x="2235" y="2584"/>
                    <a:pt x="1835" y="3151"/>
                    <a:pt x="1201" y="3217"/>
                  </a:cubicBezTo>
                  <a:cubicBezTo>
                    <a:pt x="468" y="3251"/>
                    <a:pt x="1" y="3985"/>
                    <a:pt x="267" y="4652"/>
                  </a:cubicBezTo>
                  <a:lnTo>
                    <a:pt x="3036" y="11924"/>
                  </a:lnTo>
                  <a:cubicBezTo>
                    <a:pt x="3136" y="12157"/>
                    <a:pt x="3336" y="12291"/>
                    <a:pt x="3570" y="12291"/>
                  </a:cubicBezTo>
                  <a:lnTo>
                    <a:pt x="11475" y="12157"/>
                  </a:lnTo>
                  <a:cubicBezTo>
                    <a:pt x="11876" y="12157"/>
                    <a:pt x="12143" y="11790"/>
                    <a:pt x="12009" y="11423"/>
                  </a:cubicBezTo>
                  <a:lnTo>
                    <a:pt x="9441" y="4018"/>
                  </a:lnTo>
                  <a:cubicBezTo>
                    <a:pt x="9307" y="3584"/>
                    <a:pt x="8907" y="3284"/>
                    <a:pt x="8440" y="3284"/>
                  </a:cubicBezTo>
                  <a:lnTo>
                    <a:pt x="7172" y="3284"/>
                  </a:lnTo>
                  <a:cubicBezTo>
                    <a:pt x="6772" y="3284"/>
                    <a:pt x="6405" y="3084"/>
                    <a:pt x="6205" y="2717"/>
                  </a:cubicBezTo>
                  <a:cubicBezTo>
                    <a:pt x="5729" y="1766"/>
                    <a:pt x="4651" y="0"/>
                    <a:pt x="35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50"/>
            <p:cNvSpPr/>
            <p:nvPr/>
          </p:nvSpPr>
          <p:spPr>
            <a:xfrm>
              <a:off x="4531477" y="2933531"/>
              <a:ext cx="415294" cy="118871"/>
            </a:xfrm>
            <a:custGeom>
              <a:avLst/>
              <a:gdLst/>
              <a:ahLst/>
              <a:cxnLst/>
              <a:rect l="l" t="t" r="r" b="b"/>
              <a:pathLst>
                <a:path w="9908" h="2836" extrusionOk="0">
                  <a:moveTo>
                    <a:pt x="9107" y="0"/>
                  </a:moveTo>
                  <a:lnTo>
                    <a:pt x="0" y="367"/>
                  </a:lnTo>
                  <a:lnTo>
                    <a:pt x="801" y="2469"/>
                  </a:lnTo>
                  <a:cubicBezTo>
                    <a:pt x="901" y="2702"/>
                    <a:pt x="1101" y="2836"/>
                    <a:pt x="1335" y="2836"/>
                  </a:cubicBezTo>
                  <a:lnTo>
                    <a:pt x="9240" y="2702"/>
                  </a:lnTo>
                  <a:cubicBezTo>
                    <a:pt x="9641" y="2702"/>
                    <a:pt x="9908" y="2335"/>
                    <a:pt x="9774" y="1968"/>
                  </a:cubicBezTo>
                  <a:lnTo>
                    <a:pt x="910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50"/>
            <p:cNvSpPr/>
            <p:nvPr/>
          </p:nvSpPr>
          <p:spPr>
            <a:xfrm>
              <a:off x="6638547" y="1411773"/>
              <a:ext cx="387337" cy="337500"/>
            </a:xfrm>
            <a:custGeom>
              <a:avLst/>
              <a:gdLst/>
              <a:ahLst/>
              <a:cxnLst/>
              <a:rect l="l" t="t" r="r" b="b"/>
              <a:pathLst>
                <a:path w="9241" h="8052" extrusionOk="0">
                  <a:moveTo>
                    <a:pt x="6975" y="0"/>
                  </a:moveTo>
                  <a:cubicBezTo>
                    <a:pt x="6298" y="0"/>
                    <a:pt x="5628" y="236"/>
                    <a:pt x="5104" y="680"/>
                  </a:cubicBezTo>
                  <a:lnTo>
                    <a:pt x="1" y="5050"/>
                  </a:lnTo>
                  <a:lnTo>
                    <a:pt x="2202" y="8052"/>
                  </a:lnTo>
                  <a:lnTo>
                    <a:pt x="7740" y="4216"/>
                  </a:lnTo>
                  <a:cubicBezTo>
                    <a:pt x="8774" y="3515"/>
                    <a:pt x="9241" y="2214"/>
                    <a:pt x="8874" y="1047"/>
                  </a:cubicBezTo>
                  <a:lnTo>
                    <a:pt x="8707" y="546"/>
                  </a:lnTo>
                  <a:lnTo>
                    <a:pt x="8273" y="313"/>
                  </a:lnTo>
                  <a:cubicBezTo>
                    <a:pt x="7864" y="102"/>
                    <a:pt x="7418" y="0"/>
                    <a:pt x="6975" y="0"/>
                  </a:cubicBezTo>
                  <a:close/>
                </a:path>
              </a:pathLst>
            </a:custGeom>
            <a:solidFill>
              <a:srgbClr val="4B1C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50"/>
            <p:cNvSpPr/>
            <p:nvPr/>
          </p:nvSpPr>
          <p:spPr>
            <a:xfrm>
              <a:off x="6743421" y="1297636"/>
              <a:ext cx="292273" cy="292231"/>
            </a:xfrm>
            <a:custGeom>
              <a:avLst/>
              <a:gdLst/>
              <a:ahLst/>
              <a:cxnLst/>
              <a:rect l="l" t="t" r="r" b="b"/>
              <a:pathLst>
                <a:path w="6973" h="6972" extrusionOk="0">
                  <a:moveTo>
                    <a:pt x="3470" y="0"/>
                  </a:moveTo>
                  <a:cubicBezTo>
                    <a:pt x="1535" y="0"/>
                    <a:pt x="0" y="1568"/>
                    <a:pt x="0" y="3503"/>
                  </a:cubicBezTo>
                  <a:cubicBezTo>
                    <a:pt x="0" y="5438"/>
                    <a:pt x="1535" y="6972"/>
                    <a:pt x="3470" y="6972"/>
                  </a:cubicBezTo>
                  <a:cubicBezTo>
                    <a:pt x="5404" y="6972"/>
                    <a:pt x="6972" y="5438"/>
                    <a:pt x="6972" y="3503"/>
                  </a:cubicBezTo>
                  <a:cubicBezTo>
                    <a:pt x="6972" y="1568"/>
                    <a:pt x="5404" y="0"/>
                    <a:pt x="34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50"/>
            <p:cNvSpPr/>
            <p:nvPr/>
          </p:nvSpPr>
          <p:spPr>
            <a:xfrm>
              <a:off x="6494524" y="1298306"/>
              <a:ext cx="482442" cy="290178"/>
            </a:xfrm>
            <a:custGeom>
              <a:avLst/>
              <a:gdLst/>
              <a:ahLst/>
              <a:cxnLst/>
              <a:rect l="l" t="t" r="r" b="b"/>
              <a:pathLst>
                <a:path w="11510" h="6923" extrusionOk="0">
                  <a:moveTo>
                    <a:pt x="2547" y="0"/>
                  </a:moveTo>
                  <a:cubicBezTo>
                    <a:pt x="1721" y="0"/>
                    <a:pt x="869" y="35"/>
                    <a:pt x="1" y="118"/>
                  </a:cubicBezTo>
                  <a:lnTo>
                    <a:pt x="3136" y="6923"/>
                  </a:lnTo>
                  <a:lnTo>
                    <a:pt x="9007" y="6322"/>
                  </a:lnTo>
                  <a:cubicBezTo>
                    <a:pt x="9941" y="6255"/>
                    <a:pt x="10709" y="5588"/>
                    <a:pt x="10909" y="4688"/>
                  </a:cubicBezTo>
                  <a:lnTo>
                    <a:pt x="11242" y="3420"/>
                  </a:lnTo>
                  <a:cubicBezTo>
                    <a:pt x="11509" y="2253"/>
                    <a:pt x="10775" y="1052"/>
                    <a:pt x="9608" y="785"/>
                  </a:cubicBezTo>
                  <a:cubicBezTo>
                    <a:pt x="7926" y="423"/>
                    <a:pt x="5401" y="0"/>
                    <a:pt x="254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50"/>
            <p:cNvSpPr/>
            <p:nvPr/>
          </p:nvSpPr>
          <p:spPr>
            <a:xfrm>
              <a:off x="6463800" y="2248624"/>
              <a:ext cx="407330" cy="1097377"/>
            </a:xfrm>
            <a:custGeom>
              <a:avLst/>
              <a:gdLst/>
              <a:ahLst/>
              <a:cxnLst/>
              <a:rect l="l" t="t" r="r" b="b"/>
              <a:pathLst>
                <a:path w="9718" h="26181" extrusionOk="0">
                  <a:moveTo>
                    <a:pt x="6063" y="1"/>
                  </a:moveTo>
                  <a:cubicBezTo>
                    <a:pt x="5804" y="1"/>
                    <a:pt x="5539" y="31"/>
                    <a:pt x="5270" y="95"/>
                  </a:cubicBezTo>
                  <a:lnTo>
                    <a:pt x="3803" y="462"/>
                  </a:lnTo>
                  <a:cubicBezTo>
                    <a:pt x="1801" y="963"/>
                    <a:pt x="367" y="2730"/>
                    <a:pt x="300" y="4765"/>
                  </a:cubicBezTo>
                  <a:lnTo>
                    <a:pt x="0" y="15740"/>
                  </a:lnTo>
                  <a:lnTo>
                    <a:pt x="1935" y="26181"/>
                  </a:lnTo>
                  <a:lnTo>
                    <a:pt x="7639" y="25313"/>
                  </a:lnTo>
                  <a:cubicBezTo>
                    <a:pt x="7972" y="21911"/>
                    <a:pt x="7772" y="18909"/>
                    <a:pt x="6671" y="16607"/>
                  </a:cubicBezTo>
                  <a:lnTo>
                    <a:pt x="9273" y="3965"/>
                  </a:lnTo>
                  <a:cubicBezTo>
                    <a:pt x="9717" y="1865"/>
                    <a:pt x="8089" y="1"/>
                    <a:pt x="60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50"/>
            <p:cNvSpPr/>
            <p:nvPr/>
          </p:nvSpPr>
          <p:spPr>
            <a:xfrm>
              <a:off x="6465183" y="3157530"/>
              <a:ext cx="415294" cy="646162"/>
            </a:xfrm>
            <a:custGeom>
              <a:avLst/>
              <a:gdLst/>
              <a:ahLst/>
              <a:cxnLst/>
              <a:rect l="l" t="t" r="r" b="b"/>
              <a:pathLst>
                <a:path w="9908" h="15416" extrusionOk="0">
                  <a:moveTo>
                    <a:pt x="7748" y="1"/>
                  </a:moveTo>
                  <a:cubicBezTo>
                    <a:pt x="7701" y="1"/>
                    <a:pt x="7654" y="9"/>
                    <a:pt x="7606" y="27"/>
                  </a:cubicBezTo>
                  <a:cubicBezTo>
                    <a:pt x="6872" y="260"/>
                    <a:pt x="5371" y="627"/>
                    <a:pt x="3336" y="661"/>
                  </a:cubicBezTo>
                  <a:cubicBezTo>
                    <a:pt x="3136" y="694"/>
                    <a:pt x="2969" y="694"/>
                    <a:pt x="2802" y="761"/>
                  </a:cubicBezTo>
                  <a:lnTo>
                    <a:pt x="1335" y="1261"/>
                  </a:lnTo>
                  <a:cubicBezTo>
                    <a:pt x="1001" y="1394"/>
                    <a:pt x="801" y="1761"/>
                    <a:pt x="901" y="2128"/>
                  </a:cubicBezTo>
                  <a:lnTo>
                    <a:pt x="3269" y="10067"/>
                  </a:lnTo>
                  <a:cubicBezTo>
                    <a:pt x="3336" y="10267"/>
                    <a:pt x="3303" y="10468"/>
                    <a:pt x="3203" y="10634"/>
                  </a:cubicBezTo>
                  <a:cubicBezTo>
                    <a:pt x="2736" y="11402"/>
                    <a:pt x="1335" y="12636"/>
                    <a:pt x="567" y="13336"/>
                  </a:cubicBezTo>
                  <a:cubicBezTo>
                    <a:pt x="201" y="13636"/>
                    <a:pt x="0" y="14103"/>
                    <a:pt x="67" y="14570"/>
                  </a:cubicBezTo>
                  <a:lnTo>
                    <a:pt x="100" y="14937"/>
                  </a:lnTo>
                  <a:cubicBezTo>
                    <a:pt x="130" y="15203"/>
                    <a:pt x="368" y="15416"/>
                    <a:pt x="630" y="15416"/>
                  </a:cubicBezTo>
                  <a:cubicBezTo>
                    <a:pt x="664" y="15416"/>
                    <a:pt x="699" y="15412"/>
                    <a:pt x="734" y="15404"/>
                  </a:cubicBezTo>
                  <a:cubicBezTo>
                    <a:pt x="2902" y="15037"/>
                    <a:pt x="8039" y="13270"/>
                    <a:pt x="9541" y="12769"/>
                  </a:cubicBezTo>
                  <a:cubicBezTo>
                    <a:pt x="9774" y="12669"/>
                    <a:pt x="9908" y="12436"/>
                    <a:pt x="9841" y="12169"/>
                  </a:cubicBezTo>
                  <a:lnTo>
                    <a:pt x="8707" y="8766"/>
                  </a:lnTo>
                  <a:cubicBezTo>
                    <a:pt x="8673" y="8700"/>
                    <a:pt x="8673" y="8633"/>
                    <a:pt x="8640" y="8566"/>
                  </a:cubicBezTo>
                  <a:lnTo>
                    <a:pt x="8140" y="394"/>
                  </a:lnTo>
                  <a:cubicBezTo>
                    <a:pt x="8140" y="175"/>
                    <a:pt x="7960" y="1"/>
                    <a:pt x="774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50"/>
            <p:cNvSpPr/>
            <p:nvPr/>
          </p:nvSpPr>
          <p:spPr>
            <a:xfrm>
              <a:off x="6305777" y="2267151"/>
              <a:ext cx="507423" cy="1193865"/>
            </a:xfrm>
            <a:custGeom>
              <a:avLst/>
              <a:gdLst/>
              <a:ahLst/>
              <a:cxnLst/>
              <a:rect l="l" t="t" r="r" b="b"/>
              <a:pathLst>
                <a:path w="12106" h="28483" extrusionOk="0">
                  <a:moveTo>
                    <a:pt x="6672" y="0"/>
                  </a:moveTo>
                  <a:cubicBezTo>
                    <a:pt x="6084" y="0"/>
                    <a:pt x="5477" y="111"/>
                    <a:pt x="4871" y="354"/>
                  </a:cubicBezTo>
                  <a:cubicBezTo>
                    <a:pt x="3270" y="988"/>
                    <a:pt x="2136" y="2422"/>
                    <a:pt x="1935" y="4156"/>
                  </a:cubicBezTo>
                  <a:lnTo>
                    <a:pt x="1" y="18734"/>
                  </a:lnTo>
                  <a:lnTo>
                    <a:pt x="1" y="25338"/>
                  </a:lnTo>
                  <a:cubicBezTo>
                    <a:pt x="1" y="27094"/>
                    <a:pt x="1436" y="28483"/>
                    <a:pt x="3167" y="28483"/>
                  </a:cubicBezTo>
                  <a:cubicBezTo>
                    <a:pt x="3245" y="28483"/>
                    <a:pt x="3324" y="28480"/>
                    <a:pt x="3403" y="28474"/>
                  </a:cubicBezTo>
                  <a:cubicBezTo>
                    <a:pt x="4804" y="28374"/>
                    <a:pt x="5972" y="27373"/>
                    <a:pt x="6272" y="26005"/>
                  </a:cubicBezTo>
                  <a:lnTo>
                    <a:pt x="7940" y="18167"/>
                  </a:lnTo>
                  <a:lnTo>
                    <a:pt x="11242" y="6024"/>
                  </a:lnTo>
                  <a:cubicBezTo>
                    <a:pt x="12105" y="2850"/>
                    <a:pt x="9644" y="0"/>
                    <a:pt x="66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50"/>
            <p:cNvSpPr/>
            <p:nvPr/>
          </p:nvSpPr>
          <p:spPr>
            <a:xfrm>
              <a:off x="6066689" y="3171194"/>
              <a:ext cx="552314" cy="634845"/>
            </a:xfrm>
            <a:custGeom>
              <a:avLst/>
              <a:gdLst/>
              <a:ahLst/>
              <a:cxnLst/>
              <a:rect l="l" t="t" r="r" b="b"/>
              <a:pathLst>
                <a:path w="13177" h="15146" extrusionOk="0">
                  <a:moveTo>
                    <a:pt x="5805" y="1"/>
                  </a:moveTo>
                  <a:cubicBezTo>
                    <a:pt x="5505" y="1"/>
                    <a:pt x="5238" y="234"/>
                    <a:pt x="5238" y="568"/>
                  </a:cubicBezTo>
                  <a:lnTo>
                    <a:pt x="5038" y="10809"/>
                  </a:lnTo>
                  <a:cubicBezTo>
                    <a:pt x="5038" y="11142"/>
                    <a:pt x="4871" y="11409"/>
                    <a:pt x="4571" y="11576"/>
                  </a:cubicBezTo>
                  <a:lnTo>
                    <a:pt x="634" y="13577"/>
                  </a:lnTo>
                  <a:cubicBezTo>
                    <a:pt x="468" y="13677"/>
                    <a:pt x="334" y="13811"/>
                    <a:pt x="234" y="14011"/>
                  </a:cubicBezTo>
                  <a:cubicBezTo>
                    <a:pt x="1" y="14545"/>
                    <a:pt x="401" y="15145"/>
                    <a:pt x="1001" y="15145"/>
                  </a:cubicBezTo>
                  <a:lnTo>
                    <a:pt x="9674" y="15145"/>
                  </a:lnTo>
                  <a:cubicBezTo>
                    <a:pt x="10241" y="15145"/>
                    <a:pt x="10742" y="14678"/>
                    <a:pt x="10742" y="14078"/>
                  </a:cubicBezTo>
                  <a:lnTo>
                    <a:pt x="10742" y="11976"/>
                  </a:lnTo>
                  <a:cubicBezTo>
                    <a:pt x="10742" y="11876"/>
                    <a:pt x="10742" y="11776"/>
                    <a:pt x="10775" y="11676"/>
                  </a:cubicBezTo>
                  <a:lnTo>
                    <a:pt x="13077" y="1035"/>
                  </a:lnTo>
                  <a:cubicBezTo>
                    <a:pt x="13177" y="701"/>
                    <a:pt x="12910" y="368"/>
                    <a:pt x="12576" y="368"/>
                  </a:cubicBezTo>
                  <a:lnTo>
                    <a:pt x="58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50"/>
            <p:cNvSpPr/>
            <p:nvPr/>
          </p:nvSpPr>
          <p:spPr>
            <a:xfrm>
              <a:off x="6186945" y="1303210"/>
              <a:ext cx="836120" cy="1181458"/>
            </a:xfrm>
            <a:custGeom>
              <a:avLst/>
              <a:gdLst/>
              <a:ahLst/>
              <a:cxnLst/>
              <a:rect l="l" t="t" r="r" b="b"/>
              <a:pathLst>
                <a:path w="19948" h="28187" extrusionOk="0">
                  <a:moveTo>
                    <a:pt x="7339" y="1"/>
                  </a:moveTo>
                  <a:cubicBezTo>
                    <a:pt x="5604" y="34"/>
                    <a:pt x="3703" y="935"/>
                    <a:pt x="1735" y="2036"/>
                  </a:cubicBezTo>
                  <a:cubicBezTo>
                    <a:pt x="1068" y="2436"/>
                    <a:pt x="301" y="3070"/>
                    <a:pt x="0" y="3670"/>
                  </a:cubicBezTo>
                  <a:lnTo>
                    <a:pt x="3069" y="14411"/>
                  </a:lnTo>
                  <a:cubicBezTo>
                    <a:pt x="3269" y="15112"/>
                    <a:pt x="3403" y="15812"/>
                    <a:pt x="3503" y="16513"/>
                  </a:cubicBezTo>
                  <a:cubicBezTo>
                    <a:pt x="3603" y="17213"/>
                    <a:pt x="3636" y="17914"/>
                    <a:pt x="3603" y="18647"/>
                  </a:cubicBezTo>
                  <a:lnTo>
                    <a:pt x="3236" y="26586"/>
                  </a:lnTo>
                  <a:cubicBezTo>
                    <a:pt x="3203" y="26853"/>
                    <a:pt x="3403" y="27087"/>
                    <a:pt x="3670" y="27153"/>
                  </a:cubicBezTo>
                  <a:cubicBezTo>
                    <a:pt x="5029" y="27417"/>
                    <a:pt x="9126" y="28187"/>
                    <a:pt x="13074" y="28187"/>
                  </a:cubicBezTo>
                  <a:cubicBezTo>
                    <a:pt x="15618" y="28187"/>
                    <a:pt x="18101" y="27867"/>
                    <a:pt x="19748" y="26887"/>
                  </a:cubicBezTo>
                  <a:cubicBezTo>
                    <a:pt x="19881" y="26820"/>
                    <a:pt x="19948" y="26653"/>
                    <a:pt x="19948" y="26486"/>
                  </a:cubicBezTo>
                  <a:cubicBezTo>
                    <a:pt x="19781" y="25419"/>
                    <a:pt x="19147" y="21183"/>
                    <a:pt x="17413" y="15645"/>
                  </a:cubicBezTo>
                  <a:cubicBezTo>
                    <a:pt x="15411" y="9341"/>
                    <a:pt x="12042" y="3737"/>
                    <a:pt x="7973" y="234"/>
                  </a:cubicBezTo>
                  <a:cubicBezTo>
                    <a:pt x="7806" y="67"/>
                    <a:pt x="7572" y="1"/>
                    <a:pt x="733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50"/>
            <p:cNvSpPr/>
            <p:nvPr/>
          </p:nvSpPr>
          <p:spPr>
            <a:xfrm>
              <a:off x="5956240" y="1435036"/>
              <a:ext cx="527584" cy="470831"/>
            </a:xfrm>
            <a:custGeom>
              <a:avLst/>
              <a:gdLst/>
              <a:ahLst/>
              <a:cxnLst/>
              <a:rect l="l" t="t" r="r" b="b"/>
              <a:pathLst>
                <a:path w="12587" h="11233" extrusionOk="0">
                  <a:moveTo>
                    <a:pt x="7466" y="1"/>
                  </a:moveTo>
                  <a:cubicBezTo>
                    <a:pt x="7032" y="1"/>
                    <a:pt x="6575" y="81"/>
                    <a:pt x="6105" y="258"/>
                  </a:cubicBezTo>
                  <a:cubicBezTo>
                    <a:pt x="5905" y="325"/>
                    <a:pt x="5704" y="425"/>
                    <a:pt x="5504" y="525"/>
                  </a:cubicBezTo>
                  <a:lnTo>
                    <a:pt x="0" y="7663"/>
                  </a:lnTo>
                  <a:lnTo>
                    <a:pt x="4103" y="11233"/>
                  </a:lnTo>
                  <a:lnTo>
                    <a:pt x="9741" y="6629"/>
                  </a:lnTo>
                  <a:cubicBezTo>
                    <a:pt x="12586" y="4283"/>
                    <a:pt x="10633" y="1"/>
                    <a:pt x="746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50"/>
            <p:cNvSpPr/>
            <p:nvPr/>
          </p:nvSpPr>
          <p:spPr>
            <a:xfrm>
              <a:off x="5877941" y="1701705"/>
              <a:ext cx="292273" cy="292273"/>
            </a:xfrm>
            <a:custGeom>
              <a:avLst/>
              <a:gdLst/>
              <a:ahLst/>
              <a:cxnLst/>
              <a:rect l="l" t="t" r="r" b="b"/>
              <a:pathLst>
                <a:path w="6973" h="6973" extrusionOk="0">
                  <a:moveTo>
                    <a:pt x="3470" y="1"/>
                  </a:moveTo>
                  <a:cubicBezTo>
                    <a:pt x="1568" y="1"/>
                    <a:pt x="0" y="1568"/>
                    <a:pt x="0" y="3503"/>
                  </a:cubicBezTo>
                  <a:cubicBezTo>
                    <a:pt x="0" y="5404"/>
                    <a:pt x="1568" y="6972"/>
                    <a:pt x="3470" y="6972"/>
                  </a:cubicBezTo>
                  <a:cubicBezTo>
                    <a:pt x="5404" y="6972"/>
                    <a:pt x="6972" y="5404"/>
                    <a:pt x="6972" y="3503"/>
                  </a:cubicBezTo>
                  <a:cubicBezTo>
                    <a:pt x="6972" y="1568"/>
                    <a:pt x="5404" y="1"/>
                    <a:pt x="34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50"/>
            <p:cNvSpPr/>
            <p:nvPr/>
          </p:nvSpPr>
          <p:spPr>
            <a:xfrm>
              <a:off x="5536788" y="2040051"/>
              <a:ext cx="74148" cy="93722"/>
            </a:xfrm>
            <a:custGeom>
              <a:avLst/>
              <a:gdLst/>
              <a:ahLst/>
              <a:cxnLst/>
              <a:rect l="l" t="t" r="r" b="b"/>
              <a:pathLst>
                <a:path w="1769" h="2236" extrusionOk="0">
                  <a:moveTo>
                    <a:pt x="1601" y="1"/>
                  </a:moveTo>
                  <a:cubicBezTo>
                    <a:pt x="601" y="802"/>
                    <a:pt x="234" y="1235"/>
                    <a:pt x="0" y="2236"/>
                  </a:cubicBezTo>
                  <a:lnTo>
                    <a:pt x="1768" y="1702"/>
                  </a:lnTo>
                  <a:lnTo>
                    <a:pt x="1601" y="1"/>
                  </a:lnTo>
                  <a:close/>
                </a:path>
              </a:pathLst>
            </a:custGeom>
            <a:solidFill>
              <a:srgbClr val="4B1C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50"/>
            <p:cNvSpPr/>
            <p:nvPr/>
          </p:nvSpPr>
          <p:spPr>
            <a:xfrm>
              <a:off x="5554937" y="1788387"/>
              <a:ext cx="506207" cy="448071"/>
            </a:xfrm>
            <a:custGeom>
              <a:avLst/>
              <a:gdLst/>
              <a:ahLst/>
              <a:cxnLst/>
              <a:rect l="l" t="t" r="r" b="b"/>
              <a:pathLst>
                <a:path w="12077" h="10690" extrusionOk="0">
                  <a:moveTo>
                    <a:pt x="9189" y="1"/>
                  </a:moveTo>
                  <a:cubicBezTo>
                    <a:pt x="8717" y="1"/>
                    <a:pt x="8243" y="142"/>
                    <a:pt x="7840" y="434"/>
                  </a:cubicBezTo>
                  <a:lnTo>
                    <a:pt x="3904" y="3136"/>
                  </a:lnTo>
                  <a:cubicBezTo>
                    <a:pt x="3804" y="3203"/>
                    <a:pt x="3704" y="3303"/>
                    <a:pt x="3603" y="3403"/>
                  </a:cubicBezTo>
                  <a:lnTo>
                    <a:pt x="1202" y="6005"/>
                  </a:lnTo>
                  <a:cubicBezTo>
                    <a:pt x="1035" y="6138"/>
                    <a:pt x="935" y="6339"/>
                    <a:pt x="902" y="6539"/>
                  </a:cubicBezTo>
                  <a:lnTo>
                    <a:pt x="101" y="9974"/>
                  </a:lnTo>
                  <a:cubicBezTo>
                    <a:pt x="1" y="10308"/>
                    <a:pt x="234" y="10608"/>
                    <a:pt x="535" y="10675"/>
                  </a:cubicBezTo>
                  <a:cubicBezTo>
                    <a:pt x="579" y="10685"/>
                    <a:pt x="623" y="10690"/>
                    <a:pt x="667" y="10690"/>
                  </a:cubicBezTo>
                  <a:cubicBezTo>
                    <a:pt x="918" y="10690"/>
                    <a:pt x="1145" y="10531"/>
                    <a:pt x="1202" y="10275"/>
                  </a:cubicBezTo>
                  <a:lnTo>
                    <a:pt x="1369" y="9674"/>
                  </a:lnTo>
                  <a:lnTo>
                    <a:pt x="1535" y="9774"/>
                  </a:lnTo>
                  <a:cubicBezTo>
                    <a:pt x="1635" y="9830"/>
                    <a:pt x="1747" y="9856"/>
                    <a:pt x="1858" y="9856"/>
                  </a:cubicBezTo>
                  <a:cubicBezTo>
                    <a:pt x="2080" y="9856"/>
                    <a:pt x="2303" y="9752"/>
                    <a:pt x="2436" y="9574"/>
                  </a:cubicBezTo>
                  <a:lnTo>
                    <a:pt x="2603" y="9341"/>
                  </a:lnTo>
                  <a:cubicBezTo>
                    <a:pt x="2724" y="9408"/>
                    <a:pt x="2856" y="9443"/>
                    <a:pt x="2985" y="9443"/>
                  </a:cubicBezTo>
                  <a:cubicBezTo>
                    <a:pt x="3177" y="9443"/>
                    <a:pt x="3364" y="9367"/>
                    <a:pt x="3503" y="9207"/>
                  </a:cubicBezTo>
                  <a:lnTo>
                    <a:pt x="3737" y="8940"/>
                  </a:lnTo>
                  <a:cubicBezTo>
                    <a:pt x="4137" y="8940"/>
                    <a:pt x="4471" y="8674"/>
                    <a:pt x="4571" y="8273"/>
                  </a:cubicBezTo>
                  <a:lnTo>
                    <a:pt x="4938" y="6739"/>
                  </a:lnTo>
                  <a:cubicBezTo>
                    <a:pt x="5004" y="6539"/>
                    <a:pt x="5138" y="6405"/>
                    <a:pt x="5305" y="6339"/>
                  </a:cubicBezTo>
                  <a:lnTo>
                    <a:pt x="10008" y="4637"/>
                  </a:lnTo>
                  <a:cubicBezTo>
                    <a:pt x="11576" y="4037"/>
                    <a:pt x="12076" y="2035"/>
                    <a:pt x="10975" y="801"/>
                  </a:cubicBezTo>
                  <a:cubicBezTo>
                    <a:pt x="10509" y="276"/>
                    <a:pt x="9850" y="1"/>
                    <a:pt x="9189" y="1"/>
                  </a:cubicBezTo>
                  <a:close/>
                </a:path>
              </a:pathLst>
            </a:custGeom>
            <a:solidFill>
              <a:srgbClr val="824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0" name="Google Shape;1210;p50"/>
          <p:cNvGrpSpPr/>
          <p:nvPr/>
        </p:nvGrpSpPr>
        <p:grpSpPr>
          <a:xfrm flipH="1">
            <a:off x="5079063" y="1881500"/>
            <a:ext cx="467000" cy="431100"/>
            <a:chOff x="1849650" y="1202325"/>
            <a:chExt cx="467000" cy="431100"/>
          </a:xfrm>
        </p:grpSpPr>
        <p:sp>
          <p:nvSpPr>
            <p:cNvPr id="1211" name="Google Shape;1211;p50"/>
            <p:cNvSpPr/>
            <p:nvPr/>
          </p:nvSpPr>
          <p:spPr>
            <a:xfrm>
              <a:off x="1880150" y="1400725"/>
              <a:ext cx="241525" cy="156500"/>
            </a:xfrm>
            <a:custGeom>
              <a:avLst/>
              <a:gdLst/>
              <a:ahLst/>
              <a:cxnLst/>
              <a:rect l="l" t="t" r="r" b="b"/>
              <a:pathLst>
                <a:path w="9661" h="6260" extrusionOk="0">
                  <a:moveTo>
                    <a:pt x="6275" y="0"/>
                  </a:moveTo>
                  <a:lnTo>
                    <a:pt x="6218" y="153"/>
                  </a:lnTo>
                  <a:cubicBezTo>
                    <a:pt x="4430" y="913"/>
                    <a:pt x="245" y="2701"/>
                    <a:pt x="36" y="5155"/>
                  </a:cubicBezTo>
                  <a:cubicBezTo>
                    <a:pt x="0" y="5983"/>
                    <a:pt x="417" y="6259"/>
                    <a:pt x="997" y="6259"/>
                  </a:cubicBezTo>
                  <a:cubicBezTo>
                    <a:pt x="1963" y="6259"/>
                    <a:pt x="3381" y="5493"/>
                    <a:pt x="3916" y="5231"/>
                  </a:cubicBezTo>
                  <a:cubicBezTo>
                    <a:pt x="5381" y="4413"/>
                    <a:pt x="9661" y="1085"/>
                    <a:pt x="627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50"/>
            <p:cNvSpPr/>
            <p:nvPr/>
          </p:nvSpPr>
          <p:spPr>
            <a:xfrm>
              <a:off x="1849650" y="1236200"/>
              <a:ext cx="216400" cy="208800"/>
            </a:xfrm>
            <a:custGeom>
              <a:avLst/>
              <a:gdLst/>
              <a:ahLst/>
              <a:cxnLst/>
              <a:rect l="l" t="t" r="r" b="b"/>
              <a:pathLst>
                <a:path w="8656" h="8352" extrusionOk="0">
                  <a:moveTo>
                    <a:pt x="2910" y="1"/>
                  </a:moveTo>
                  <a:cubicBezTo>
                    <a:pt x="2591" y="1"/>
                    <a:pt x="2279" y="72"/>
                    <a:pt x="1979" y="228"/>
                  </a:cubicBezTo>
                  <a:cubicBezTo>
                    <a:pt x="1" y="1275"/>
                    <a:pt x="400" y="4375"/>
                    <a:pt x="1351" y="5897"/>
                  </a:cubicBezTo>
                  <a:cubicBezTo>
                    <a:pt x="2131" y="7221"/>
                    <a:pt x="4158" y="8352"/>
                    <a:pt x="5946" y="8352"/>
                  </a:cubicBezTo>
                  <a:cubicBezTo>
                    <a:pt x="6906" y="8352"/>
                    <a:pt x="7797" y="8026"/>
                    <a:pt x="8389" y="7228"/>
                  </a:cubicBezTo>
                  <a:lnTo>
                    <a:pt x="8655" y="6125"/>
                  </a:lnTo>
                  <a:cubicBezTo>
                    <a:pt x="8251" y="4272"/>
                    <a:pt x="5384" y="1"/>
                    <a:pt x="291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50"/>
            <p:cNvSpPr/>
            <p:nvPr/>
          </p:nvSpPr>
          <p:spPr>
            <a:xfrm>
              <a:off x="2002225" y="1422750"/>
              <a:ext cx="168900" cy="210675"/>
            </a:xfrm>
            <a:custGeom>
              <a:avLst/>
              <a:gdLst/>
              <a:ahLst/>
              <a:cxnLst/>
              <a:rect l="l" t="t" r="r" b="b"/>
              <a:pathLst>
                <a:path w="6756" h="8427" extrusionOk="0">
                  <a:moveTo>
                    <a:pt x="2424" y="0"/>
                  </a:moveTo>
                  <a:cubicBezTo>
                    <a:pt x="1" y="0"/>
                    <a:pt x="1569" y="4431"/>
                    <a:pt x="2286" y="5777"/>
                  </a:cubicBezTo>
                  <a:cubicBezTo>
                    <a:pt x="2667" y="6422"/>
                    <a:pt x="3762" y="8427"/>
                    <a:pt x="4758" y="8427"/>
                  </a:cubicBezTo>
                  <a:cubicBezTo>
                    <a:pt x="5053" y="8427"/>
                    <a:pt x="5339" y="8251"/>
                    <a:pt x="5595" y="7812"/>
                  </a:cubicBezTo>
                  <a:cubicBezTo>
                    <a:pt x="6756" y="5663"/>
                    <a:pt x="4207" y="1877"/>
                    <a:pt x="3123" y="261"/>
                  </a:cubicBezTo>
                  <a:lnTo>
                    <a:pt x="3161" y="108"/>
                  </a:lnTo>
                  <a:cubicBezTo>
                    <a:pt x="2882" y="35"/>
                    <a:pt x="2638" y="0"/>
                    <a:pt x="24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50"/>
            <p:cNvSpPr/>
            <p:nvPr/>
          </p:nvSpPr>
          <p:spPr>
            <a:xfrm>
              <a:off x="2059825" y="1330725"/>
              <a:ext cx="256825" cy="166800"/>
            </a:xfrm>
            <a:custGeom>
              <a:avLst/>
              <a:gdLst/>
              <a:ahLst/>
              <a:cxnLst/>
              <a:rect l="l" t="t" r="r" b="b"/>
              <a:pathLst>
                <a:path w="10273" h="6672" extrusionOk="0">
                  <a:moveTo>
                    <a:pt x="6729" y="1"/>
                  </a:moveTo>
                  <a:cubicBezTo>
                    <a:pt x="4439" y="1"/>
                    <a:pt x="1416" y="1436"/>
                    <a:pt x="381" y="2458"/>
                  </a:cubicBezTo>
                  <a:lnTo>
                    <a:pt x="1" y="3542"/>
                  </a:lnTo>
                  <a:cubicBezTo>
                    <a:pt x="140" y="5616"/>
                    <a:pt x="2499" y="6671"/>
                    <a:pt x="4574" y="6671"/>
                  </a:cubicBezTo>
                  <a:cubicBezTo>
                    <a:pt x="5335" y="6671"/>
                    <a:pt x="6059" y="6529"/>
                    <a:pt x="6620" y="6243"/>
                  </a:cubicBezTo>
                  <a:cubicBezTo>
                    <a:pt x="8256" y="5482"/>
                    <a:pt x="10272" y="3086"/>
                    <a:pt x="9188" y="1146"/>
                  </a:cubicBezTo>
                  <a:cubicBezTo>
                    <a:pt x="8719" y="318"/>
                    <a:pt x="7805" y="1"/>
                    <a:pt x="67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50"/>
            <p:cNvSpPr/>
            <p:nvPr/>
          </p:nvSpPr>
          <p:spPr>
            <a:xfrm>
              <a:off x="2002300" y="1349400"/>
              <a:ext cx="114625" cy="210275"/>
            </a:xfrm>
            <a:custGeom>
              <a:avLst/>
              <a:gdLst/>
              <a:ahLst/>
              <a:cxnLst/>
              <a:rect l="l" t="t" r="r" b="b"/>
              <a:pathLst>
                <a:path w="4585" h="8411" extrusionOk="0">
                  <a:moveTo>
                    <a:pt x="2962" y="0"/>
                  </a:moveTo>
                  <a:cubicBezTo>
                    <a:pt x="1556" y="0"/>
                    <a:pt x="1" y="8281"/>
                    <a:pt x="324" y="8406"/>
                  </a:cubicBezTo>
                  <a:cubicBezTo>
                    <a:pt x="332" y="8409"/>
                    <a:pt x="340" y="8411"/>
                    <a:pt x="349" y="8411"/>
                  </a:cubicBezTo>
                  <a:cubicBezTo>
                    <a:pt x="996" y="8411"/>
                    <a:pt x="4584" y="1145"/>
                    <a:pt x="3215" y="94"/>
                  </a:cubicBezTo>
                  <a:cubicBezTo>
                    <a:pt x="3132" y="30"/>
                    <a:pt x="3047" y="0"/>
                    <a:pt x="29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50"/>
            <p:cNvSpPr/>
            <p:nvPr/>
          </p:nvSpPr>
          <p:spPr>
            <a:xfrm>
              <a:off x="2064600" y="1202325"/>
              <a:ext cx="118425" cy="158000"/>
            </a:xfrm>
            <a:custGeom>
              <a:avLst/>
              <a:gdLst/>
              <a:ahLst/>
              <a:cxnLst/>
              <a:rect l="l" t="t" r="r" b="b"/>
              <a:pathLst>
                <a:path w="4737" h="6320" extrusionOk="0">
                  <a:moveTo>
                    <a:pt x="497" y="0"/>
                  </a:moveTo>
                  <a:cubicBezTo>
                    <a:pt x="473" y="0"/>
                    <a:pt x="447" y="8"/>
                    <a:pt x="418" y="24"/>
                  </a:cubicBezTo>
                  <a:cubicBezTo>
                    <a:pt x="0" y="252"/>
                    <a:pt x="114" y="4246"/>
                    <a:pt x="171" y="6263"/>
                  </a:cubicBezTo>
                  <a:lnTo>
                    <a:pt x="495" y="6320"/>
                  </a:lnTo>
                  <a:cubicBezTo>
                    <a:pt x="1997" y="4741"/>
                    <a:pt x="4736" y="1583"/>
                    <a:pt x="4242" y="1108"/>
                  </a:cubicBezTo>
                  <a:cubicBezTo>
                    <a:pt x="4218" y="1086"/>
                    <a:pt x="4189" y="1076"/>
                    <a:pt x="4156" y="1076"/>
                  </a:cubicBezTo>
                  <a:cubicBezTo>
                    <a:pt x="3535" y="1076"/>
                    <a:pt x="1273" y="4577"/>
                    <a:pt x="552" y="5768"/>
                  </a:cubicBezTo>
                  <a:cubicBezTo>
                    <a:pt x="479" y="4072"/>
                    <a:pt x="1052" y="0"/>
                    <a:pt x="4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50"/>
            <p:cNvSpPr/>
            <p:nvPr/>
          </p:nvSpPr>
          <p:spPr>
            <a:xfrm>
              <a:off x="1875325" y="1263875"/>
              <a:ext cx="84200" cy="75450"/>
            </a:xfrm>
            <a:custGeom>
              <a:avLst/>
              <a:gdLst/>
              <a:ahLst/>
              <a:cxnLst/>
              <a:rect l="l" t="t" r="r" b="b"/>
              <a:pathLst>
                <a:path w="3368" h="3018" extrusionOk="0">
                  <a:moveTo>
                    <a:pt x="1479" y="0"/>
                  </a:moveTo>
                  <a:cubicBezTo>
                    <a:pt x="939" y="0"/>
                    <a:pt x="532" y="434"/>
                    <a:pt x="305" y="1024"/>
                  </a:cubicBezTo>
                  <a:cubicBezTo>
                    <a:pt x="1" y="1746"/>
                    <a:pt x="381" y="2602"/>
                    <a:pt x="1142" y="2907"/>
                  </a:cubicBezTo>
                  <a:cubicBezTo>
                    <a:pt x="1335" y="2982"/>
                    <a:pt x="1532" y="3017"/>
                    <a:pt x="1724" y="3017"/>
                  </a:cubicBezTo>
                  <a:cubicBezTo>
                    <a:pt x="2310" y="3017"/>
                    <a:pt x="2848" y="2685"/>
                    <a:pt x="3063" y="2127"/>
                  </a:cubicBezTo>
                  <a:cubicBezTo>
                    <a:pt x="3367" y="1404"/>
                    <a:pt x="2702" y="396"/>
                    <a:pt x="1922" y="91"/>
                  </a:cubicBezTo>
                  <a:cubicBezTo>
                    <a:pt x="1766" y="29"/>
                    <a:pt x="1618" y="0"/>
                    <a:pt x="14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50"/>
            <p:cNvSpPr/>
            <p:nvPr/>
          </p:nvSpPr>
          <p:spPr>
            <a:xfrm>
              <a:off x="1899100" y="1285300"/>
              <a:ext cx="37600" cy="34850"/>
            </a:xfrm>
            <a:custGeom>
              <a:avLst/>
              <a:gdLst/>
              <a:ahLst/>
              <a:cxnLst/>
              <a:rect l="l" t="t" r="r" b="b"/>
              <a:pathLst>
                <a:path w="1504" h="1394" extrusionOk="0">
                  <a:moveTo>
                    <a:pt x="725" y="1"/>
                  </a:moveTo>
                  <a:cubicBezTo>
                    <a:pt x="412" y="1"/>
                    <a:pt x="127" y="232"/>
                    <a:pt x="77" y="566"/>
                  </a:cubicBezTo>
                  <a:cubicBezTo>
                    <a:pt x="1" y="946"/>
                    <a:pt x="229" y="1308"/>
                    <a:pt x="590" y="1384"/>
                  </a:cubicBezTo>
                  <a:cubicBezTo>
                    <a:pt x="622" y="1390"/>
                    <a:pt x="654" y="1393"/>
                    <a:pt x="686" y="1393"/>
                  </a:cubicBezTo>
                  <a:cubicBezTo>
                    <a:pt x="1035" y="1393"/>
                    <a:pt x="1375" y="1029"/>
                    <a:pt x="1427" y="680"/>
                  </a:cubicBezTo>
                  <a:cubicBezTo>
                    <a:pt x="1503" y="300"/>
                    <a:pt x="1218" y="71"/>
                    <a:pt x="857" y="14"/>
                  </a:cubicBezTo>
                  <a:cubicBezTo>
                    <a:pt x="813" y="5"/>
                    <a:pt x="769" y="1"/>
                    <a:pt x="7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50"/>
            <p:cNvSpPr/>
            <p:nvPr/>
          </p:nvSpPr>
          <p:spPr>
            <a:xfrm>
              <a:off x="1895775" y="1499450"/>
              <a:ext cx="43775" cy="39150"/>
            </a:xfrm>
            <a:custGeom>
              <a:avLst/>
              <a:gdLst/>
              <a:ahLst/>
              <a:cxnLst/>
              <a:rect l="l" t="t" r="r" b="b"/>
              <a:pathLst>
                <a:path w="1751" h="1566" extrusionOk="0">
                  <a:moveTo>
                    <a:pt x="776" y="0"/>
                  </a:moveTo>
                  <a:cubicBezTo>
                    <a:pt x="491" y="0"/>
                    <a:pt x="274" y="219"/>
                    <a:pt x="153" y="521"/>
                  </a:cubicBezTo>
                  <a:cubicBezTo>
                    <a:pt x="1" y="902"/>
                    <a:pt x="210" y="1358"/>
                    <a:pt x="609" y="1510"/>
                  </a:cubicBezTo>
                  <a:cubicBezTo>
                    <a:pt x="708" y="1548"/>
                    <a:pt x="808" y="1566"/>
                    <a:pt x="906" y="1566"/>
                  </a:cubicBezTo>
                  <a:cubicBezTo>
                    <a:pt x="1207" y="1566"/>
                    <a:pt x="1484" y="1398"/>
                    <a:pt x="1598" y="1111"/>
                  </a:cubicBezTo>
                  <a:cubicBezTo>
                    <a:pt x="1751" y="730"/>
                    <a:pt x="1408" y="198"/>
                    <a:pt x="1009" y="46"/>
                  </a:cubicBezTo>
                  <a:cubicBezTo>
                    <a:pt x="927" y="15"/>
                    <a:pt x="849" y="0"/>
                    <a:pt x="7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50"/>
            <p:cNvSpPr/>
            <p:nvPr/>
          </p:nvSpPr>
          <p:spPr>
            <a:xfrm>
              <a:off x="1908150" y="1510400"/>
              <a:ext cx="20000" cy="18375"/>
            </a:xfrm>
            <a:custGeom>
              <a:avLst/>
              <a:gdLst/>
              <a:ahLst/>
              <a:cxnLst/>
              <a:rect l="l" t="t" r="r" b="b"/>
              <a:pathLst>
                <a:path w="800" h="735" extrusionOk="0">
                  <a:moveTo>
                    <a:pt x="391" y="1"/>
                  </a:moveTo>
                  <a:cubicBezTo>
                    <a:pt x="225" y="1"/>
                    <a:pt x="72" y="126"/>
                    <a:pt x="38" y="312"/>
                  </a:cubicBezTo>
                  <a:cubicBezTo>
                    <a:pt x="0" y="502"/>
                    <a:pt x="133" y="692"/>
                    <a:pt x="324" y="730"/>
                  </a:cubicBezTo>
                  <a:cubicBezTo>
                    <a:pt x="339" y="733"/>
                    <a:pt x="354" y="734"/>
                    <a:pt x="370" y="734"/>
                  </a:cubicBezTo>
                  <a:cubicBezTo>
                    <a:pt x="546" y="734"/>
                    <a:pt x="726" y="543"/>
                    <a:pt x="761" y="369"/>
                  </a:cubicBezTo>
                  <a:cubicBezTo>
                    <a:pt x="799" y="159"/>
                    <a:pt x="647" y="45"/>
                    <a:pt x="457" y="7"/>
                  </a:cubicBezTo>
                  <a:cubicBezTo>
                    <a:pt x="435" y="3"/>
                    <a:pt x="413" y="1"/>
                    <a:pt x="3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50"/>
            <p:cNvSpPr/>
            <p:nvPr/>
          </p:nvSpPr>
          <p:spPr>
            <a:xfrm>
              <a:off x="2089325" y="1563750"/>
              <a:ext cx="39950" cy="38675"/>
            </a:xfrm>
            <a:custGeom>
              <a:avLst/>
              <a:gdLst/>
              <a:ahLst/>
              <a:cxnLst/>
              <a:rect l="l" t="t" r="r" b="b"/>
              <a:pathLst>
                <a:path w="1598" h="1547" extrusionOk="0">
                  <a:moveTo>
                    <a:pt x="789" y="0"/>
                  </a:moveTo>
                  <a:cubicBezTo>
                    <a:pt x="400" y="0"/>
                    <a:pt x="74" y="311"/>
                    <a:pt x="38" y="707"/>
                  </a:cubicBezTo>
                  <a:cubicBezTo>
                    <a:pt x="0" y="1145"/>
                    <a:pt x="304" y="1525"/>
                    <a:pt x="723" y="1544"/>
                  </a:cubicBezTo>
                  <a:cubicBezTo>
                    <a:pt x="739" y="1546"/>
                    <a:pt x="754" y="1546"/>
                    <a:pt x="770" y="1546"/>
                  </a:cubicBezTo>
                  <a:cubicBezTo>
                    <a:pt x="1170" y="1546"/>
                    <a:pt x="1523" y="1090"/>
                    <a:pt x="1560" y="669"/>
                  </a:cubicBezTo>
                  <a:cubicBezTo>
                    <a:pt x="1598" y="251"/>
                    <a:pt x="1255" y="42"/>
                    <a:pt x="856" y="4"/>
                  </a:cubicBezTo>
                  <a:cubicBezTo>
                    <a:pt x="834" y="1"/>
                    <a:pt x="811" y="0"/>
                    <a:pt x="7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50"/>
            <p:cNvSpPr/>
            <p:nvPr/>
          </p:nvSpPr>
          <p:spPr>
            <a:xfrm>
              <a:off x="2099775" y="1574250"/>
              <a:ext cx="19050" cy="17700"/>
            </a:xfrm>
            <a:custGeom>
              <a:avLst/>
              <a:gdLst/>
              <a:ahLst/>
              <a:cxnLst/>
              <a:rect l="l" t="t" r="r" b="b"/>
              <a:pathLst>
                <a:path w="762" h="708" extrusionOk="0">
                  <a:moveTo>
                    <a:pt x="379" y="0"/>
                  </a:moveTo>
                  <a:cubicBezTo>
                    <a:pt x="367" y="0"/>
                    <a:pt x="355" y="1"/>
                    <a:pt x="343" y="2"/>
                  </a:cubicBezTo>
                  <a:cubicBezTo>
                    <a:pt x="134" y="21"/>
                    <a:pt x="1" y="192"/>
                    <a:pt x="20" y="401"/>
                  </a:cubicBezTo>
                  <a:cubicBezTo>
                    <a:pt x="37" y="579"/>
                    <a:pt x="272" y="708"/>
                    <a:pt x="458" y="708"/>
                  </a:cubicBezTo>
                  <a:cubicBezTo>
                    <a:pt x="471" y="708"/>
                    <a:pt x="483" y="707"/>
                    <a:pt x="495" y="706"/>
                  </a:cubicBezTo>
                  <a:cubicBezTo>
                    <a:pt x="704" y="687"/>
                    <a:pt x="761" y="496"/>
                    <a:pt x="742" y="306"/>
                  </a:cubicBezTo>
                  <a:cubicBezTo>
                    <a:pt x="725" y="128"/>
                    <a:pt x="557" y="0"/>
                    <a:pt x="3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50"/>
            <p:cNvSpPr/>
            <p:nvPr/>
          </p:nvSpPr>
          <p:spPr>
            <a:xfrm>
              <a:off x="2199625" y="1362050"/>
              <a:ext cx="84675" cy="73900"/>
            </a:xfrm>
            <a:custGeom>
              <a:avLst/>
              <a:gdLst/>
              <a:ahLst/>
              <a:cxnLst/>
              <a:rect l="l" t="t" r="r" b="b"/>
              <a:pathLst>
                <a:path w="3387" h="2956" extrusionOk="0">
                  <a:moveTo>
                    <a:pt x="1659" y="0"/>
                  </a:moveTo>
                  <a:cubicBezTo>
                    <a:pt x="1063" y="0"/>
                    <a:pt x="493" y="379"/>
                    <a:pt x="267" y="996"/>
                  </a:cubicBezTo>
                  <a:cubicBezTo>
                    <a:pt x="1" y="1776"/>
                    <a:pt x="362" y="2632"/>
                    <a:pt x="1104" y="2898"/>
                  </a:cubicBezTo>
                  <a:cubicBezTo>
                    <a:pt x="1214" y="2937"/>
                    <a:pt x="1328" y="2955"/>
                    <a:pt x="1445" y="2955"/>
                  </a:cubicBezTo>
                  <a:cubicBezTo>
                    <a:pt x="2122" y="2955"/>
                    <a:pt x="2877" y="2348"/>
                    <a:pt x="3120" y="1700"/>
                  </a:cubicBezTo>
                  <a:cubicBezTo>
                    <a:pt x="3387" y="920"/>
                    <a:pt x="2873" y="368"/>
                    <a:pt x="2131" y="83"/>
                  </a:cubicBezTo>
                  <a:cubicBezTo>
                    <a:pt x="1976" y="27"/>
                    <a:pt x="1816" y="0"/>
                    <a:pt x="16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50"/>
            <p:cNvSpPr/>
            <p:nvPr/>
          </p:nvSpPr>
          <p:spPr>
            <a:xfrm>
              <a:off x="2221975" y="1382450"/>
              <a:ext cx="37600" cy="34650"/>
            </a:xfrm>
            <a:custGeom>
              <a:avLst/>
              <a:gdLst/>
              <a:ahLst/>
              <a:cxnLst/>
              <a:rect l="l" t="t" r="r" b="b"/>
              <a:pathLst>
                <a:path w="1504" h="1386" extrusionOk="0">
                  <a:moveTo>
                    <a:pt x="747" y="0"/>
                  </a:moveTo>
                  <a:cubicBezTo>
                    <a:pt x="409" y="0"/>
                    <a:pt x="110" y="234"/>
                    <a:pt x="58" y="560"/>
                  </a:cubicBezTo>
                  <a:cubicBezTo>
                    <a:pt x="1" y="922"/>
                    <a:pt x="400" y="1321"/>
                    <a:pt x="781" y="1378"/>
                  </a:cubicBezTo>
                  <a:cubicBezTo>
                    <a:pt x="814" y="1383"/>
                    <a:pt x="845" y="1385"/>
                    <a:pt x="875" y="1385"/>
                  </a:cubicBezTo>
                  <a:cubicBezTo>
                    <a:pt x="1196" y="1385"/>
                    <a:pt x="1375" y="1119"/>
                    <a:pt x="1427" y="788"/>
                  </a:cubicBezTo>
                  <a:cubicBezTo>
                    <a:pt x="1504" y="427"/>
                    <a:pt x="1237" y="66"/>
                    <a:pt x="857" y="9"/>
                  </a:cubicBezTo>
                  <a:cubicBezTo>
                    <a:pt x="820" y="3"/>
                    <a:pt x="783" y="0"/>
                    <a:pt x="74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" name="Title 74"/>
          <p:cNvSpPr>
            <a:spLocks noGrp="1"/>
          </p:cNvSpPr>
          <p:nvPr>
            <p:ph type="title"/>
          </p:nvPr>
        </p:nvSpPr>
        <p:spPr>
          <a:xfrm>
            <a:off x="2468450" y="594792"/>
            <a:ext cx="4394803" cy="790800"/>
          </a:xfrm>
        </p:spPr>
        <p:txBody>
          <a:bodyPr/>
          <a:lstStyle/>
          <a:p>
            <a:pPr algn="ctr"/>
            <a:r>
              <a:rPr lang="en-US" sz="2800" dirty="0" err="1" smtClean="0"/>
              <a:t>Dampak</a:t>
            </a:r>
            <a:r>
              <a:rPr lang="en-US" sz="2800" dirty="0" smtClean="0"/>
              <a:t> </a:t>
            </a:r>
            <a:r>
              <a:rPr lang="en-US" sz="2800" dirty="0" err="1" smtClean="0"/>
              <a:t>penuaan</a:t>
            </a:r>
            <a:r>
              <a:rPr lang="en-US" sz="2800" dirty="0" smtClean="0"/>
              <a:t> </a:t>
            </a:r>
            <a:r>
              <a:rPr lang="en-US" sz="2800" dirty="0" err="1" smtClean="0"/>
              <a:t>petani</a:t>
            </a:r>
            <a:endParaRPr lang="en-US" sz="2800" dirty="0"/>
          </a:p>
        </p:txBody>
      </p:sp>
      <p:sp>
        <p:nvSpPr>
          <p:cNvPr id="76" name="Subtitle 75"/>
          <p:cNvSpPr>
            <a:spLocks noGrp="1"/>
          </p:cNvSpPr>
          <p:nvPr>
            <p:ph type="subTitle" idx="1"/>
          </p:nvPr>
        </p:nvSpPr>
        <p:spPr>
          <a:xfrm>
            <a:off x="629142" y="1417072"/>
            <a:ext cx="6686058" cy="1273576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000" dirty="0" err="1" smtClean="0"/>
              <a:t>Ketidakseimbangan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ketersediaan</a:t>
            </a:r>
            <a:r>
              <a:rPr lang="en-US" sz="2000" dirty="0" smtClean="0"/>
              <a:t> </a:t>
            </a:r>
            <a:r>
              <a:rPr lang="en-US" sz="2000" dirty="0" err="1" smtClean="0"/>
              <a:t>produksi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konsumsi</a:t>
            </a:r>
            <a:r>
              <a:rPr lang="en-US" sz="2000" dirty="0" smtClean="0"/>
              <a:t> (</a:t>
            </a:r>
            <a:r>
              <a:rPr lang="en-US" sz="2000" dirty="0" err="1" smtClean="0"/>
              <a:t>permintaan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 smtClean="0"/>
              <a:t>pangan</a:t>
            </a:r>
            <a:r>
              <a:rPr lang="en-US" sz="2000" dirty="0" smtClean="0"/>
              <a:t> </a:t>
            </a:r>
            <a:r>
              <a:rPr lang="en-US" sz="2000" dirty="0" err="1" smtClean="0"/>
              <a:t>terus</a:t>
            </a:r>
            <a:r>
              <a:rPr lang="en-US" sz="2000" dirty="0" smtClean="0"/>
              <a:t> </a:t>
            </a:r>
            <a:r>
              <a:rPr lang="en-US" sz="2000" dirty="0" err="1" smtClean="0"/>
              <a:t>naik</a:t>
            </a:r>
            <a:r>
              <a:rPr lang="en-US" sz="2000" dirty="0" smtClean="0"/>
              <a:t> </a:t>
            </a:r>
            <a:r>
              <a:rPr lang="en-US" sz="2000" dirty="0" err="1" smtClean="0"/>
              <a:t>seiring</a:t>
            </a:r>
            <a:r>
              <a:rPr lang="en-US" sz="2000" dirty="0" smtClean="0"/>
              <a:t> </a:t>
            </a:r>
            <a:r>
              <a:rPr lang="en-US" sz="2000" dirty="0" err="1" smtClean="0"/>
              <a:t>pertambahan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penduduk</a:t>
            </a:r>
            <a:r>
              <a:rPr lang="en-US" sz="2000" dirty="0" smtClean="0"/>
              <a:t>, </a:t>
            </a:r>
            <a:r>
              <a:rPr lang="en-US" sz="2000" dirty="0" err="1" smtClean="0"/>
              <a:t>kemajuan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, </a:t>
            </a:r>
            <a:r>
              <a:rPr lang="en-US" sz="2000" dirty="0" err="1" smtClean="0"/>
              <a:t>pertumbuhan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 </a:t>
            </a:r>
            <a:r>
              <a:rPr lang="en-US" sz="2000" dirty="0" err="1" smtClean="0"/>
              <a:t>pengolahan</a:t>
            </a:r>
            <a:r>
              <a:rPr lang="en-US" sz="2000" dirty="0" smtClean="0"/>
              <a:t> </a:t>
            </a:r>
            <a:r>
              <a:rPr lang="en-US" sz="2000" dirty="0" err="1" smtClean="0"/>
              <a:t>makanan</a:t>
            </a:r>
            <a:endParaRPr lang="en-US" sz="2000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err="1" smtClean="0"/>
              <a:t>Menyusutnya</a:t>
            </a:r>
            <a:r>
              <a:rPr lang="en-US" sz="2000" dirty="0" smtClean="0"/>
              <a:t> </a:t>
            </a:r>
            <a:r>
              <a:rPr lang="en-US" sz="2000" dirty="0" err="1" smtClean="0"/>
              <a:t>lahan</a:t>
            </a:r>
            <a:r>
              <a:rPr lang="en-US" sz="2000" dirty="0" smtClean="0"/>
              <a:t> </a:t>
            </a:r>
            <a:r>
              <a:rPr lang="en-US" sz="2000" dirty="0" err="1" smtClean="0"/>
              <a:t>pertanian</a:t>
            </a:r>
            <a:r>
              <a:rPr lang="en-US" sz="2000" dirty="0" smtClean="0"/>
              <a:t> </a:t>
            </a:r>
            <a:r>
              <a:rPr lang="en-US" sz="2000" dirty="0" err="1" smtClean="0"/>
              <a:t>munculnya</a:t>
            </a:r>
            <a:r>
              <a:rPr lang="en-US" sz="2000" dirty="0" smtClean="0"/>
              <a:t> </a:t>
            </a:r>
            <a:r>
              <a:rPr lang="en-US" sz="2000" dirty="0" err="1" smtClean="0"/>
              <a:t>ketidakseimbangan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</a:t>
            </a:r>
            <a:endParaRPr lang="en-US" sz="2000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err="1" smtClean="0"/>
              <a:t>Dampak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endParaRPr lang="en-US" sz="20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" name="Google Shape;1230;p51"/>
          <p:cNvSpPr txBox="1">
            <a:spLocks noGrp="1"/>
          </p:cNvSpPr>
          <p:nvPr>
            <p:ph type="subTitle" idx="1"/>
          </p:nvPr>
        </p:nvSpPr>
        <p:spPr>
          <a:xfrm>
            <a:off x="4277534" y="1584448"/>
            <a:ext cx="4141251" cy="251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pertanian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pilihan</a:t>
            </a:r>
            <a:r>
              <a:rPr lang="en-US" sz="2000" dirty="0" smtClean="0"/>
              <a:t> </a:t>
            </a:r>
            <a:r>
              <a:rPr lang="en-US" sz="2000" dirty="0" err="1" smtClean="0"/>
              <a:t>terakhir</a:t>
            </a:r>
            <a:endParaRPr lang="en-US" sz="2000" dirty="0" smtClean="0"/>
          </a:p>
          <a:p>
            <a:r>
              <a:rPr lang="en-US" sz="2000" dirty="0" err="1" smtClean="0"/>
              <a:t>Rendahnya</a:t>
            </a:r>
            <a:r>
              <a:rPr lang="en-US" sz="2000" dirty="0" smtClean="0"/>
              <a:t> </a:t>
            </a:r>
            <a:r>
              <a:rPr lang="en-US" sz="2000" dirty="0" err="1" smtClean="0"/>
              <a:t>penguasaan</a:t>
            </a:r>
            <a:r>
              <a:rPr lang="en-US" sz="2000" dirty="0" smtClean="0"/>
              <a:t> </a:t>
            </a:r>
            <a:r>
              <a:rPr lang="en-US" sz="2000" dirty="0" err="1" smtClean="0"/>
              <a:t>lahan</a:t>
            </a:r>
            <a:r>
              <a:rPr lang="en-US" sz="2000" dirty="0" smtClean="0"/>
              <a:t> </a:t>
            </a:r>
            <a:r>
              <a:rPr lang="en-US" sz="2000" dirty="0" err="1" smtClean="0"/>
              <a:t>pertanian</a:t>
            </a:r>
            <a:r>
              <a:rPr lang="en-US" sz="2000" dirty="0" smtClean="0"/>
              <a:t> </a:t>
            </a:r>
            <a:r>
              <a:rPr lang="en-US" sz="2000" dirty="0" err="1" smtClean="0"/>
              <a:t>akibat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waris</a:t>
            </a:r>
            <a:endParaRPr lang="en-US" sz="2000" dirty="0" smtClean="0"/>
          </a:p>
          <a:p>
            <a:r>
              <a:rPr lang="en-US" sz="2000" dirty="0" err="1" smtClean="0"/>
              <a:t>Pendapatan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pertanian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</a:t>
            </a:r>
            <a:r>
              <a:rPr lang="en-US" sz="2000" dirty="0" smtClean="0"/>
              <a:t> (</a:t>
            </a:r>
            <a:r>
              <a:rPr lang="en-US" sz="2000" dirty="0" err="1" smtClean="0"/>
              <a:t>resiko</a:t>
            </a:r>
            <a:r>
              <a:rPr lang="en-US" sz="2000" dirty="0" smtClean="0"/>
              <a:t> </a:t>
            </a:r>
            <a:r>
              <a:rPr lang="en-US" sz="2000" dirty="0" err="1" smtClean="0"/>
              <a:t>ketidakpastian</a:t>
            </a:r>
            <a:r>
              <a:rPr lang="en-US" sz="2000" dirty="0" smtClean="0"/>
              <a:t> </a:t>
            </a:r>
            <a:r>
              <a:rPr lang="en-US" sz="2000" dirty="0" err="1" smtClean="0"/>
              <a:t>harga</a:t>
            </a:r>
            <a:r>
              <a:rPr lang="en-US" sz="2000" dirty="0" smtClean="0"/>
              <a:t>, </a:t>
            </a:r>
            <a:r>
              <a:rPr lang="en-US" sz="2000" dirty="0" err="1" smtClean="0"/>
              <a:t>gagal</a:t>
            </a:r>
            <a:r>
              <a:rPr lang="en-US" sz="2000" dirty="0" smtClean="0"/>
              <a:t> </a:t>
            </a:r>
            <a:r>
              <a:rPr lang="en-US" sz="2000" dirty="0" err="1" smtClean="0"/>
              <a:t>panen</a:t>
            </a:r>
            <a:r>
              <a:rPr lang="en-US" sz="2000" dirty="0" smtClean="0"/>
              <a:t>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1100"/>
              <a:buFont typeface="Arial"/>
              <a:buNone/>
            </a:pPr>
            <a:endParaRPr/>
          </a:p>
        </p:txBody>
      </p:sp>
      <p:grpSp>
        <p:nvGrpSpPr>
          <p:cNvPr id="1231" name="Google Shape;1231;p51"/>
          <p:cNvGrpSpPr/>
          <p:nvPr/>
        </p:nvGrpSpPr>
        <p:grpSpPr>
          <a:xfrm>
            <a:off x="1085096" y="1091965"/>
            <a:ext cx="2340592" cy="3623538"/>
            <a:chOff x="780325" y="1286875"/>
            <a:chExt cx="2214792" cy="3428783"/>
          </a:xfrm>
        </p:grpSpPr>
        <p:sp>
          <p:nvSpPr>
            <p:cNvPr id="1232" name="Google Shape;1232;p51"/>
            <p:cNvSpPr/>
            <p:nvPr/>
          </p:nvSpPr>
          <p:spPr>
            <a:xfrm>
              <a:off x="1388089" y="4296946"/>
              <a:ext cx="209296" cy="161079"/>
            </a:xfrm>
            <a:custGeom>
              <a:avLst/>
              <a:gdLst/>
              <a:ahLst/>
              <a:cxnLst/>
              <a:rect l="l" t="t" r="r" b="b"/>
              <a:pathLst>
                <a:path w="4905" h="3775" extrusionOk="0">
                  <a:moveTo>
                    <a:pt x="1880" y="0"/>
                  </a:moveTo>
                  <a:cubicBezTo>
                    <a:pt x="1821" y="0"/>
                    <a:pt x="1761" y="2"/>
                    <a:pt x="1702" y="5"/>
                  </a:cubicBezTo>
                  <a:cubicBezTo>
                    <a:pt x="1102" y="39"/>
                    <a:pt x="501" y="272"/>
                    <a:pt x="1" y="806"/>
                  </a:cubicBezTo>
                  <a:cubicBezTo>
                    <a:pt x="501" y="1306"/>
                    <a:pt x="868" y="1640"/>
                    <a:pt x="1202" y="1940"/>
                  </a:cubicBezTo>
                  <a:cubicBezTo>
                    <a:pt x="1569" y="2207"/>
                    <a:pt x="1835" y="2407"/>
                    <a:pt x="2136" y="2607"/>
                  </a:cubicBezTo>
                  <a:cubicBezTo>
                    <a:pt x="2436" y="2774"/>
                    <a:pt x="2703" y="2907"/>
                    <a:pt x="3070" y="3074"/>
                  </a:cubicBezTo>
                  <a:cubicBezTo>
                    <a:pt x="3470" y="3241"/>
                    <a:pt x="3837" y="3474"/>
                    <a:pt x="4504" y="3775"/>
                  </a:cubicBezTo>
                  <a:cubicBezTo>
                    <a:pt x="4871" y="3174"/>
                    <a:pt x="4904" y="2507"/>
                    <a:pt x="4671" y="1907"/>
                  </a:cubicBezTo>
                  <a:cubicBezTo>
                    <a:pt x="4437" y="1273"/>
                    <a:pt x="4004" y="739"/>
                    <a:pt x="3470" y="439"/>
                  </a:cubicBezTo>
                  <a:cubicBezTo>
                    <a:pt x="2959" y="138"/>
                    <a:pt x="2421" y="0"/>
                    <a:pt x="1880" y="0"/>
                  </a:cubicBezTo>
                  <a:close/>
                </a:path>
              </a:pathLst>
            </a:custGeom>
            <a:solidFill>
              <a:srgbClr val="4476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51"/>
            <p:cNvSpPr/>
            <p:nvPr/>
          </p:nvSpPr>
          <p:spPr>
            <a:xfrm>
              <a:off x="1772428" y="4224703"/>
              <a:ext cx="133813" cy="146486"/>
            </a:xfrm>
            <a:custGeom>
              <a:avLst/>
              <a:gdLst/>
              <a:ahLst/>
              <a:cxnLst/>
              <a:rect l="l" t="t" r="r" b="b"/>
              <a:pathLst>
                <a:path w="3136" h="3433" extrusionOk="0">
                  <a:moveTo>
                    <a:pt x="2376" y="0"/>
                  </a:moveTo>
                  <a:cubicBezTo>
                    <a:pt x="2069" y="0"/>
                    <a:pt x="1807" y="64"/>
                    <a:pt x="1568" y="164"/>
                  </a:cubicBezTo>
                  <a:cubicBezTo>
                    <a:pt x="1134" y="297"/>
                    <a:pt x="834" y="531"/>
                    <a:pt x="567" y="831"/>
                  </a:cubicBezTo>
                  <a:cubicBezTo>
                    <a:pt x="300" y="1131"/>
                    <a:pt x="134" y="1531"/>
                    <a:pt x="34" y="1932"/>
                  </a:cubicBezTo>
                  <a:cubicBezTo>
                    <a:pt x="0" y="2365"/>
                    <a:pt x="0" y="2832"/>
                    <a:pt x="234" y="3433"/>
                  </a:cubicBezTo>
                  <a:cubicBezTo>
                    <a:pt x="867" y="3399"/>
                    <a:pt x="1301" y="3266"/>
                    <a:pt x="1668" y="3099"/>
                  </a:cubicBezTo>
                  <a:cubicBezTo>
                    <a:pt x="2002" y="2932"/>
                    <a:pt x="2268" y="2732"/>
                    <a:pt x="2502" y="2465"/>
                  </a:cubicBezTo>
                  <a:cubicBezTo>
                    <a:pt x="2735" y="2232"/>
                    <a:pt x="2869" y="1932"/>
                    <a:pt x="2969" y="1531"/>
                  </a:cubicBezTo>
                  <a:cubicBezTo>
                    <a:pt x="3069" y="1164"/>
                    <a:pt x="3136" y="731"/>
                    <a:pt x="3069" y="97"/>
                  </a:cubicBezTo>
                  <a:cubicBezTo>
                    <a:pt x="2813" y="30"/>
                    <a:pt x="2584" y="0"/>
                    <a:pt x="2376" y="0"/>
                  </a:cubicBezTo>
                  <a:close/>
                </a:path>
              </a:pathLst>
            </a:custGeom>
            <a:solidFill>
              <a:srgbClr val="529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51"/>
            <p:cNvSpPr/>
            <p:nvPr/>
          </p:nvSpPr>
          <p:spPr>
            <a:xfrm>
              <a:off x="1856404" y="4385232"/>
              <a:ext cx="279019" cy="115508"/>
            </a:xfrm>
            <a:custGeom>
              <a:avLst/>
              <a:gdLst/>
              <a:ahLst/>
              <a:cxnLst/>
              <a:rect l="l" t="t" r="r" b="b"/>
              <a:pathLst>
                <a:path w="6539" h="2707" extrusionOk="0">
                  <a:moveTo>
                    <a:pt x="3499" y="0"/>
                  </a:moveTo>
                  <a:cubicBezTo>
                    <a:pt x="3321" y="0"/>
                    <a:pt x="3144" y="13"/>
                    <a:pt x="2969" y="38"/>
                  </a:cubicBezTo>
                  <a:cubicBezTo>
                    <a:pt x="2269" y="104"/>
                    <a:pt x="1601" y="405"/>
                    <a:pt x="1068" y="838"/>
                  </a:cubicBezTo>
                  <a:cubicBezTo>
                    <a:pt x="534" y="1305"/>
                    <a:pt x="100" y="1906"/>
                    <a:pt x="0" y="2706"/>
                  </a:cubicBezTo>
                  <a:cubicBezTo>
                    <a:pt x="801" y="2706"/>
                    <a:pt x="1335" y="2673"/>
                    <a:pt x="1868" y="2673"/>
                  </a:cubicBezTo>
                  <a:cubicBezTo>
                    <a:pt x="2369" y="2640"/>
                    <a:pt x="2836" y="2606"/>
                    <a:pt x="3303" y="2539"/>
                  </a:cubicBezTo>
                  <a:cubicBezTo>
                    <a:pt x="3770" y="2473"/>
                    <a:pt x="4203" y="2406"/>
                    <a:pt x="4704" y="2306"/>
                  </a:cubicBezTo>
                  <a:cubicBezTo>
                    <a:pt x="5237" y="2173"/>
                    <a:pt x="5771" y="2072"/>
                    <a:pt x="6538" y="1872"/>
                  </a:cubicBezTo>
                  <a:cubicBezTo>
                    <a:pt x="6238" y="1105"/>
                    <a:pt x="5671" y="638"/>
                    <a:pt x="5037" y="338"/>
                  </a:cubicBezTo>
                  <a:cubicBezTo>
                    <a:pt x="4562" y="113"/>
                    <a:pt x="4030" y="0"/>
                    <a:pt x="34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51"/>
            <p:cNvSpPr/>
            <p:nvPr/>
          </p:nvSpPr>
          <p:spPr>
            <a:xfrm>
              <a:off x="1642878" y="4225087"/>
              <a:ext cx="146657" cy="205883"/>
            </a:xfrm>
            <a:custGeom>
              <a:avLst/>
              <a:gdLst/>
              <a:ahLst/>
              <a:cxnLst/>
              <a:rect l="l" t="t" r="r" b="b"/>
              <a:pathLst>
                <a:path w="3437" h="4825" extrusionOk="0">
                  <a:moveTo>
                    <a:pt x="687" y="1"/>
                  </a:moveTo>
                  <a:cubicBezTo>
                    <a:pt x="460" y="1"/>
                    <a:pt x="228" y="38"/>
                    <a:pt x="1" y="121"/>
                  </a:cubicBezTo>
                  <a:cubicBezTo>
                    <a:pt x="167" y="822"/>
                    <a:pt x="268" y="1256"/>
                    <a:pt x="401" y="1656"/>
                  </a:cubicBezTo>
                  <a:cubicBezTo>
                    <a:pt x="534" y="2056"/>
                    <a:pt x="634" y="2390"/>
                    <a:pt x="801" y="2690"/>
                  </a:cubicBezTo>
                  <a:cubicBezTo>
                    <a:pt x="968" y="2990"/>
                    <a:pt x="1168" y="3290"/>
                    <a:pt x="1435" y="3624"/>
                  </a:cubicBezTo>
                  <a:cubicBezTo>
                    <a:pt x="1702" y="3924"/>
                    <a:pt x="2002" y="4291"/>
                    <a:pt x="2469" y="4825"/>
                  </a:cubicBezTo>
                  <a:cubicBezTo>
                    <a:pt x="3036" y="4424"/>
                    <a:pt x="3303" y="3824"/>
                    <a:pt x="3370" y="3224"/>
                  </a:cubicBezTo>
                  <a:cubicBezTo>
                    <a:pt x="3436" y="2623"/>
                    <a:pt x="3336" y="2023"/>
                    <a:pt x="3036" y="1522"/>
                  </a:cubicBezTo>
                  <a:cubicBezTo>
                    <a:pt x="2769" y="989"/>
                    <a:pt x="2336" y="555"/>
                    <a:pt x="1802" y="288"/>
                  </a:cubicBezTo>
                  <a:cubicBezTo>
                    <a:pt x="1481" y="117"/>
                    <a:pt x="1092" y="1"/>
                    <a:pt x="68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51"/>
            <p:cNvSpPr/>
            <p:nvPr/>
          </p:nvSpPr>
          <p:spPr>
            <a:xfrm>
              <a:off x="1537566" y="4229440"/>
              <a:ext cx="172259" cy="178787"/>
            </a:xfrm>
            <a:custGeom>
              <a:avLst/>
              <a:gdLst/>
              <a:ahLst/>
              <a:cxnLst/>
              <a:rect l="l" t="t" r="r" b="b"/>
              <a:pathLst>
                <a:path w="4037" h="4190" extrusionOk="0">
                  <a:moveTo>
                    <a:pt x="1412" y="1"/>
                  </a:moveTo>
                  <a:cubicBezTo>
                    <a:pt x="913" y="1"/>
                    <a:pt x="412" y="142"/>
                    <a:pt x="0" y="553"/>
                  </a:cubicBezTo>
                  <a:lnTo>
                    <a:pt x="834" y="1821"/>
                  </a:lnTo>
                  <a:cubicBezTo>
                    <a:pt x="1068" y="2121"/>
                    <a:pt x="1234" y="2388"/>
                    <a:pt x="1435" y="2588"/>
                  </a:cubicBezTo>
                  <a:cubicBezTo>
                    <a:pt x="1635" y="2788"/>
                    <a:pt x="1868" y="2988"/>
                    <a:pt x="2168" y="3255"/>
                  </a:cubicBezTo>
                  <a:cubicBezTo>
                    <a:pt x="2469" y="3489"/>
                    <a:pt x="2836" y="3755"/>
                    <a:pt x="3369" y="4189"/>
                  </a:cubicBezTo>
                  <a:cubicBezTo>
                    <a:pt x="3870" y="3722"/>
                    <a:pt x="4036" y="3088"/>
                    <a:pt x="4003" y="2488"/>
                  </a:cubicBezTo>
                  <a:cubicBezTo>
                    <a:pt x="3970" y="1887"/>
                    <a:pt x="3703" y="1320"/>
                    <a:pt x="3303" y="853"/>
                  </a:cubicBezTo>
                  <a:cubicBezTo>
                    <a:pt x="2869" y="420"/>
                    <a:pt x="2335" y="119"/>
                    <a:pt x="1735" y="19"/>
                  </a:cubicBezTo>
                  <a:cubicBezTo>
                    <a:pt x="1628" y="8"/>
                    <a:pt x="1520" y="1"/>
                    <a:pt x="14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51"/>
            <p:cNvSpPr/>
            <p:nvPr/>
          </p:nvSpPr>
          <p:spPr>
            <a:xfrm>
              <a:off x="1763894" y="4314228"/>
              <a:ext cx="162274" cy="138123"/>
            </a:xfrm>
            <a:custGeom>
              <a:avLst/>
              <a:gdLst/>
              <a:ahLst/>
              <a:cxnLst/>
              <a:rect l="l" t="t" r="r" b="b"/>
              <a:pathLst>
                <a:path w="3803" h="3237" extrusionOk="0">
                  <a:moveTo>
                    <a:pt x="2302" y="0"/>
                  </a:moveTo>
                  <a:cubicBezTo>
                    <a:pt x="1801" y="34"/>
                    <a:pt x="1368" y="201"/>
                    <a:pt x="967" y="501"/>
                  </a:cubicBezTo>
                  <a:cubicBezTo>
                    <a:pt x="600" y="768"/>
                    <a:pt x="334" y="1168"/>
                    <a:pt x="167" y="1635"/>
                  </a:cubicBezTo>
                  <a:cubicBezTo>
                    <a:pt x="33" y="2102"/>
                    <a:pt x="0" y="2636"/>
                    <a:pt x="300" y="3236"/>
                  </a:cubicBezTo>
                  <a:cubicBezTo>
                    <a:pt x="934" y="3136"/>
                    <a:pt x="1334" y="3036"/>
                    <a:pt x="1701" y="2903"/>
                  </a:cubicBezTo>
                  <a:cubicBezTo>
                    <a:pt x="2035" y="2802"/>
                    <a:pt x="2302" y="2669"/>
                    <a:pt x="2535" y="2502"/>
                  </a:cubicBezTo>
                  <a:cubicBezTo>
                    <a:pt x="2769" y="2335"/>
                    <a:pt x="2935" y="2102"/>
                    <a:pt x="3136" y="1802"/>
                  </a:cubicBezTo>
                  <a:cubicBezTo>
                    <a:pt x="3336" y="1502"/>
                    <a:pt x="3536" y="1135"/>
                    <a:pt x="3803" y="534"/>
                  </a:cubicBezTo>
                  <a:cubicBezTo>
                    <a:pt x="3302" y="101"/>
                    <a:pt x="2802" y="0"/>
                    <a:pt x="2302" y="0"/>
                  </a:cubicBezTo>
                  <a:close/>
                </a:path>
              </a:pathLst>
            </a:custGeom>
            <a:solidFill>
              <a:srgbClr val="4476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51"/>
            <p:cNvSpPr/>
            <p:nvPr/>
          </p:nvSpPr>
          <p:spPr>
            <a:xfrm>
              <a:off x="1836477" y="4327413"/>
              <a:ext cx="212113" cy="136288"/>
            </a:xfrm>
            <a:custGeom>
              <a:avLst/>
              <a:gdLst/>
              <a:ahLst/>
              <a:cxnLst/>
              <a:rect l="l" t="t" r="r" b="b"/>
              <a:pathLst>
                <a:path w="4971" h="3194" extrusionOk="0">
                  <a:moveTo>
                    <a:pt x="2997" y="1"/>
                  </a:moveTo>
                  <a:cubicBezTo>
                    <a:pt x="2558" y="1"/>
                    <a:pt x="2117" y="88"/>
                    <a:pt x="1735" y="292"/>
                  </a:cubicBezTo>
                  <a:cubicBezTo>
                    <a:pt x="1201" y="525"/>
                    <a:pt x="767" y="892"/>
                    <a:pt x="467" y="1393"/>
                  </a:cubicBezTo>
                  <a:cubicBezTo>
                    <a:pt x="167" y="1893"/>
                    <a:pt x="0" y="2493"/>
                    <a:pt x="167" y="3194"/>
                  </a:cubicBezTo>
                  <a:cubicBezTo>
                    <a:pt x="834" y="3094"/>
                    <a:pt x="1301" y="3027"/>
                    <a:pt x="1735" y="2927"/>
                  </a:cubicBezTo>
                  <a:cubicBezTo>
                    <a:pt x="2135" y="2827"/>
                    <a:pt x="2469" y="2727"/>
                    <a:pt x="2802" y="2560"/>
                  </a:cubicBezTo>
                  <a:cubicBezTo>
                    <a:pt x="3102" y="2427"/>
                    <a:pt x="3403" y="2227"/>
                    <a:pt x="3736" y="1993"/>
                  </a:cubicBezTo>
                  <a:cubicBezTo>
                    <a:pt x="4070" y="1726"/>
                    <a:pt x="4437" y="1426"/>
                    <a:pt x="4970" y="959"/>
                  </a:cubicBezTo>
                  <a:cubicBezTo>
                    <a:pt x="4537" y="392"/>
                    <a:pt x="3970" y="125"/>
                    <a:pt x="3403" y="25"/>
                  </a:cubicBezTo>
                  <a:cubicBezTo>
                    <a:pt x="3269" y="9"/>
                    <a:pt x="3133" y="1"/>
                    <a:pt x="2997" y="1"/>
                  </a:cubicBezTo>
                  <a:close/>
                </a:path>
              </a:pathLst>
            </a:custGeom>
            <a:solidFill>
              <a:srgbClr val="4476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51"/>
            <p:cNvSpPr/>
            <p:nvPr/>
          </p:nvSpPr>
          <p:spPr>
            <a:xfrm>
              <a:off x="1718321" y="4169060"/>
              <a:ext cx="108211" cy="180793"/>
            </a:xfrm>
            <a:custGeom>
              <a:avLst/>
              <a:gdLst/>
              <a:ahLst/>
              <a:cxnLst/>
              <a:rect l="l" t="t" r="r" b="b"/>
              <a:pathLst>
                <a:path w="2536" h="4237" extrusionOk="0">
                  <a:moveTo>
                    <a:pt x="1001" y="0"/>
                  </a:moveTo>
                  <a:cubicBezTo>
                    <a:pt x="601" y="467"/>
                    <a:pt x="401" y="801"/>
                    <a:pt x="234" y="1168"/>
                  </a:cubicBezTo>
                  <a:cubicBezTo>
                    <a:pt x="67" y="1501"/>
                    <a:pt x="1" y="1801"/>
                    <a:pt x="1" y="2135"/>
                  </a:cubicBezTo>
                  <a:cubicBezTo>
                    <a:pt x="34" y="2435"/>
                    <a:pt x="101" y="2769"/>
                    <a:pt x="234" y="3102"/>
                  </a:cubicBezTo>
                  <a:cubicBezTo>
                    <a:pt x="401" y="3436"/>
                    <a:pt x="634" y="3769"/>
                    <a:pt x="1068" y="4236"/>
                  </a:cubicBezTo>
                  <a:cubicBezTo>
                    <a:pt x="1668" y="4036"/>
                    <a:pt x="2002" y="3636"/>
                    <a:pt x="2236" y="3269"/>
                  </a:cubicBezTo>
                  <a:cubicBezTo>
                    <a:pt x="2436" y="2902"/>
                    <a:pt x="2536" y="2502"/>
                    <a:pt x="2536" y="2102"/>
                  </a:cubicBezTo>
                  <a:cubicBezTo>
                    <a:pt x="2536" y="1701"/>
                    <a:pt x="2436" y="1301"/>
                    <a:pt x="2202" y="934"/>
                  </a:cubicBezTo>
                  <a:cubicBezTo>
                    <a:pt x="1969" y="567"/>
                    <a:pt x="1635" y="200"/>
                    <a:pt x="10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51"/>
            <p:cNvSpPr/>
            <p:nvPr/>
          </p:nvSpPr>
          <p:spPr>
            <a:xfrm>
              <a:off x="1510513" y="4286193"/>
              <a:ext cx="142390" cy="140512"/>
            </a:xfrm>
            <a:custGeom>
              <a:avLst/>
              <a:gdLst/>
              <a:ahLst/>
              <a:cxnLst/>
              <a:rect l="l" t="t" r="r" b="b"/>
              <a:pathLst>
                <a:path w="3337" h="3293" extrusionOk="0">
                  <a:moveTo>
                    <a:pt x="1048" y="0"/>
                  </a:moveTo>
                  <a:cubicBezTo>
                    <a:pt x="716" y="0"/>
                    <a:pt x="351" y="83"/>
                    <a:pt x="0" y="324"/>
                  </a:cubicBezTo>
                  <a:cubicBezTo>
                    <a:pt x="134" y="958"/>
                    <a:pt x="234" y="1325"/>
                    <a:pt x="367" y="1658"/>
                  </a:cubicBezTo>
                  <a:cubicBezTo>
                    <a:pt x="467" y="1958"/>
                    <a:pt x="634" y="2225"/>
                    <a:pt x="834" y="2459"/>
                  </a:cubicBezTo>
                  <a:cubicBezTo>
                    <a:pt x="1035" y="2659"/>
                    <a:pt x="1301" y="2859"/>
                    <a:pt x="1668" y="2992"/>
                  </a:cubicBezTo>
                  <a:cubicBezTo>
                    <a:pt x="2035" y="3159"/>
                    <a:pt x="2436" y="3293"/>
                    <a:pt x="3103" y="3293"/>
                  </a:cubicBezTo>
                  <a:cubicBezTo>
                    <a:pt x="3303" y="2692"/>
                    <a:pt x="3336" y="2225"/>
                    <a:pt x="3236" y="1792"/>
                  </a:cubicBezTo>
                  <a:cubicBezTo>
                    <a:pt x="3169" y="1391"/>
                    <a:pt x="2969" y="1024"/>
                    <a:pt x="2669" y="724"/>
                  </a:cubicBezTo>
                  <a:cubicBezTo>
                    <a:pt x="2402" y="424"/>
                    <a:pt x="2002" y="157"/>
                    <a:pt x="1535" y="57"/>
                  </a:cubicBezTo>
                  <a:cubicBezTo>
                    <a:pt x="1386" y="23"/>
                    <a:pt x="1222" y="0"/>
                    <a:pt x="10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51"/>
            <p:cNvSpPr/>
            <p:nvPr/>
          </p:nvSpPr>
          <p:spPr>
            <a:xfrm>
              <a:off x="1420818" y="4375034"/>
              <a:ext cx="706060" cy="215355"/>
            </a:xfrm>
            <a:custGeom>
              <a:avLst/>
              <a:gdLst/>
              <a:ahLst/>
              <a:cxnLst/>
              <a:rect l="l" t="t" r="r" b="b"/>
              <a:pathLst>
                <a:path w="16547" h="5047" extrusionOk="0">
                  <a:moveTo>
                    <a:pt x="6352" y="0"/>
                  </a:moveTo>
                  <a:cubicBezTo>
                    <a:pt x="3768" y="0"/>
                    <a:pt x="3737" y="1945"/>
                    <a:pt x="3737" y="1945"/>
                  </a:cubicBezTo>
                  <a:cubicBezTo>
                    <a:pt x="3737" y="1945"/>
                    <a:pt x="3416" y="1338"/>
                    <a:pt x="2630" y="1338"/>
                  </a:cubicBezTo>
                  <a:cubicBezTo>
                    <a:pt x="2342" y="1338"/>
                    <a:pt x="1990" y="1420"/>
                    <a:pt x="1569" y="1644"/>
                  </a:cubicBezTo>
                  <a:cubicBezTo>
                    <a:pt x="1" y="2478"/>
                    <a:pt x="568" y="5047"/>
                    <a:pt x="568" y="5047"/>
                  </a:cubicBezTo>
                  <a:lnTo>
                    <a:pt x="16546" y="5047"/>
                  </a:lnTo>
                  <a:cubicBezTo>
                    <a:pt x="15946" y="2912"/>
                    <a:pt x="14720" y="2378"/>
                    <a:pt x="13644" y="2378"/>
                  </a:cubicBezTo>
                  <a:cubicBezTo>
                    <a:pt x="12568" y="2378"/>
                    <a:pt x="11643" y="2912"/>
                    <a:pt x="11643" y="2912"/>
                  </a:cubicBezTo>
                  <a:cubicBezTo>
                    <a:pt x="11643" y="2912"/>
                    <a:pt x="9608" y="143"/>
                    <a:pt x="6672" y="10"/>
                  </a:cubicBezTo>
                  <a:cubicBezTo>
                    <a:pt x="6562" y="3"/>
                    <a:pt x="6455" y="0"/>
                    <a:pt x="63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51"/>
            <p:cNvSpPr/>
            <p:nvPr/>
          </p:nvSpPr>
          <p:spPr>
            <a:xfrm>
              <a:off x="1445055" y="4444844"/>
              <a:ext cx="616325" cy="145547"/>
            </a:xfrm>
            <a:custGeom>
              <a:avLst/>
              <a:gdLst/>
              <a:ahLst/>
              <a:cxnLst/>
              <a:rect l="l" t="t" r="r" b="b"/>
              <a:pathLst>
                <a:path w="14444" h="3411" extrusionOk="0">
                  <a:moveTo>
                    <a:pt x="5832" y="0"/>
                  </a:moveTo>
                  <a:cubicBezTo>
                    <a:pt x="4164" y="0"/>
                    <a:pt x="3556" y="776"/>
                    <a:pt x="3336" y="1343"/>
                  </a:cubicBezTo>
                  <a:cubicBezTo>
                    <a:pt x="3266" y="1506"/>
                    <a:pt x="3114" y="1588"/>
                    <a:pt x="2960" y="1588"/>
                  </a:cubicBezTo>
                  <a:cubicBezTo>
                    <a:pt x="2895" y="1588"/>
                    <a:pt x="2829" y="1573"/>
                    <a:pt x="2769" y="1543"/>
                  </a:cubicBezTo>
                  <a:cubicBezTo>
                    <a:pt x="2585" y="1426"/>
                    <a:pt x="2352" y="1343"/>
                    <a:pt x="2060" y="1343"/>
                  </a:cubicBezTo>
                  <a:cubicBezTo>
                    <a:pt x="1768" y="1343"/>
                    <a:pt x="1418" y="1426"/>
                    <a:pt x="1001" y="1643"/>
                  </a:cubicBezTo>
                  <a:cubicBezTo>
                    <a:pt x="367" y="1976"/>
                    <a:pt x="100" y="2610"/>
                    <a:pt x="0" y="3211"/>
                  </a:cubicBezTo>
                  <a:cubicBezTo>
                    <a:pt x="0" y="3344"/>
                    <a:pt x="33" y="3411"/>
                    <a:pt x="33" y="3411"/>
                  </a:cubicBezTo>
                  <a:lnTo>
                    <a:pt x="13810" y="3411"/>
                  </a:lnTo>
                  <a:cubicBezTo>
                    <a:pt x="14344" y="3411"/>
                    <a:pt x="14444" y="2677"/>
                    <a:pt x="13977" y="2510"/>
                  </a:cubicBezTo>
                  <a:cubicBezTo>
                    <a:pt x="13668" y="2412"/>
                    <a:pt x="13353" y="2373"/>
                    <a:pt x="13050" y="2373"/>
                  </a:cubicBezTo>
                  <a:cubicBezTo>
                    <a:pt x="12632" y="2373"/>
                    <a:pt x="12237" y="2447"/>
                    <a:pt x="11909" y="2543"/>
                  </a:cubicBezTo>
                  <a:cubicBezTo>
                    <a:pt x="11758" y="2591"/>
                    <a:pt x="11605" y="2614"/>
                    <a:pt x="11453" y="2614"/>
                  </a:cubicBezTo>
                  <a:cubicBezTo>
                    <a:pt x="11068" y="2614"/>
                    <a:pt x="10695" y="2464"/>
                    <a:pt x="10407" y="2177"/>
                  </a:cubicBezTo>
                  <a:cubicBezTo>
                    <a:pt x="9607" y="1343"/>
                    <a:pt x="8039" y="108"/>
                    <a:pt x="6138" y="8"/>
                  </a:cubicBezTo>
                  <a:cubicBezTo>
                    <a:pt x="6032" y="3"/>
                    <a:pt x="5930" y="0"/>
                    <a:pt x="58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51"/>
            <p:cNvSpPr/>
            <p:nvPr/>
          </p:nvSpPr>
          <p:spPr>
            <a:xfrm>
              <a:off x="780325" y="3878682"/>
              <a:ext cx="805652" cy="183652"/>
            </a:xfrm>
            <a:custGeom>
              <a:avLst/>
              <a:gdLst/>
              <a:ahLst/>
              <a:cxnLst/>
              <a:rect l="l" t="t" r="r" b="b"/>
              <a:pathLst>
                <a:path w="18881" h="4304" extrusionOk="0">
                  <a:moveTo>
                    <a:pt x="9440" y="0"/>
                  </a:moveTo>
                  <a:cubicBezTo>
                    <a:pt x="4237" y="0"/>
                    <a:pt x="0" y="968"/>
                    <a:pt x="0" y="2135"/>
                  </a:cubicBezTo>
                  <a:cubicBezTo>
                    <a:pt x="0" y="3336"/>
                    <a:pt x="4237" y="4303"/>
                    <a:pt x="9440" y="4303"/>
                  </a:cubicBezTo>
                  <a:cubicBezTo>
                    <a:pt x="14644" y="4303"/>
                    <a:pt x="18880" y="3336"/>
                    <a:pt x="18880" y="2135"/>
                  </a:cubicBezTo>
                  <a:cubicBezTo>
                    <a:pt x="18880" y="968"/>
                    <a:pt x="14644" y="0"/>
                    <a:pt x="944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51"/>
            <p:cNvSpPr/>
            <p:nvPr/>
          </p:nvSpPr>
          <p:spPr>
            <a:xfrm>
              <a:off x="808787" y="3596028"/>
              <a:ext cx="851181" cy="502653"/>
            </a:xfrm>
            <a:custGeom>
              <a:avLst/>
              <a:gdLst/>
              <a:ahLst/>
              <a:cxnLst/>
              <a:rect l="l" t="t" r="r" b="b"/>
              <a:pathLst>
                <a:path w="19948" h="11780" extrusionOk="0">
                  <a:moveTo>
                    <a:pt x="12218" y="1"/>
                  </a:moveTo>
                  <a:cubicBezTo>
                    <a:pt x="11100" y="1"/>
                    <a:pt x="9914" y="136"/>
                    <a:pt x="8707" y="420"/>
                  </a:cubicBezTo>
                  <a:cubicBezTo>
                    <a:pt x="3570" y="1621"/>
                    <a:pt x="0" y="5056"/>
                    <a:pt x="701" y="8059"/>
                  </a:cubicBezTo>
                  <a:cubicBezTo>
                    <a:pt x="1261" y="10376"/>
                    <a:pt x="4135" y="11780"/>
                    <a:pt x="7749" y="11780"/>
                  </a:cubicBezTo>
                  <a:cubicBezTo>
                    <a:pt x="8869" y="11780"/>
                    <a:pt x="10060" y="11645"/>
                    <a:pt x="11275" y="11361"/>
                  </a:cubicBezTo>
                  <a:cubicBezTo>
                    <a:pt x="16379" y="10160"/>
                    <a:pt x="19948" y="6724"/>
                    <a:pt x="19247" y="3722"/>
                  </a:cubicBezTo>
                  <a:cubicBezTo>
                    <a:pt x="18713" y="1405"/>
                    <a:pt x="15825" y="1"/>
                    <a:pt x="122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51"/>
            <p:cNvSpPr/>
            <p:nvPr/>
          </p:nvSpPr>
          <p:spPr>
            <a:xfrm>
              <a:off x="969614" y="3692209"/>
              <a:ext cx="220689" cy="405706"/>
            </a:xfrm>
            <a:custGeom>
              <a:avLst/>
              <a:gdLst/>
              <a:ahLst/>
              <a:cxnLst/>
              <a:rect l="l" t="t" r="r" b="b"/>
              <a:pathLst>
                <a:path w="5172" h="9508" extrusionOk="0">
                  <a:moveTo>
                    <a:pt x="401" y="0"/>
                  </a:moveTo>
                  <a:cubicBezTo>
                    <a:pt x="268" y="100"/>
                    <a:pt x="134" y="201"/>
                    <a:pt x="1" y="267"/>
                  </a:cubicBezTo>
                  <a:cubicBezTo>
                    <a:pt x="1" y="301"/>
                    <a:pt x="34" y="301"/>
                    <a:pt x="34" y="334"/>
                  </a:cubicBezTo>
                  <a:cubicBezTo>
                    <a:pt x="134" y="401"/>
                    <a:pt x="334" y="367"/>
                    <a:pt x="434" y="434"/>
                  </a:cubicBezTo>
                  <a:cubicBezTo>
                    <a:pt x="534" y="534"/>
                    <a:pt x="568" y="701"/>
                    <a:pt x="668" y="801"/>
                  </a:cubicBezTo>
                  <a:cubicBezTo>
                    <a:pt x="768" y="868"/>
                    <a:pt x="901" y="934"/>
                    <a:pt x="1001" y="1001"/>
                  </a:cubicBezTo>
                  <a:cubicBezTo>
                    <a:pt x="1102" y="1101"/>
                    <a:pt x="1135" y="1268"/>
                    <a:pt x="1202" y="1368"/>
                  </a:cubicBezTo>
                  <a:cubicBezTo>
                    <a:pt x="1302" y="1435"/>
                    <a:pt x="1502" y="1435"/>
                    <a:pt x="1602" y="1535"/>
                  </a:cubicBezTo>
                  <a:cubicBezTo>
                    <a:pt x="1669" y="1635"/>
                    <a:pt x="1735" y="1768"/>
                    <a:pt x="1802" y="1868"/>
                  </a:cubicBezTo>
                  <a:cubicBezTo>
                    <a:pt x="1902" y="1968"/>
                    <a:pt x="1969" y="2102"/>
                    <a:pt x="2036" y="2202"/>
                  </a:cubicBezTo>
                  <a:cubicBezTo>
                    <a:pt x="2136" y="2302"/>
                    <a:pt x="2202" y="2402"/>
                    <a:pt x="2269" y="2502"/>
                  </a:cubicBezTo>
                  <a:cubicBezTo>
                    <a:pt x="2369" y="2602"/>
                    <a:pt x="2569" y="2602"/>
                    <a:pt x="2669" y="2736"/>
                  </a:cubicBezTo>
                  <a:cubicBezTo>
                    <a:pt x="2736" y="2836"/>
                    <a:pt x="2769" y="2969"/>
                    <a:pt x="2836" y="3069"/>
                  </a:cubicBezTo>
                  <a:cubicBezTo>
                    <a:pt x="2903" y="3203"/>
                    <a:pt x="3003" y="3303"/>
                    <a:pt x="3070" y="3403"/>
                  </a:cubicBezTo>
                  <a:cubicBezTo>
                    <a:pt x="3136" y="3536"/>
                    <a:pt x="3170" y="3670"/>
                    <a:pt x="3236" y="3770"/>
                  </a:cubicBezTo>
                  <a:cubicBezTo>
                    <a:pt x="3303" y="3870"/>
                    <a:pt x="3336" y="4037"/>
                    <a:pt x="3403" y="4137"/>
                  </a:cubicBezTo>
                  <a:cubicBezTo>
                    <a:pt x="3437" y="4270"/>
                    <a:pt x="3603" y="4337"/>
                    <a:pt x="3670" y="4437"/>
                  </a:cubicBezTo>
                  <a:cubicBezTo>
                    <a:pt x="3703" y="4570"/>
                    <a:pt x="3703" y="4704"/>
                    <a:pt x="3770" y="4837"/>
                  </a:cubicBezTo>
                  <a:cubicBezTo>
                    <a:pt x="3803" y="4971"/>
                    <a:pt x="3937" y="5071"/>
                    <a:pt x="3970" y="5171"/>
                  </a:cubicBezTo>
                  <a:cubicBezTo>
                    <a:pt x="4037" y="5304"/>
                    <a:pt x="3904" y="5471"/>
                    <a:pt x="3970" y="5604"/>
                  </a:cubicBezTo>
                  <a:cubicBezTo>
                    <a:pt x="4004" y="5738"/>
                    <a:pt x="4204" y="5805"/>
                    <a:pt x="4270" y="5938"/>
                  </a:cubicBezTo>
                  <a:cubicBezTo>
                    <a:pt x="4304" y="6071"/>
                    <a:pt x="4270" y="6205"/>
                    <a:pt x="4304" y="6338"/>
                  </a:cubicBezTo>
                  <a:cubicBezTo>
                    <a:pt x="4337" y="6472"/>
                    <a:pt x="4337" y="6605"/>
                    <a:pt x="4371" y="6705"/>
                  </a:cubicBezTo>
                  <a:cubicBezTo>
                    <a:pt x="4404" y="6839"/>
                    <a:pt x="4371" y="7005"/>
                    <a:pt x="4404" y="7105"/>
                  </a:cubicBezTo>
                  <a:cubicBezTo>
                    <a:pt x="4437" y="7239"/>
                    <a:pt x="4437" y="7372"/>
                    <a:pt x="4471" y="7506"/>
                  </a:cubicBezTo>
                  <a:cubicBezTo>
                    <a:pt x="4471" y="7639"/>
                    <a:pt x="4704" y="7739"/>
                    <a:pt x="4737" y="7873"/>
                  </a:cubicBezTo>
                  <a:cubicBezTo>
                    <a:pt x="4737" y="8006"/>
                    <a:pt x="4571" y="8173"/>
                    <a:pt x="4604" y="8273"/>
                  </a:cubicBezTo>
                  <a:cubicBezTo>
                    <a:pt x="4604" y="8406"/>
                    <a:pt x="4571" y="8540"/>
                    <a:pt x="4571" y="8673"/>
                  </a:cubicBezTo>
                  <a:cubicBezTo>
                    <a:pt x="4604" y="8807"/>
                    <a:pt x="4771" y="8940"/>
                    <a:pt x="4771" y="9074"/>
                  </a:cubicBezTo>
                  <a:cubicBezTo>
                    <a:pt x="4771" y="9207"/>
                    <a:pt x="4671" y="9340"/>
                    <a:pt x="4637" y="9474"/>
                  </a:cubicBezTo>
                  <a:lnTo>
                    <a:pt x="4637" y="9507"/>
                  </a:lnTo>
                  <a:cubicBezTo>
                    <a:pt x="4804" y="9507"/>
                    <a:pt x="5004" y="9474"/>
                    <a:pt x="5171" y="9474"/>
                  </a:cubicBezTo>
                  <a:cubicBezTo>
                    <a:pt x="5171" y="9374"/>
                    <a:pt x="5138" y="9274"/>
                    <a:pt x="5138" y="9140"/>
                  </a:cubicBezTo>
                  <a:cubicBezTo>
                    <a:pt x="5138" y="9040"/>
                    <a:pt x="5171" y="8907"/>
                    <a:pt x="5171" y="8740"/>
                  </a:cubicBezTo>
                  <a:cubicBezTo>
                    <a:pt x="5138" y="8640"/>
                    <a:pt x="5071" y="8506"/>
                    <a:pt x="5071" y="8373"/>
                  </a:cubicBezTo>
                  <a:cubicBezTo>
                    <a:pt x="5038" y="8240"/>
                    <a:pt x="5071" y="8106"/>
                    <a:pt x="5071" y="7973"/>
                  </a:cubicBezTo>
                  <a:cubicBezTo>
                    <a:pt x="5038" y="7873"/>
                    <a:pt x="5071" y="7739"/>
                    <a:pt x="5071" y="7606"/>
                  </a:cubicBezTo>
                  <a:cubicBezTo>
                    <a:pt x="5038" y="7472"/>
                    <a:pt x="5071" y="7339"/>
                    <a:pt x="5071" y="7206"/>
                  </a:cubicBezTo>
                  <a:cubicBezTo>
                    <a:pt x="5038" y="7072"/>
                    <a:pt x="4838" y="6972"/>
                    <a:pt x="4838" y="6839"/>
                  </a:cubicBezTo>
                  <a:cubicBezTo>
                    <a:pt x="4804" y="6739"/>
                    <a:pt x="4771" y="6605"/>
                    <a:pt x="4737" y="6472"/>
                  </a:cubicBezTo>
                  <a:cubicBezTo>
                    <a:pt x="4704" y="6338"/>
                    <a:pt x="4671" y="6238"/>
                    <a:pt x="4637" y="6105"/>
                  </a:cubicBezTo>
                  <a:cubicBezTo>
                    <a:pt x="4604" y="5971"/>
                    <a:pt x="4704" y="5805"/>
                    <a:pt x="4671" y="5671"/>
                  </a:cubicBezTo>
                  <a:cubicBezTo>
                    <a:pt x="4637" y="5571"/>
                    <a:pt x="4471" y="5471"/>
                    <a:pt x="4437" y="5371"/>
                  </a:cubicBezTo>
                  <a:cubicBezTo>
                    <a:pt x="4371" y="5237"/>
                    <a:pt x="4404" y="5104"/>
                    <a:pt x="4337" y="4971"/>
                  </a:cubicBezTo>
                  <a:cubicBezTo>
                    <a:pt x="4304" y="4837"/>
                    <a:pt x="4270" y="4737"/>
                    <a:pt x="4204" y="4604"/>
                  </a:cubicBezTo>
                  <a:cubicBezTo>
                    <a:pt x="4137" y="4504"/>
                    <a:pt x="4070" y="4370"/>
                    <a:pt x="4004" y="4270"/>
                  </a:cubicBezTo>
                  <a:cubicBezTo>
                    <a:pt x="3970" y="4137"/>
                    <a:pt x="3870" y="4070"/>
                    <a:pt x="3803" y="3937"/>
                  </a:cubicBezTo>
                  <a:cubicBezTo>
                    <a:pt x="3737" y="3836"/>
                    <a:pt x="3737" y="3670"/>
                    <a:pt x="3670" y="3570"/>
                  </a:cubicBezTo>
                  <a:cubicBezTo>
                    <a:pt x="3603" y="3470"/>
                    <a:pt x="3470" y="3369"/>
                    <a:pt x="3403" y="3269"/>
                  </a:cubicBezTo>
                  <a:cubicBezTo>
                    <a:pt x="3336" y="3169"/>
                    <a:pt x="3336" y="3003"/>
                    <a:pt x="3270" y="2902"/>
                  </a:cubicBezTo>
                  <a:cubicBezTo>
                    <a:pt x="3203" y="2802"/>
                    <a:pt x="3136" y="2669"/>
                    <a:pt x="3070" y="2569"/>
                  </a:cubicBezTo>
                  <a:cubicBezTo>
                    <a:pt x="2970" y="2469"/>
                    <a:pt x="2869" y="2369"/>
                    <a:pt x="2803" y="2269"/>
                  </a:cubicBezTo>
                  <a:cubicBezTo>
                    <a:pt x="2736" y="2169"/>
                    <a:pt x="2569" y="2135"/>
                    <a:pt x="2503" y="2035"/>
                  </a:cubicBezTo>
                  <a:cubicBezTo>
                    <a:pt x="2402" y="1935"/>
                    <a:pt x="2369" y="1802"/>
                    <a:pt x="2269" y="1702"/>
                  </a:cubicBezTo>
                  <a:cubicBezTo>
                    <a:pt x="2202" y="1602"/>
                    <a:pt x="2136" y="1468"/>
                    <a:pt x="2069" y="1368"/>
                  </a:cubicBezTo>
                  <a:cubicBezTo>
                    <a:pt x="1969" y="1268"/>
                    <a:pt x="1935" y="1135"/>
                    <a:pt x="1835" y="1034"/>
                  </a:cubicBezTo>
                  <a:cubicBezTo>
                    <a:pt x="1769" y="934"/>
                    <a:pt x="1669" y="868"/>
                    <a:pt x="1569" y="768"/>
                  </a:cubicBezTo>
                  <a:cubicBezTo>
                    <a:pt x="1468" y="668"/>
                    <a:pt x="1268" y="701"/>
                    <a:pt x="1168" y="634"/>
                  </a:cubicBezTo>
                  <a:cubicBezTo>
                    <a:pt x="1068" y="534"/>
                    <a:pt x="968" y="467"/>
                    <a:pt x="868" y="401"/>
                  </a:cubicBezTo>
                  <a:cubicBezTo>
                    <a:pt x="768" y="301"/>
                    <a:pt x="668" y="234"/>
                    <a:pt x="568" y="167"/>
                  </a:cubicBezTo>
                  <a:cubicBezTo>
                    <a:pt x="501" y="100"/>
                    <a:pt x="434" y="67"/>
                    <a:pt x="4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51"/>
            <p:cNvSpPr/>
            <p:nvPr/>
          </p:nvSpPr>
          <p:spPr>
            <a:xfrm>
              <a:off x="1553226" y="3652354"/>
              <a:ext cx="65498" cy="247699"/>
            </a:xfrm>
            <a:custGeom>
              <a:avLst/>
              <a:gdLst/>
              <a:ahLst/>
              <a:cxnLst/>
              <a:rect l="l" t="t" r="r" b="b"/>
              <a:pathLst>
                <a:path w="1535" h="5805" extrusionOk="0">
                  <a:moveTo>
                    <a:pt x="0" y="0"/>
                  </a:moveTo>
                  <a:cubicBezTo>
                    <a:pt x="34" y="34"/>
                    <a:pt x="34" y="100"/>
                    <a:pt x="67" y="167"/>
                  </a:cubicBezTo>
                  <a:cubicBezTo>
                    <a:pt x="134" y="267"/>
                    <a:pt x="167" y="401"/>
                    <a:pt x="200" y="534"/>
                  </a:cubicBezTo>
                  <a:cubicBezTo>
                    <a:pt x="267" y="634"/>
                    <a:pt x="300" y="768"/>
                    <a:pt x="334" y="901"/>
                  </a:cubicBezTo>
                  <a:cubicBezTo>
                    <a:pt x="400" y="1034"/>
                    <a:pt x="367" y="1168"/>
                    <a:pt x="400" y="1301"/>
                  </a:cubicBezTo>
                  <a:cubicBezTo>
                    <a:pt x="434" y="1435"/>
                    <a:pt x="467" y="1568"/>
                    <a:pt x="501" y="1702"/>
                  </a:cubicBezTo>
                  <a:cubicBezTo>
                    <a:pt x="567" y="1835"/>
                    <a:pt x="634" y="1935"/>
                    <a:pt x="667" y="2069"/>
                  </a:cubicBezTo>
                  <a:cubicBezTo>
                    <a:pt x="701" y="2202"/>
                    <a:pt x="801" y="2302"/>
                    <a:pt x="801" y="2435"/>
                  </a:cubicBezTo>
                  <a:cubicBezTo>
                    <a:pt x="834" y="2569"/>
                    <a:pt x="767" y="2736"/>
                    <a:pt x="801" y="2869"/>
                  </a:cubicBezTo>
                  <a:cubicBezTo>
                    <a:pt x="834" y="3003"/>
                    <a:pt x="867" y="3136"/>
                    <a:pt x="867" y="3236"/>
                  </a:cubicBezTo>
                  <a:cubicBezTo>
                    <a:pt x="901" y="3403"/>
                    <a:pt x="934" y="3503"/>
                    <a:pt x="934" y="3636"/>
                  </a:cubicBezTo>
                  <a:cubicBezTo>
                    <a:pt x="934" y="3803"/>
                    <a:pt x="1001" y="3903"/>
                    <a:pt x="1001" y="4037"/>
                  </a:cubicBezTo>
                  <a:cubicBezTo>
                    <a:pt x="1034" y="4170"/>
                    <a:pt x="1068" y="4303"/>
                    <a:pt x="1068" y="4437"/>
                  </a:cubicBezTo>
                  <a:cubicBezTo>
                    <a:pt x="1068" y="4570"/>
                    <a:pt x="1068" y="4737"/>
                    <a:pt x="1068" y="4837"/>
                  </a:cubicBezTo>
                  <a:cubicBezTo>
                    <a:pt x="1034" y="4971"/>
                    <a:pt x="934" y="5104"/>
                    <a:pt x="901" y="5237"/>
                  </a:cubicBezTo>
                  <a:cubicBezTo>
                    <a:pt x="901" y="5371"/>
                    <a:pt x="1001" y="5538"/>
                    <a:pt x="968" y="5671"/>
                  </a:cubicBezTo>
                  <a:cubicBezTo>
                    <a:pt x="968" y="5704"/>
                    <a:pt x="968" y="5738"/>
                    <a:pt x="968" y="5805"/>
                  </a:cubicBezTo>
                  <a:cubicBezTo>
                    <a:pt x="1134" y="5538"/>
                    <a:pt x="1301" y="5271"/>
                    <a:pt x="1435" y="5004"/>
                  </a:cubicBezTo>
                  <a:cubicBezTo>
                    <a:pt x="1435" y="4937"/>
                    <a:pt x="1435" y="4837"/>
                    <a:pt x="1468" y="4770"/>
                  </a:cubicBezTo>
                  <a:cubicBezTo>
                    <a:pt x="1468" y="4637"/>
                    <a:pt x="1468" y="4504"/>
                    <a:pt x="1468" y="4370"/>
                  </a:cubicBezTo>
                  <a:cubicBezTo>
                    <a:pt x="1468" y="4237"/>
                    <a:pt x="1535" y="4137"/>
                    <a:pt x="1501" y="4003"/>
                  </a:cubicBezTo>
                  <a:cubicBezTo>
                    <a:pt x="1501" y="3870"/>
                    <a:pt x="1535" y="3736"/>
                    <a:pt x="1535" y="3603"/>
                  </a:cubicBezTo>
                  <a:cubicBezTo>
                    <a:pt x="1535" y="3470"/>
                    <a:pt x="1401" y="3336"/>
                    <a:pt x="1401" y="3236"/>
                  </a:cubicBezTo>
                  <a:cubicBezTo>
                    <a:pt x="1368" y="3103"/>
                    <a:pt x="1401" y="2969"/>
                    <a:pt x="1401" y="2836"/>
                  </a:cubicBezTo>
                  <a:cubicBezTo>
                    <a:pt x="1368" y="2702"/>
                    <a:pt x="1301" y="2569"/>
                    <a:pt x="1301" y="2469"/>
                  </a:cubicBezTo>
                  <a:cubicBezTo>
                    <a:pt x="1268" y="2335"/>
                    <a:pt x="1268" y="2202"/>
                    <a:pt x="1234" y="2069"/>
                  </a:cubicBezTo>
                  <a:cubicBezTo>
                    <a:pt x="1201" y="1935"/>
                    <a:pt x="1134" y="1835"/>
                    <a:pt x="1101" y="1702"/>
                  </a:cubicBezTo>
                  <a:cubicBezTo>
                    <a:pt x="1068" y="1602"/>
                    <a:pt x="1001" y="1468"/>
                    <a:pt x="968" y="1335"/>
                  </a:cubicBezTo>
                  <a:cubicBezTo>
                    <a:pt x="934" y="1235"/>
                    <a:pt x="934" y="1068"/>
                    <a:pt x="901" y="934"/>
                  </a:cubicBezTo>
                  <a:cubicBezTo>
                    <a:pt x="867" y="868"/>
                    <a:pt x="867" y="768"/>
                    <a:pt x="834" y="668"/>
                  </a:cubicBezTo>
                  <a:cubicBezTo>
                    <a:pt x="601" y="434"/>
                    <a:pt x="334" y="201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51"/>
            <p:cNvSpPr/>
            <p:nvPr/>
          </p:nvSpPr>
          <p:spPr>
            <a:xfrm>
              <a:off x="1343967" y="3595431"/>
              <a:ext cx="143798" cy="421324"/>
            </a:xfrm>
            <a:custGeom>
              <a:avLst/>
              <a:gdLst/>
              <a:ahLst/>
              <a:cxnLst/>
              <a:rect l="l" t="t" r="r" b="b"/>
              <a:pathLst>
                <a:path w="3370" h="9874" extrusionOk="0">
                  <a:moveTo>
                    <a:pt x="1" y="0"/>
                  </a:moveTo>
                  <a:cubicBezTo>
                    <a:pt x="1" y="0"/>
                    <a:pt x="34" y="33"/>
                    <a:pt x="34" y="67"/>
                  </a:cubicBezTo>
                  <a:cubicBezTo>
                    <a:pt x="134" y="167"/>
                    <a:pt x="167" y="300"/>
                    <a:pt x="268" y="400"/>
                  </a:cubicBezTo>
                  <a:cubicBezTo>
                    <a:pt x="334" y="500"/>
                    <a:pt x="368" y="634"/>
                    <a:pt x="434" y="734"/>
                  </a:cubicBezTo>
                  <a:cubicBezTo>
                    <a:pt x="501" y="867"/>
                    <a:pt x="534" y="1001"/>
                    <a:pt x="601" y="1101"/>
                  </a:cubicBezTo>
                  <a:cubicBezTo>
                    <a:pt x="668" y="1234"/>
                    <a:pt x="835" y="1268"/>
                    <a:pt x="901" y="1368"/>
                  </a:cubicBezTo>
                  <a:cubicBezTo>
                    <a:pt x="968" y="1501"/>
                    <a:pt x="1001" y="1635"/>
                    <a:pt x="1035" y="1735"/>
                  </a:cubicBezTo>
                  <a:cubicBezTo>
                    <a:pt x="1101" y="1868"/>
                    <a:pt x="1202" y="1968"/>
                    <a:pt x="1268" y="2068"/>
                  </a:cubicBezTo>
                  <a:cubicBezTo>
                    <a:pt x="1335" y="2202"/>
                    <a:pt x="1368" y="2302"/>
                    <a:pt x="1435" y="2435"/>
                  </a:cubicBezTo>
                  <a:cubicBezTo>
                    <a:pt x="1468" y="2535"/>
                    <a:pt x="1602" y="2635"/>
                    <a:pt x="1635" y="2769"/>
                  </a:cubicBezTo>
                  <a:cubicBezTo>
                    <a:pt x="1702" y="2869"/>
                    <a:pt x="1769" y="3002"/>
                    <a:pt x="1835" y="3102"/>
                  </a:cubicBezTo>
                  <a:cubicBezTo>
                    <a:pt x="1869" y="3236"/>
                    <a:pt x="1835" y="3403"/>
                    <a:pt x="1902" y="3503"/>
                  </a:cubicBezTo>
                  <a:cubicBezTo>
                    <a:pt x="1935" y="3636"/>
                    <a:pt x="1935" y="3769"/>
                    <a:pt x="1969" y="3903"/>
                  </a:cubicBezTo>
                  <a:cubicBezTo>
                    <a:pt x="2002" y="4036"/>
                    <a:pt x="2169" y="4103"/>
                    <a:pt x="2202" y="4236"/>
                  </a:cubicBezTo>
                  <a:cubicBezTo>
                    <a:pt x="2236" y="4370"/>
                    <a:pt x="2136" y="4537"/>
                    <a:pt x="2169" y="4637"/>
                  </a:cubicBezTo>
                  <a:cubicBezTo>
                    <a:pt x="2236" y="4770"/>
                    <a:pt x="2302" y="4870"/>
                    <a:pt x="2336" y="5004"/>
                  </a:cubicBezTo>
                  <a:cubicBezTo>
                    <a:pt x="2369" y="5137"/>
                    <a:pt x="2536" y="5237"/>
                    <a:pt x="2569" y="5371"/>
                  </a:cubicBezTo>
                  <a:cubicBezTo>
                    <a:pt x="2603" y="5471"/>
                    <a:pt x="2636" y="5604"/>
                    <a:pt x="2636" y="5738"/>
                  </a:cubicBezTo>
                  <a:cubicBezTo>
                    <a:pt x="2669" y="5871"/>
                    <a:pt x="2703" y="6004"/>
                    <a:pt x="2736" y="6138"/>
                  </a:cubicBezTo>
                  <a:cubicBezTo>
                    <a:pt x="2736" y="6271"/>
                    <a:pt x="2703" y="6405"/>
                    <a:pt x="2736" y="6538"/>
                  </a:cubicBezTo>
                  <a:cubicBezTo>
                    <a:pt x="2736" y="6672"/>
                    <a:pt x="2803" y="6772"/>
                    <a:pt x="2836" y="6905"/>
                  </a:cubicBezTo>
                  <a:cubicBezTo>
                    <a:pt x="2836" y="7072"/>
                    <a:pt x="2769" y="7205"/>
                    <a:pt x="2803" y="7339"/>
                  </a:cubicBezTo>
                  <a:cubicBezTo>
                    <a:pt x="2803" y="7472"/>
                    <a:pt x="2803" y="7606"/>
                    <a:pt x="2803" y="7706"/>
                  </a:cubicBezTo>
                  <a:cubicBezTo>
                    <a:pt x="2803" y="7839"/>
                    <a:pt x="2769" y="7972"/>
                    <a:pt x="2769" y="8106"/>
                  </a:cubicBezTo>
                  <a:cubicBezTo>
                    <a:pt x="2769" y="8239"/>
                    <a:pt x="2669" y="8373"/>
                    <a:pt x="2669" y="8506"/>
                  </a:cubicBezTo>
                  <a:cubicBezTo>
                    <a:pt x="2669" y="8640"/>
                    <a:pt x="2636" y="8773"/>
                    <a:pt x="2636" y="8873"/>
                  </a:cubicBezTo>
                  <a:cubicBezTo>
                    <a:pt x="2636" y="9040"/>
                    <a:pt x="2669" y="9173"/>
                    <a:pt x="2669" y="9273"/>
                  </a:cubicBezTo>
                  <a:cubicBezTo>
                    <a:pt x="2636" y="9440"/>
                    <a:pt x="2703" y="9574"/>
                    <a:pt x="2703" y="9674"/>
                  </a:cubicBezTo>
                  <a:cubicBezTo>
                    <a:pt x="2669" y="9740"/>
                    <a:pt x="2669" y="9807"/>
                    <a:pt x="2636" y="9874"/>
                  </a:cubicBezTo>
                  <a:cubicBezTo>
                    <a:pt x="2869" y="9740"/>
                    <a:pt x="3070" y="9607"/>
                    <a:pt x="3270" y="9507"/>
                  </a:cubicBezTo>
                  <a:cubicBezTo>
                    <a:pt x="3270" y="9474"/>
                    <a:pt x="3270" y="9474"/>
                    <a:pt x="3303" y="9474"/>
                  </a:cubicBezTo>
                  <a:cubicBezTo>
                    <a:pt x="3303" y="9340"/>
                    <a:pt x="3203" y="9207"/>
                    <a:pt x="3203" y="9073"/>
                  </a:cubicBezTo>
                  <a:cubicBezTo>
                    <a:pt x="3203" y="8973"/>
                    <a:pt x="3270" y="8840"/>
                    <a:pt x="3303" y="8706"/>
                  </a:cubicBezTo>
                  <a:cubicBezTo>
                    <a:pt x="3303" y="8606"/>
                    <a:pt x="3336" y="8473"/>
                    <a:pt x="3336" y="8339"/>
                  </a:cubicBezTo>
                  <a:cubicBezTo>
                    <a:pt x="3336" y="8206"/>
                    <a:pt x="3370" y="8073"/>
                    <a:pt x="3370" y="7972"/>
                  </a:cubicBezTo>
                  <a:cubicBezTo>
                    <a:pt x="3370" y="7839"/>
                    <a:pt x="3203" y="7706"/>
                    <a:pt x="3203" y="7572"/>
                  </a:cubicBezTo>
                  <a:cubicBezTo>
                    <a:pt x="3170" y="7472"/>
                    <a:pt x="3236" y="7339"/>
                    <a:pt x="3236" y="7205"/>
                  </a:cubicBezTo>
                  <a:cubicBezTo>
                    <a:pt x="3203" y="7105"/>
                    <a:pt x="3203" y="6972"/>
                    <a:pt x="3170" y="6838"/>
                  </a:cubicBezTo>
                  <a:cubicBezTo>
                    <a:pt x="3170" y="6705"/>
                    <a:pt x="3203" y="6571"/>
                    <a:pt x="3170" y="6471"/>
                  </a:cubicBezTo>
                  <a:cubicBezTo>
                    <a:pt x="3170" y="6338"/>
                    <a:pt x="3203" y="6205"/>
                    <a:pt x="3170" y="6071"/>
                  </a:cubicBezTo>
                  <a:cubicBezTo>
                    <a:pt x="3136" y="5938"/>
                    <a:pt x="3036" y="5838"/>
                    <a:pt x="3003" y="5704"/>
                  </a:cubicBezTo>
                  <a:cubicBezTo>
                    <a:pt x="2969" y="5571"/>
                    <a:pt x="3036" y="5437"/>
                    <a:pt x="3003" y="5304"/>
                  </a:cubicBezTo>
                  <a:cubicBezTo>
                    <a:pt x="2969" y="5204"/>
                    <a:pt x="2869" y="5070"/>
                    <a:pt x="2836" y="4970"/>
                  </a:cubicBezTo>
                  <a:cubicBezTo>
                    <a:pt x="2803" y="4837"/>
                    <a:pt x="2936" y="4670"/>
                    <a:pt x="2903" y="4537"/>
                  </a:cubicBezTo>
                  <a:cubicBezTo>
                    <a:pt x="2869" y="4437"/>
                    <a:pt x="2669" y="4337"/>
                    <a:pt x="2603" y="4236"/>
                  </a:cubicBezTo>
                  <a:cubicBezTo>
                    <a:pt x="2569" y="4103"/>
                    <a:pt x="2603" y="3970"/>
                    <a:pt x="2536" y="3836"/>
                  </a:cubicBezTo>
                  <a:cubicBezTo>
                    <a:pt x="2502" y="3703"/>
                    <a:pt x="2502" y="3569"/>
                    <a:pt x="2436" y="3469"/>
                  </a:cubicBezTo>
                  <a:cubicBezTo>
                    <a:pt x="2402" y="3336"/>
                    <a:pt x="2402" y="3202"/>
                    <a:pt x="2369" y="3069"/>
                  </a:cubicBezTo>
                  <a:cubicBezTo>
                    <a:pt x="2302" y="2969"/>
                    <a:pt x="2269" y="2835"/>
                    <a:pt x="2202" y="2735"/>
                  </a:cubicBezTo>
                  <a:cubicBezTo>
                    <a:pt x="2169" y="2602"/>
                    <a:pt x="1935" y="2569"/>
                    <a:pt x="1869" y="2469"/>
                  </a:cubicBezTo>
                  <a:cubicBezTo>
                    <a:pt x="1835" y="2335"/>
                    <a:pt x="1935" y="2168"/>
                    <a:pt x="1869" y="2035"/>
                  </a:cubicBezTo>
                  <a:cubicBezTo>
                    <a:pt x="1802" y="1935"/>
                    <a:pt x="1769" y="1801"/>
                    <a:pt x="1702" y="1668"/>
                  </a:cubicBezTo>
                  <a:cubicBezTo>
                    <a:pt x="1635" y="1568"/>
                    <a:pt x="1468" y="1535"/>
                    <a:pt x="1402" y="1401"/>
                  </a:cubicBezTo>
                  <a:cubicBezTo>
                    <a:pt x="1335" y="1301"/>
                    <a:pt x="1335" y="1134"/>
                    <a:pt x="1268" y="1034"/>
                  </a:cubicBezTo>
                  <a:cubicBezTo>
                    <a:pt x="1202" y="934"/>
                    <a:pt x="1202" y="767"/>
                    <a:pt x="1101" y="667"/>
                  </a:cubicBezTo>
                  <a:cubicBezTo>
                    <a:pt x="1035" y="567"/>
                    <a:pt x="901" y="500"/>
                    <a:pt x="835" y="400"/>
                  </a:cubicBezTo>
                  <a:cubicBezTo>
                    <a:pt x="768" y="300"/>
                    <a:pt x="735" y="134"/>
                    <a:pt x="668" y="33"/>
                  </a:cubicBezTo>
                  <a:cubicBezTo>
                    <a:pt x="434" y="33"/>
                    <a:pt x="234" y="0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51"/>
            <p:cNvSpPr/>
            <p:nvPr/>
          </p:nvSpPr>
          <p:spPr>
            <a:xfrm>
              <a:off x="845782" y="3828842"/>
              <a:ext cx="180835" cy="256233"/>
            </a:xfrm>
            <a:custGeom>
              <a:avLst/>
              <a:gdLst/>
              <a:ahLst/>
              <a:cxnLst/>
              <a:rect l="l" t="t" r="r" b="b"/>
              <a:pathLst>
                <a:path w="4238" h="6005" extrusionOk="0">
                  <a:moveTo>
                    <a:pt x="234" y="1"/>
                  </a:moveTo>
                  <a:cubicBezTo>
                    <a:pt x="134" y="167"/>
                    <a:pt x="67" y="334"/>
                    <a:pt x="1" y="501"/>
                  </a:cubicBezTo>
                  <a:cubicBezTo>
                    <a:pt x="134" y="568"/>
                    <a:pt x="301" y="534"/>
                    <a:pt x="401" y="601"/>
                  </a:cubicBezTo>
                  <a:cubicBezTo>
                    <a:pt x="501" y="668"/>
                    <a:pt x="634" y="735"/>
                    <a:pt x="735" y="801"/>
                  </a:cubicBezTo>
                  <a:cubicBezTo>
                    <a:pt x="835" y="868"/>
                    <a:pt x="968" y="968"/>
                    <a:pt x="1068" y="1035"/>
                  </a:cubicBezTo>
                  <a:cubicBezTo>
                    <a:pt x="1168" y="1101"/>
                    <a:pt x="1235" y="1235"/>
                    <a:pt x="1335" y="1302"/>
                  </a:cubicBezTo>
                  <a:cubicBezTo>
                    <a:pt x="1435" y="1402"/>
                    <a:pt x="1468" y="1535"/>
                    <a:pt x="1568" y="1635"/>
                  </a:cubicBezTo>
                  <a:cubicBezTo>
                    <a:pt x="1669" y="1735"/>
                    <a:pt x="1802" y="1769"/>
                    <a:pt x="1902" y="1869"/>
                  </a:cubicBezTo>
                  <a:cubicBezTo>
                    <a:pt x="1969" y="1969"/>
                    <a:pt x="1969" y="2136"/>
                    <a:pt x="2069" y="2236"/>
                  </a:cubicBezTo>
                  <a:cubicBezTo>
                    <a:pt x="2136" y="2336"/>
                    <a:pt x="2236" y="2436"/>
                    <a:pt x="2302" y="2536"/>
                  </a:cubicBezTo>
                  <a:cubicBezTo>
                    <a:pt x="2369" y="2636"/>
                    <a:pt x="2436" y="2736"/>
                    <a:pt x="2536" y="2836"/>
                  </a:cubicBezTo>
                  <a:cubicBezTo>
                    <a:pt x="2603" y="2969"/>
                    <a:pt x="2769" y="3003"/>
                    <a:pt x="2836" y="3103"/>
                  </a:cubicBezTo>
                  <a:cubicBezTo>
                    <a:pt x="2869" y="3236"/>
                    <a:pt x="2836" y="3403"/>
                    <a:pt x="2903" y="3503"/>
                  </a:cubicBezTo>
                  <a:cubicBezTo>
                    <a:pt x="2969" y="3637"/>
                    <a:pt x="3070" y="3737"/>
                    <a:pt x="3103" y="3837"/>
                  </a:cubicBezTo>
                  <a:cubicBezTo>
                    <a:pt x="3170" y="3970"/>
                    <a:pt x="3136" y="4137"/>
                    <a:pt x="3170" y="4237"/>
                  </a:cubicBezTo>
                  <a:cubicBezTo>
                    <a:pt x="3203" y="4370"/>
                    <a:pt x="3370" y="4437"/>
                    <a:pt x="3403" y="4571"/>
                  </a:cubicBezTo>
                  <a:cubicBezTo>
                    <a:pt x="3436" y="4704"/>
                    <a:pt x="3436" y="4837"/>
                    <a:pt x="3470" y="4971"/>
                  </a:cubicBezTo>
                  <a:cubicBezTo>
                    <a:pt x="3503" y="5071"/>
                    <a:pt x="3503" y="5204"/>
                    <a:pt x="3537" y="5338"/>
                  </a:cubicBezTo>
                  <a:cubicBezTo>
                    <a:pt x="3570" y="5471"/>
                    <a:pt x="3570" y="5605"/>
                    <a:pt x="3570" y="5705"/>
                  </a:cubicBezTo>
                  <a:cubicBezTo>
                    <a:pt x="3603" y="5771"/>
                    <a:pt x="3637" y="5838"/>
                    <a:pt x="3670" y="5905"/>
                  </a:cubicBezTo>
                  <a:cubicBezTo>
                    <a:pt x="3837" y="5938"/>
                    <a:pt x="4004" y="5972"/>
                    <a:pt x="4170" y="6005"/>
                  </a:cubicBezTo>
                  <a:cubicBezTo>
                    <a:pt x="4170" y="5905"/>
                    <a:pt x="4237" y="5805"/>
                    <a:pt x="4204" y="5671"/>
                  </a:cubicBezTo>
                  <a:cubicBezTo>
                    <a:pt x="4170" y="5571"/>
                    <a:pt x="4170" y="5438"/>
                    <a:pt x="4137" y="5304"/>
                  </a:cubicBezTo>
                  <a:cubicBezTo>
                    <a:pt x="4104" y="5171"/>
                    <a:pt x="4070" y="5038"/>
                    <a:pt x="4037" y="4904"/>
                  </a:cubicBezTo>
                  <a:cubicBezTo>
                    <a:pt x="4004" y="4771"/>
                    <a:pt x="3937" y="4671"/>
                    <a:pt x="3903" y="4537"/>
                  </a:cubicBezTo>
                  <a:cubicBezTo>
                    <a:pt x="3870" y="4404"/>
                    <a:pt x="3737" y="4304"/>
                    <a:pt x="3703" y="4170"/>
                  </a:cubicBezTo>
                  <a:cubicBezTo>
                    <a:pt x="3637" y="4070"/>
                    <a:pt x="3703" y="3903"/>
                    <a:pt x="3637" y="3770"/>
                  </a:cubicBezTo>
                  <a:cubicBezTo>
                    <a:pt x="3603" y="3637"/>
                    <a:pt x="3436" y="3570"/>
                    <a:pt x="3403" y="3436"/>
                  </a:cubicBezTo>
                  <a:cubicBezTo>
                    <a:pt x="3336" y="3336"/>
                    <a:pt x="3236" y="3236"/>
                    <a:pt x="3170" y="3103"/>
                  </a:cubicBezTo>
                  <a:cubicBezTo>
                    <a:pt x="3136" y="3003"/>
                    <a:pt x="3070" y="2869"/>
                    <a:pt x="3003" y="2736"/>
                  </a:cubicBezTo>
                  <a:cubicBezTo>
                    <a:pt x="2936" y="2636"/>
                    <a:pt x="2836" y="2536"/>
                    <a:pt x="2769" y="2436"/>
                  </a:cubicBezTo>
                  <a:cubicBezTo>
                    <a:pt x="2669" y="2336"/>
                    <a:pt x="2636" y="2202"/>
                    <a:pt x="2569" y="2102"/>
                  </a:cubicBezTo>
                  <a:cubicBezTo>
                    <a:pt x="2469" y="2002"/>
                    <a:pt x="2436" y="1869"/>
                    <a:pt x="2336" y="1769"/>
                  </a:cubicBezTo>
                  <a:cubicBezTo>
                    <a:pt x="2269" y="1669"/>
                    <a:pt x="2202" y="1535"/>
                    <a:pt x="2136" y="1435"/>
                  </a:cubicBezTo>
                  <a:cubicBezTo>
                    <a:pt x="2035" y="1335"/>
                    <a:pt x="1835" y="1335"/>
                    <a:pt x="1735" y="1235"/>
                  </a:cubicBezTo>
                  <a:cubicBezTo>
                    <a:pt x="1669" y="1135"/>
                    <a:pt x="1568" y="1068"/>
                    <a:pt x="1468" y="968"/>
                  </a:cubicBezTo>
                  <a:cubicBezTo>
                    <a:pt x="1368" y="868"/>
                    <a:pt x="1268" y="801"/>
                    <a:pt x="1168" y="701"/>
                  </a:cubicBezTo>
                  <a:cubicBezTo>
                    <a:pt x="1068" y="634"/>
                    <a:pt x="1035" y="468"/>
                    <a:pt x="901" y="368"/>
                  </a:cubicBezTo>
                  <a:cubicBezTo>
                    <a:pt x="801" y="301"/>
                    <a:pt x="634" y="301"/>
                    <a:pt x="534" y="234"/>
                  </a:cubicBezTo>
                  <a:cubicBezTo>
                    <a:pt x="434" y="167"/>
                    <a:pt x="334" y="67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51"/>
            <p:cNvSpPr/>
            <p:nvPr/>
          </p:nvSpPr>
          <p:spPr>
            <a:xfrm>
              <a:off x="1181689" y="3609640"/>
              <a:ext cx="176568" cy="459812"/>
            </a:xfrm>
            <a:custGeom>
              <a:avLst/>
              <a:gdLst/>
              <a:ahLst/>
              <a:cxnLst/>
              <a:rect l="l" t="t" r="r" b="b"/>
              <a:pathLst>
                <a:path w="4138" h="10776" extrusionOk="0">
                  <a:moveTo>
                    <a:pt x="501" y="1"/>
                  </a:moveTo>
                  <a:cubicBezTo>
                    <a:pt x="335" y="34"/>
                    <a:pt x="168" y="67"/>
                    <a:pt x="1" y="101"/>
                  </a:cubicBezTo>
                  <a:cubicBezTo>
                    <a:pt x="101" y="134"/>
                    <a:pt x="168" y="167"/>
                    <a:pt x="234" y="268"/>
                  </a:cubicBezTo>
                  <a:cubicBezTo>
                    <a:pt x="301" y="368"/>
                    <a:pt x="234" y="568"/>
                    <a:pt x="301" y="668"/>
                  </a:cubicBezTo>
                  <a:cubicBezTo>
                    <a:pt x="401" y="801"/>
                    <a:pt x="635" y="768"/>
                    <a:pt x="701" y="868"/>
                  </a:cubicBezTo>
                  <a:cubicBezTo>
                    <a:pt x="802" y="968"/>
                    <a:pt x="802" y="1135"/>
                    <a:pt x="868" y="1235"/>
                  </a:cubicBezTo>
                  <a:cubicBezTo>
                    <a:pt x="968" y="1335"/>
                    <a:pt x="1002" y="1468"/>
                    <a:pt x="1068" y="1602"/>
                  </a:cubicBezTo>
                  <a:cubicBezTo>
                    <a:pt x="1135" y="1702"/>
                    <a:pt x="1135" y="1835"/>
                    <a:pt x="1202" y="1969"/>
                  </a:cubicBezTo>
                  <a:cubicBezTo>
                    <a:pt x="1269" y="2069"/>
                    <a:pt x="1335" y="2169"/>
                    <a:pt x="1402" y="2302"/>
                  </a:cubicBezTo>
                  <a:cubicBezTo>
                    <a:pt x="1469" y="2402"/>
                    <a:pt x="1736" y="2402"/>
                    <a:pt x="1802" y="2502"/>
                  </a:cubicBezTo>
                  <a:cubicBezTo>
                    <a:pt x="1869" y="2636"/>
                    <a:pt x="1736" y="2836"/>
                    <a:pt x="1802" y="2969"/>
                  </a:cubicBezTo>
                  <a:cubicBezTo>
                    <a:pt x="1869" y="3070"/>
                    <a:pt x="1869" y="3203"/>
                    <a:pt x="1936" y="3336"/>
                  </a:cubicBezTo>
                  <a:cubicBezTo>
                    <a:pt x="2002" y="3436"/>
                    <a:pt x="2203" y="3470"/>
                    <a:pt x="2269" y="3603"/>
                  </a:cubicBezTo>
                  <a:cubicBezTo>
                    <a:pt x="2336" y="3737"/>
                    <a:pt x="2236" y="3903"/>
                    <a:pt x="2303" y="4004"/>
                  </a:cubicBezTo>
                  <a:cubicBezTo>
                    <a:pt x="2336" y="4137"/>
                    <a:pt x="2336" y="4270"/>
                    <a:pt x="2403" y="4404"/>
                  </a:cubicBezTo>
                  <a:cubicBezTo>
                    <a:pt x="2436" y="4504"/>
                    <a:pt x="2603" y="4604"/>
                    <a:pt x="2636" y="4704"/>
                  </a:cubicBezTo>
                  <a:cubicBezTo>
                    <a:pt x="2670" y="4837"/>
                    <a:pt x="2636" y="5004"/>
                    <a:pt x="2670" y="5138"/>
                  </a:cubicBezTo>
                  <a:cubicBezTo>
                    <a:pt x="2703" y="5238"/>
                    <a:pt x="2770" y="5371"/>
                    <a:pt x="2803" y="5471"/>
                  </a:cubicBezTo>
                  <a:cubicBezTo>
                    <a:pt x="2836" y="5605"/>
                    <a:pt x="3070" y="5671"/>
                    <a:pt x="3103" y="5805"/>
                  </a:cubicBezTo>
                  <a:cubicBezTo>
                    <a:pt x="3170" y="5938"/>
                    <a:pt x="3203" y="6038"/>
                    <a:pt x="3237" y="6172"/>
                  </a:cubicBezTo>
                  <a:cubicBezTo>
                    <a:pt x="3270" y="6305"/>
                    <a:pt x="3237" y="6439"/>
                    <a:pt x="3270" y="6572"/>
                  </a:cubicBezTo>
                  <a:cubicBezTo>
                    <a:pt x="3303" y="6705"/>
                    <a:pt x="3303" y="6839"/>
                    <a:pt x="3337" y="6972"/>
                  </a:cubicBezTo>
                  <a:cubicBezTo>
                    <a:pt x="3370" y="7106"/>
                    <a:pt x="3303" y="7239"/>
                    <a:pt x="3337" y="7373"/>
                  </a:cubicBezTo>
                  <a:cubicBezTo>
                    <a:pt x="3370" y="7473"/>
                    <a:pt x="3303" y="7639"/>
                    <a:pt x="3303" y="7740"/>
                  </a:cubicBezTo>
                  <a:cubicBezTo>
                    <a:pt x="3337" y="7873"/>
                    <a:pt x="3503" y="8006"/>
                    <a:pt x="3537" y="8106"/>
                  </a:cubicBezTo>
                  <a:cubicBezTo>
                    <a:pt x="3537" y="8240"/>
                    <a:pt x="3470" y="8373"/>
                    <a:pt x="3503" y="8507"/>
                  </a:cubicBezTo>
                  <a:cubicBezTo>
                    <a:pt x="3503" y="8640"/>
                    <a:pt x="3570" y="8774"/>
                    <a:pt x="3570" y="8907"/>
                  </a:cubicBezTo>
                  <a:cubicBezTo>
                    <a:pt x="3570" y="9040"/>
                    <a:pt x="3537" y="9174"/>
                    <a:pt x="3570" y="9274"/>
                  </a:cubicBezTo>
                  <a:cubicBezTo>
                    <a:pt x="3570" y="9441"/>
                    <a:pt x="3637" y="9541"/>
                    <a:pt x="3637" y="9674"/>
                  </a:cubicBezTo>
                  <a:cubicBezTo>
                    <a:pt x="3670" y="9808"/>
                    <a:pt x="3704" y="9941"/>
                    <a:pt x="3704" y="10041"/>
                  </a:cubicBezTo>
                  <a:cubicBezTo>
                    <a:pt x="3704" y="10208"/>
                    <a:pt x="3570" y="10308"/>
                    <a:pt x="3570" y="10441"/>
                  </a:cubicBezTo>
                  <a:cubicBezTo>
                    <a:pt x="3570" y="10575"/>
                    <a:pt x="3470" y="10675"/>
                    <a:pt x="3470" y="10775"/>
                  </a:cubicBezTo>
                  <a:cubicBezTo>
                    <a:pt x="3670" y="10708"/>
                    <a:pt x="3904" y="10642"/>
                    <a:pt x="4137" y="10575"/>
                  </a:cubicBezTo>
                  <a:cubicBezTo>
                    <a:pt x="4137" y="10542"/>
                    <a:pt x="4137" y="10542"/>
                    <a:pt x="4137" y="10508"/>
                  </a:cubicBezTo>
                  <a:cubicBezTo>
                    <a:pt x="4137" y="10408"/>
                    <a:pt x="4004" y="10275"/>
                    <a:pt x="4004" y="10141"/>
                  </a:cubicBezTo>
                  <a:cubicBezTo>
                    <a:pt x="4004" y="10008"/>
                    <a:pt x="4071" y="9874"/>
                    <a:pt x="4071" y="9741"/>
                  </a:cubicBezTo>
                  <a:cubicBezTo>
                    <a:pt x="4071" y="9608"/>
                    <a:pt x="4071" y="9474"/>
                    <a:pt x="4071" y="9341"/>
                  </a:cubicBezTo>
                  <a:cubicBezTo>
                    <a:pt x="4071" y="9207"/>
                    <a:pt x="4037" y="9074"/>
                    <a:pt x="4037" y="8940"/>
                  </a:cubicBezTo>
                  <a:cubicBezTo>
                    <a:pt x="4037" y="8840"/>
                    <a:pt x="3937" y="8707"/>
                    <a:pt x="3937" y="8573"/>
                  </a:cubicBezTo>
                  <a:cubicBezTo>
                    <a:pt x="3937" y="8440"/>
                    <a:pt x="3970" y="8307"/>
                    <a:pt x="3970" y="8173"/>
                  </a:cubicBezTo>
                  <a:cubicBezTo>
                    <a:pt x="3937" y="8040"/>
                    <a:pt x="3837" y="7940"/>
                    <a:pt x="3837" y="7806"/>
                  </a:cubicBezTo>
                  <a:cubicBezTo>
                    <a:pt x="3804" y="7673"/>
                    <a:pt x="3870" y="7539"/>
                    <a:pt x="3870" y="7406"/>
                  </a:cubicBezTo>
                  <a:cubicBezTo>
                    <a:pt x="3837" y="7273"/>
                    <a:pt x="3837" y="7139"/>
                    <a:pt x="3804" y="7006"/>
                  </a:cubicBezTo>
                  <a:cubicBezTo>
                    <a:pt x="3770" y="6872"/>
                    <a:pt x="3704" y="6772"/>
                    <a:pt x="3704" y="6639"/>
                  </a:cubicBezTo>
                  <a:cubicBezTo>
                    <a:pt x="3670" y="6505"/>
                    <a:pt x="3537" y="6405"/>
                    <a:pt x="3503" y="6272"/>
                  </a:cubicBezTo>
                  <a:cubicBezTo>
                    <a:pt x="3470" y="6138"/>
                    <a:pt x="3503" y="6005"/>
                    <a:pt x="3470" y="5872"/>
                  </a:cubicBezTo>
                  <a:cubicBezTo>
                    <a:pt x="3437" y="5738"/>
                    <a:pt x="3470" y="5605"/>
                    <a:pt x="3437" y="5471"/>
                  </a:cubicBezTo>
                  <a:cubicBezTo>
                    <a:pt x="3370" y="5371"/>
                    <a:pt x="3437" y="5204"/>
                    <a:pt x="3403" y="5071"/>
                  </a:cubicBezTo>
                  <a:cubicBezTo>
                    <a:pt x="3337" y="4971"/>
                    <a:pt x="3303" y="4837"/>
                    <a:pt x="3270" y="4704"/>
                  </a:cubicBezTo>
                  <a:cubicBezTo>
                    <a:pt x="3237" y="4571"/>
                    <a:pt x="3003" y="4537"/>
                    <a:pt x="2970" y="4404"/>
                  </a:cubicBezTo>
                  <a:cubicBezTo>
                    <a:pt x="2936" y="4270"/>
                    <a:pt x="2836" y="4170"/>
                    <a:pt x="2803" y="4037"/>
                  </a:cubicBezTo>
                  <a:cubicBezTo>
                    <a:pt x="2736" y="3937"/>
                    <a:pt x="2703" y="3803"/>
                    <a:pt x="2636" y="3703"/>
                  </a:cubicBezTo>
                  <a:cubicBezTo>
                    <a:pt x="2603" y="3570"/>
                    <a:pt x="2569" y="3436"/>
                    <a:pt x="2536" y="3303"/>
                  </a:cubicBezTo>
                  <a:cubicBezTo>
                    <a:pt x="2469" y="3203"/>
                    <a:pt x="2503" y="3036"/>
                    <a:pt x="2469" y="2903"/>
                  </a:cubicBezTo>
                  <a:cubicBezTo>
                    <a:pt x="2403" y="2803"/>
                    <a:pt x="2236" y="2736"/>
                    <a:pt x="2169" y="2603"/>
                  </a:cubicBezTo>
                  <a:cubicBezTo>
                    <a:pt x="2102" y="2502"/>
                    <a:pt x="2169" y="2302"/>
                    <a:pt x="2102" y="2202"/>
                  </a:cubicBezTo>
                  <a:cubicBezTo>
                    <a:pt x="2036" y="2102"/>
                    <a:pt x="1969" y="1969"/>
                    <a:pt x="1902" y="1869"/>
                  </a:cubicBezTo>
                  <a:cubicBezTo>
                    <a:pt x="1836" y="1735"/>
                    <a:pt x="1769" y="1635"/>
                    <a:pt x="1702" y="1535"/>
                  </a:cubicBezTo>
                  <a:cubicBezTo>
                    <a:pt x="1635" y="1435"/>
                    <a:pt x="1402" y="1402"/>
                    <a:pt x="1335" y="1302"/>
                  </a:cubicBezTo>
                  <a:cubicBezTo>
                    <a:pt x="1269" y="1202"/>
                    <a:pt x="1335" y="968"/>
                    <a:pt x="1269" y="868"/>
                  </a:cubicBezTo>
                  <a:cubicBezTo>
                    <a:pt x="1202" y="768"/>
                    <a:pt x="1068" y="701"/>
                    <a:pt x="968" y="601"/>
                  </a:cubicBezTo>
                  <a:cubicBezTo>
                    <a:pt x="902" y="501"/>
                    <a:pt x="935" y="301"/>
                    <a:pt x="868" y="201"/>
                  </a:cubicBezTo>
                  <a:cubicBezTo>
                    <a:pt x="768" y="101"/>
                    <a:pt x="568" y="101"/>
                    <a:pt x="5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51"/>
            <p:cNvSpPr/>
            <p:nvPr/>
          </p:nvSpPr>
          <p:spPr>
            <a:xfrm>
              <a:off x="780325" y="3969785"/>
              <a:ext cx="805652" cy="745530"/>
            </a:xfrm>
            <a:custGeom>
              <a:avLst/>
              <a:gdLst/>
              <a:ahLst/>
              <a:cxnLst/>
              <a:rect l="l" t="t" r="r" b="b"/>
              <a:pathLst>
                <a:path w="18881" h="17472" extrusionOk="0">
                  <a:moveTo>
                    <a:pt x="18880" y="0"/>
                  </a:moveTo>
                  <a:lnTo>
                    <a:pt x="18880" y="9"/>
                  </a:lnTo>
                  <a:lnTo>
                    <a:pt x="18880" y="9"/>
                  </a:lnTo>
                  <a:cubicBezTo>
                    <a:pt x="18880" y="6"/>
                    <a:pt x="18880" y="3"/>
                    <a:pt x="18880" y="0"/>
                  </a:cubicBezTo>
                  <a:close/>
                  <a:moveTo>
                    <a:pt x="0" y="0"/>
                  </a:moveTo>
                  <a:lnTo>
                    <a:pt x="0" y="15378"/>
                  </a:lnTo>
                  <a:cubicBezTo>
                    <a:pt x="0" y="16145"/>
                    <a:pt x="567" y="16812"/>
                    <a:pt x="1301" y="16912"/>
                  </a:cubicBezTo>
                  <a:cubicBezTo>
                    <a:pt x="3711" y="17295"/>
                    <a:pt x="6204" y="17472"/>
                    <a:pt x="8767" y="17472"/>
                  </a:cubicBezTo>
                  <a:cubicBezTo>
                    <a:pt x="11561" y="17472"/>
                    <a:pt x="14439" y="17262"/>
                    <a:pt x="17379" y="16879"/>
                  </a:cubicBezTo>
                  <a:cubicBezTo>
                    <a:pt x="18147" y="16779"/>
                    <a:pt x="18747" y="16112"/>
                    <a:pt x="18747" y="15344"/>
                  </a:cubicBezTo>
                  <a:lnTo>
                    <a:pt x="18880" y="9"/>
                  </a:lnTo>
                  <a:lnTo>
                    <a:pt x="18880" y="9"/>
                  </a:lnTo>
                  <a:cubicBezTo>
                    <a:pt x="18859" y="1206"/>
                    <a:pt x="14631" y="2168"/>
                    <a:pt x="9440" y="2168"/>
                  </a:cubicBezTo>
                  <a:cubicBezTo>
                    <a:pt x="4237" y="2168"/>
                    <a:pt x="0" y="120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51"/>
            <p:cNvSpPr/>
            <p:nvPr/>
          </p:nvSpPr>
          <p:spPr>
            <a:xfrm>
              <a:off x="780325" y="4029568"/>
              <a:ext cx="804244" cy="686091"/>
            </a:xfrm>
            <a:custGeom>
              <a:avLst/>
              <a:gdLst/>
              <a:ahLst/>
              <a:cxnLst/>
              <a:rect l="l" t="t" r="r" b="b"/>
              <a:pathLst>
                <a:path w="18848" h="16079" extrusionOk="0">
                  <a:moveTo>
                    <a:pt x="2936" y="1301"/>
                  </a:moveTo>
                  <a:cubicBezTo>
                    <a:pt x="3703" y="1368"/>
                    <a:pt x="4437" y="1401"/>
                    <a:pt x="5171" y="1434"/>
                  </a:cubicBezTo>
                  <a:cubicBezTo>
                    <a:pt x="5437" y="1434"/>
                    <a:pt x="5638" y="1668"/>
                    <a:pt x="5638" y="1935"/>
                  </a:cubicBezTo>
                  <a:lnTo>
                    <a:pt x="5638" y="4003"/>
                  </a:lnTo>
                  <a:cubicBezTo>
                    <a:pt x="5606" y="4284"/>
                    <a:pt x="5400" y="4506"/>
                    <a:pt x="5127" y="4506"/>
                  </a:cubicBezTo>
                  <a:cubicBezTo>
                    <a:pt x="5109" y="4506"/>
                    <a:pt x="5090" y="4505"/>
                    <a:pt x="5071" y="4503"/>
                  </a:cubicBezTo>
                  <a:cubicBezTo>
                    <a:pt x="4337" y="4470"/>
                    <a:pt x="3569" y="4370"/>
                    <a:pt x="2836" y="4270"/>
                  </a:cubicBezTo>
                  <a:cubicBezTo>
                    <a:pt x="2569" y="4236"/>
                    <a:pt x="2369" y="4003"/>
                    <a:pt x="2369" y="3769"/>
                  </a:cubicBezTo>
                  <a:lnTo>
                    <a:pt x="2402" y="1801"/>
                  </a:lnTo>
                  <a:cubicBezTo>
                    <a:pt x="2402" y="1534"/>
                    <a:pt x="2669" y="1301"/>
                    <a:pt x="2936" y="1301"/>
                  </a:cubicBezTo>
                  <a:close/>
                  <a:moveTo>
                    <a:pt x="15611" y="1301"/>
                  </a:moveTo>
                  <a:cubicBezTo>
                    <a:pt x="15878" y="1301"/>
                    <a:pt x="16145" y="1534"/>
                    <a:pt x="16145" y="1801"/>
                  </a:cubicBezTo>
                  <a:lnTo>
                    <a:pt x="16178" y="3769"/>
                  </a:lnTo>
                  <a:cubicBezTo>
                    <a:pt x="16178" y="4036"/>
                    <a:pt x="15978" y="4236"/>
                    <a:pt x="15745" y="4270"/>
                  </a:cubicBezTo>
                  <a:cubicBezTo>
                    <a:pt x="14978" y="4370"/>
                    <a:pt x="14244" y="4470"/>
                    <a:pt x="13477" y="4503"/>
                  </a:cubicBezTo>
                  <a:cubicBezTo>
                    <a:pt x="13457" y="4505"/>
                    <a:pt x="13438" y="4506"/>
                    <a:pt x="13420" y="4506"/>
                  </a:cubicBezTo>
                  <a:cubicBezTo>
                    <a:pt x="13147" y="4506"/>
                    <a:pt x="12943" y="4284"/>
                    <a:pt x="12943" y="4003"/>
                  </a:cubicBezTo>
                  <a:lnTo>
                    <a:pt x="12909" y="1935"/>
                  </a:lnTo>
                  <a:cubicBezTo>
                    <a:pt x="12909" y="1668"/>
                    <a:pt x="13110" y="1434"/>
                    <a:pt x="13410" y="1434"/>
                  </a:cubicBezTo>
                  <a:cubicBezTo>
                    <a:pt x="14144" y="1401"/>
                    <a:pt x="14878" y="1368"/>
                    <a:pt x="15611" y="1301"/>
                  </a:cubicBezTo>
                  <a:close/>
                  <a:moveTo>
                    <a:pt x="6405" y="1468"/>
                  </a:moveTo>
                  <a:cubicBezTo>
                    <a:pt x="7172" y="1501"/>
                    <a:pt x="7906" y="1501"/>
                    <a:pt x="8673" y="1501"/>
                  </a:cubicBezTo>
                  <a:cubicBezTo>
                    <a:pt x="8940" y="1501"/>
                    <a:pt x="9173" y="1735"/>
                    <a:pt x="9173" y="2035"/>
                  </a:cubicBezTo>
                  <a:lnTo>
                    <a:pt x="9173" y="4203"/>
                  </a:lnTo>
                  <a:cubicBezTo>
                    <a:pt x="9173" y="4470"/>
                    <a:pt x="8940" y="4703"/>
                    <a:pt x="8640" y="4703"/>
                  </a:cubicBezTo>
                  <a:cubicBezTo>
                    <a:pt x="7873" y="4703"/>
                    <a:pt x="7105" y="4670"/>
                    <a:pt x="6338" y="4603"/>
                  </a:cubicBezTo>
                  <a:cubicBezTo>
                    <a:pt x="6071" y="4603"/>
                    <a:pt x="5871" y="4370"/>
                    <a:pt x="5871" y="4103"/>
                  </a:cubicBezTo>
                  <a:lnTo>
                    <a:pt x="5904" y="1968"/>
                  </a:lnTo>
                  <a:cubicBezTo>
                    <a:pt x="5904" y="1701"/>
                    <a:pt x="6138" y="1468"/>
                    <a:pt x="6405" y="1468"/>
                  </a:cubicBezTo>
                  <a:close/>
                  <a:moveTo>
                    <a:pt x="12142" y="1468"/>
                  </a:moveTo>
                  <a:cubicBezTo>
                    <a:pt x="12442" y="1468"/>
                    <a:pt x="12676" y="1701"/>
                    <a:pt x="12676" y="1968"/>
                  </a:cubicBezTo>
                  <a:lnTo>
                    <a:pt x="12709" y="4103"/>
                  </a:lnTo>
                  <a:cubicBezTo>
                    <a:pt x="12709" y="4370"/>
                    <a:pt x="12509" y="4603"/>
                    <a:pt x="12209" y="4603"/>
                  </a:cubicBezTo>
                  <a:cubicBezTo>
                    <a:pt x="11442" y="4637"/>
                    <a:pt x="10675" y="4670"/>
                    <a:pt x="9907" y="4703"/>
                  </a:cubicBezTo>
                  <a:cubicBezTo>
                    <a:pt x="9640" y="4703"/>
                    <a:pt x="9407" y="4470"/>
                    <a:pt x="9407" y="4170"/>
                  </a:cubicBezTo>
                  <a:lnTo>
                    <a:pt x="9407" y="2001"/>
                  </a:lnTo>
                  <a:cubicBezTo>
                    <a:pt x="9407" y="1735"/>
                    <a:pt x="9640" y="1501"/>
                    <a:pt x="9907" y="1501"/>
                  </a:cubicBezTo>
                  <a:cubicBezTo>
                    <a:pt x="10641" y="1501"/>
                    <a:pt x="11408" y="1501"/>
                    <a:pt x="12142" y="1468"/>
                  </a:cubicBezTo>
                  <a:close/>
                  <a:moveTo>
                    <a:pt x="2878" y="4533"/>
                  </a:moveTo>
                  <a:cubicBezTo>
                    <a:pt x="2897" y="4533"/>
                    <a:pt x="2916" y="4534"/>
                    <a:pt x="2936" y="4537"/>
                  </a:cubicBezTo>
                  <a:cubicBezTo>
                    <a:pt x="3670" y="4637"/>
                    <a:pt x="4403" y="4703"/>
                    <a:pt x="5137" y="4770"/>
                  </a:cubicBezTo>
                  <a:cubicBezTo>
                    <a:pt x="5404" y="4770"/>
                    <a:pt x="5604" y="5004"/>
                    <a:pt x="5604" y="5270"/>
                  </a:cubicBezTo>
                  <a:lnTo>
                    <a:pt x="5571" y="7372"/>
                  </a:lnTo>
                  <a:cubicBezTo>
                    <a:pt x="5571" y="7653"/>
                    <a:pt x="5337" y="7876"/>
                    <a:pt x="5061" y="7876"/>
                  </a:cubicBezTo>
                  <a:cubicBezTo>
                    <a:pt x="5042" y="7876"/>
                    <a:pt x="5023" y="7874"/>
                    <a:pt x="5004" y="7872"/>
                  </a:cubicBezTo>
                  <a:cubicBezTo>
                    <a:pt x="4270" y="7739"/>
                    <a:pt x="3503" y="7639"/>
                    <a:pt x="2736" y="7472"/>
                  </a:cubicBezTo>
                  <a:cubicBezTo>
                    <a:pt x="2502" y="7439"/>
                    <a:pt x="2335" y="7205"/>
                    <a:pt x="2335" y="6972"/>
                  </a:cubicBezTo>
                  <a:lnTo>
                    <a:pt x="2369" y="5037"/>
                  </a:lnTo>
                  <a:cubicBezTo>
                    <a:pt x="2369" y="4756"/>
                    <a:pt x="2602" y="4533"/>
                    <a:pt x="2878" y="4533"/>
                  </a:cubicBezTo>
                  <a:close/>
                  <a:moveTo>
                    <a:pt x="15702" y="4533"/>
                  </a:moveTo>
                  <a:cubicBezTo>
                    <a:pt x="15978" y="4533"/>
                    <a:pt x="16212" y="4756"/>
                    <a:pt x="16212" y="5037"/>
                  </a:cubicBezTo>
                  <a:lnTo>
                    <a:pt x="16245" y="6972"/>
                  </a:lnTo>
                  <a:cubicBezTo>
                    <a:pt x="16245" y="7205"/>
                    <a:pt x="16078" y="7439"/>
                    <a:pt x="15812" y="7472"/>
                  </a:cubicBezTo>
                  <a:cubicBezTo>
                    <a:pt x="15044" y="7639"/>
                    <a:pt x="14310" y="7772"/>
                    <a:pt x="13543" y="7872"/>
                  </a:cubicBezTo>
                  <a:cubicBezTo>
                    <a:pt x="13524" y="7874"/>
                    <a:pt x="13505" y="7876"/>
                    <a:pt x="13486" y="7876"/>
                  </a:cubicBezTo>
                  <a:cubicBezTo>
                    <a:pt x="13210" y="7876"/>
                    <a:pt x="12976" y="7653"/>
                    <a:pt x="12976" y="7372"/>
                  </a:cubicBezTo>
                  <a:lnTo>
                    <a:pt x="12943" y="5270"/>
                  </a:lnTo>
                  <a:cubicBezTo>
                    <a:pt x="12943" y="5004"/>
                    <a:pt x="13143" y="4803"/>
                    <a:pt x="13410" y="4770"/>
                  </a:cubicBezTo>
                  <a:cubicBezTo>
                    <a:pt x="14144" y="4703"/>
                    <a:pt x="14878" y="4637"/>
                    <a:pt x="15645" y="4537"/>
                  </a:cubicBezTo>
                  <a:cubicBezTo>
                    <a:pt x="15664" y="4534"/>
                    <a:pt x="15683" y="4533"/>
                    <a:pt x="15702" y="4533"/>
                  </a:cubicBezTo>
                  <a:close/>
                  <a:moveTo>
                    <a:pt x="6371" y="4837"/>
                  </a:moveTo>
                  <a:cubicBezTo>
                    <a:pt x="7139" y="4904"/>
                    <a:pt x="7906" y="4937"/>
                    <a:pt x="8673" y="4937"/>
                  </a:cubicBezTo>
                  <a:cubicBezTo>
                    <a:pt x="8940" y="4937"/>
                    <a:pt x="9173" y="5170"/>
                    <a:pt x="9173" y="5437"/>
                  </a:cubicBezTo>
                  <a:lnTo>
                    <a:pt x="9173" y="7639"/>
                  </a:lnTo>
                  <a:cubicBezTo>
                    <a:pt x="9173" y="7906"/>
                    <a:pt x="8940" y="8139"/>
                    <a:pt x="8640" y="8139"/>
                  </a:cubicBezTo>
                  <a:cubicBezTo>
                    <a:pt x="7873" y="8139"/>
                    <a:pt x="7072" y="8072"/>
                    <a:pt x="6271" y="8006"/>
                  </a:cubicBezTo>
                  <a:cubicBezTo>
                    <a:pt x="6005" y="7972"/>
                    <a:pt x="5804" y="7739"/>
                    <a:pt x="5838" y="7505"/>
                  </a:cubicBezTo>
                  <a:lnTo>
                    <a:pt x="5838" y="5337"/>
                  </a:lnTo>
                  <a:cubicBezTo>
                    <a:pt x="5838" y="5070"/>
                    <a:pt x="6105" y="4837"/>
                    <a:pt x="6371" y="4837"/>
                  </a:cubicBezTo>
                  <a:close/>
                  <a:moveTo>
                    <a:pt x="12176" y="4837"/>
                  </a:moveTo>
                  <a:cubicBezTo>
                    <a:pt x="12476" y="4837"/>
                    <a:pt x="12709" y="5070"/>
                    <a:pt x="12709" y="5337"/>
                  </a:cubicBezTo>
                  <a:lnTo>
                    <a:pt x="12743" y="7472"/>
                  </a:lnTo>
                  <a:cubicBezTo>
                    <a:pt x="12743" y="7739"/>
                    <a:pt x="12543" y="7972"/>
                    <a:pt x="12276" y="8006"/>
                  </a:cubicBezTo>
                  <a:cubicBezTo>
                    <a:pt x="11508" y="8072"/>
                    <a:pt x="10708" y="8106"/>
                    <a:pt x="9907" y="8139"/>
                  </a:cubicBezTo>
                  <a:cubicBezTo>
                    <a:pt x="9640" y="8139"/>
                    <a:pt x="9407" y="7906"/>
                    <a:pt x="9407" y="7639"/>
                  </a:cubicBezTo>
                  <a:lnTo>
                    <a:pt x="9407" y="5437"/>
                  </a:lnTo>
                  <a:cubicBezTo>
                    <a:pt x="9407" y="5170"/>
                    <a:pt x="9607" y="4937"/>
                    <a:pt x="9907" y="4937"/>
                  </a:cubicBezTo>
                  <a:cubicBezTo>
                    <a:pt x="10675" y="4937"/>
                    <a:pt x="11408" y="4904"/>
                    <a:pt x="12176" y="4837"/>
                  </a:cubicBezTo>
                  <a:close/>
                  <a:moveTo>
                    <a:pt x="15702" y="7736"/>
                  </a:moveTo>
                  <a:cubicBezTo>
                    <a:pt x="15982" y="7736"/>
                    <a:pt x="16245" y="7958"/>
                    <a:pt x="16245" y="8239"/>
                  </a:cubicBezTo>
                  <a:lnTo>
                    <a:pt x="16279" y="10174"/>
                  </a:lnTo>
                  <a:cubicBezTo>
                    <a:pt x="16312" y="10407"/>
                    <a:pt x="16145" y="10608"/>
                    <a:pt x="15912" y="10674"/>
                  </a:cubicBezTo>
                  <a:cubicBezTo>
                    <a:pt x="15144" y="10908"/>
                    <a:pt x="14377" y="11075"/>
                    <a:pt x="13610" y="11208"/>
                  </a:cubicBezTo>
                  <a:cubicBezTo>
                    <a:pt x="13591" y="11210"/>
                    <a:pt x="13572" y="11211"/>
                    <a:pt x="13553" y="11211"/>
                  </a:cubicBezTo>
                  <a:cubicBezTo>
                    <a:pt x="13277" y="11211"/>
                    <a:pt x="13041" y="10989"/>
                    <a:pt x="13010" y="10708"/>
                  </a:cubicBezTo>
                  <a:lnTo>
                    <a:pt x="13010" y="8606"/>
                  </a:lnTo>
                  <a:cubicBezTo>
                    <a:pt x="12976" y="8373"/>
                    <a:pt x="13176" y="8139"/>
                    <a:pt x="13443" y="8106"/>
                  </a:cubicBezTo>
                  <a:cubicBezTo>
                    <a:pt x="14177" y="8006"/>
                    <a:pt x="14911" y="7906"/>
                    <a:pt x="15645" y="7739"/>
                  </a:cubicBezTo>
                  <a:cubicBezTo>
                    <a:pt x="15664" y="7737"/>
                    <a:pt x="15683" y="7736"/>
                    <a:pt x="15702" y="7736"/>
                  </a:cubicBezTo>
                  <a:close/>
                  <a:moveTo>
                    <a:pt x="2798" y="7761"/>
                  </a:moveTo>
                  <a:cubicBezTo>
                    <a:pt x="2832" y="7761"/>
                    <a:pt x="2867" y="7764"/>
                    <a:pt x="2902" y="7772"/>
                  </a:cubicBezTo>
                  <a:cubicBezTo>
                    <a:pt x="3670" y="7906"/>
                    <a:pt x="4403" y="8039"/>
                    <a:pt x="5137" y="8106"/>
                  </a:cubicBezTo>
                  <a:cubicBezTo>
                    <a:pt x="5371" y="8139"/>
                    <a:pt x="5571" y="8373"/>
                    <a:pt x="5571" y="8640"/>
                  </a:cubicBezTo>
                  <a:lnTo>
                    <a:pt x="5538" y="10708"/>
                  </a:lnTo>
                  <a:cubicBezTo>
                    <a:pt x="5538" y="11003"/>
                    <a:pt x="5329" y="11219"/>
                    <a:pt x="5050" y="11219"/>
                  </a:cubicBezTo>
                  <a:cubicBezTo>
                    <a:pt x="5013" y="11219"/>
                    <a:pt x="4976" y="11216"/>
                    <a:pt x="4937" y="11208"/>
                  </a:cubicBezTo>
                  <a:cubicBezTo>
                    <a:pt x="4170" y="11075"/>
                    <a:pt x="3403" y="10908"/>
                    <a:pt x="2635" y="10674"/>
                  </a:cubicBezTo>
                  <a:cubicBezTo>
                    <a:pt x="2435" y="10641"/>
                    <a:pt x="2269" y="10407"/>
                    <a:pt x="2269" y="10174"/>
                  </a:cubicBezTo>
                  <a:lnTo>
                    <a:pt x="2302" y="8239"/>
                  </a:lnTo>
                  <a:cubicBezTo>
                    <a:pt x="2302" y="7974"/>
                    <a:pt x="2536" y="7761"/>
                    <a:pt x="2798" y="7761"/>
                  </a:cubicBezTo>
                  <a:close/>
                  <a:moveTo>
                    <a:pt x="12209" y="8239"/>
                  </a:moveTo>
                  <a:cubicBezTo>
                    <a:pt x="12476" y="8239"/>
                    <a:pt x="12743" y="8439"/>
                    <a:pt x="12743" y="8740"/>
                  </a:cubicBezTo>
                  <a:lnTo>
                    <a:pt x="12776" y="10908"/>
                  </a:lnTo>
                  <a:cubicBezTo>
                    <a:pt x="12776" y="11141"/>
                    <a:pt x="12609" y="11375"/>
                    <a:pt x="12342" y="11408"/>
                  </a:cubicBezTo>
                  <a:cubicBezTo>
                    <a:pt x="11542" y="11508"/>
                    <a:pt x="10708" y="11575"/>
                    <a:pt x="9907" y="11575"/>
                  </a:cubicBezTo>
                  <a:cubicBezTo>
                    <a:pt x="9890" y="11577"/>
                    <a:pt x="9873" y="11578"/>
                    <a:pt x="9856" y="11578"/>
                  </a:cubicBezTo>
                  <a:cubicBezTo>
                    <a:pt x="9611" y="11578"/>
                    <a:pt x="9407" y="11356"/>
                    <a:pt x="9407" y="11075"/>
                  </a:cubicBezTo>
                  <a:lnTo>
                    <a:pt x="9407" y="8873"/>
                  </a:lnTo>
                  <a:cubicBezTo>
                    <a:pt x="9407" y="8606"/>
                    <a:pt x="9607" y="8373"/>
                    <a:pt x="9907" y="8373"/>
                  </a:cubicBezTo>
                  <a:cubicBezTo>
                    <a:pt x="10675" y="8373"/>
                    <a:pt x="11442" y="8339"/>
                    <a:pt x="12209" y="8239"/>
                  </a:cubicBezTo>
                  <a:close/>
                  <a:moveTo>
                    <a:pt x="6371" y="8239"/>
                  </a:moveTo>
                  <a:cubicBezTo>
                    <a:pt x="7139" y="8339"/>
                    <a:pt x="7906" y="8373"/>
                    <a:pt x="8673" y="8373"/>
                  </a:cubicBezTo>
                  <a:cubicBezTo>
                    <a:pt x="8940" y="8373"/>
                    <a:pt x="9173" y="8606"/>
                    <a:pt x="9173" y="8873"/>
                  </a:cubicBezTo>
                  <a:lnTo>
                    <a:pt x="9173" y="11075"/>
                  </a:lnTo>
                  <a:cubicBezTo>
                    <a:pt x="9173" y="11375"/>
                    <a:pt x="8940" y="11608"/>
                    <a:pt x="8640" y="11608"/>
                  </a:cubicBezTo>
                  <a:cubicBezTo>
                    <a:pt x="7839" y="11575"/>
                    <a:pt x="7039" y="11508"/>
                    <a:pt x="6205" y="11408"/>
                  </a:cubicBezTo>
                  <a:cubicBezTo>
                    <a:pt x="5971" y="11375"/>
                    <a:pt x="5771" y="11141"/>
                    <a:pt x="5771" y="10908"/>
                  </a:cubicBezTo>
                  <a:lnTo>
                    <a:pt x="5804" y="8740"/>
                  </a:lnTo>
                  <a:cubicBezTo>
                    <a:pt x="5804" y="8439"/>
                    <a:pt x="6071" y="8239"/>
                    <a:pt x="6371" y="8239"/>
                  </a:cubicBezTo>
                  <a:close/>
                  <a:moveTo>
                    <a:pt x="2725" y="10985"/>
                  </a:moveTo>
                  <a:cubicBezTo>
                    <a:pt x="2773" y="10985"/>
                    <a:pt x="2821" y="10992"/>
                    <a:pt x="2869" y="11008"/>
                  </a:cubicBezTo>
                  <a:cubicBezTo>
                    <a:pt x="3636" y="11208"/>
                    <a:pt x="4370" y="11341"/>
                    <a:pt x="5104" y="11475"/>
                  </a:cubicBezTo>
                  <a:cubicBezTo>
                    <a:pt x="5337" y="11508"/>
                    <a:pt x="5504" y="11742"/>
                    <a:pt x="5504" y="11975"/>
                  </a:cubicBezTo>
                  <a:lnTo>
                    <a:pt x="5504" y="14043"/>
                  </a:lnTo>
                  <a:cubicBezTo>
                    <a:pt x="5504" y="14338"/>
                    <a:pt x="5269" y="14555"/>
                    <a:pt x="4984" y="14555"/>
                  </a:cubicBezTo>
                  <a:cubicBezTo>
                    <a:pt x="4947" y="14555"/>
                    <a:pt x="4909" y="14551"/>
                    <a:pt x="4870" y="14544"/>
                  </a:cubicBezTo>
                  <a:cubicBezTo>
                    <a:pt x="4103" y="14377"/>
                    <a:pt x="3336" y="14143"/>
                    <a:pt x="2569" y="13877"/>
                  </a:cubicBezTo>
                  <a:cubicBezTo>
                    <a:pt x="2335" y="13810"/>
                    <a:pt x="2202" y="13610"/>
                    <a:pt x="2202" y="13376"/>
                  </a:cubicBezTo>
                  <a:lnTo>
                    <a:pt x="2235" y="11475"/>
                  </a:lnTo>
                  <a:cubicBezTo>
                    <a:pt x="2235" y="11194"/>
                    <a:pt x="2471" y="10985"/>
                    <a:pt x="2725" y="10985"/>
                  </a:cubicBezTo>
                  <a:close/>
                  <a:moveTo>
                    <a:pt x="15822" y="10985"/>
                  </a:moveTo>
                  <a:cubicBezTo>
                    <a:pt x="16076" y="10985"/>
                    <a:pt x="16312" y="11194"/>
                    <a:pt x="16312" y="11475"/>
                  </a:cubicBezTo>
                  <a:lnTo>
                    <a:pt x="16345" y="13376"/>
                  </a:lnTo>
                  <a:cubicBezTo>
                    <a:pt x="16345" y="13610"/>
                    <a:pt x="16212" y="13810"/>
                    <a:pt x="16012" y="13877"/>
                  </a:cubicBezTo>
                  <a:cubicBezTo>
                    <a:pt x="15244" y="14143"/>
                    <a:pt x="14444" y="14377"/>
                    <a:pt x="13677" y="14544"/>
                  </a:cubicBezTo>
                  <a:cubicBezTo>
                    <a:pt x="13642" y="14551"/>
                    <a:pt x="13607" y="14555"/>
                    <a:pt x="13573" y="14555"/>
                  </a:cubicBezTo>
                  <a:cubicBezTo>
                    <a:pt x="13311" y="14555"/>
                    <a:pt x="13076" y="14338"/>
                    <a:pt x="13076" y="14043"/>
                  </a:cubicBezTo>
                  <a:lnTo>
                    <a:pt x="13043" y="11975"/>
                  </a:lnTo>
                  <a:cubicBezTo>
                    <a:pt x="13043" y="11742"/>
                    <a:pt x="13210" y="11508"/>
                    <a:pt x="13477" y="11475"/>
                  </a:cubicBezTo>
                  <a:cubicBezTo>
                    <a:pt x="14210" y="11341"/>
                    <a:pt x="14944" y="11208"/>
                    <a:pt x="15678" y="11008"/>
                  </a:cubicBezTo>
                  <a:cubicBezTo>
                    <a:pt x="15726" y="10992"/>
                    <a:pt x="15774" y="10985"/>
                    <a:pt x="15822" y="10985"/>
                  </a:cubicBezTo>
                  <a:close/>
                  <a:moveTo>
                    <a:pt x="6281" y="11639"/>
                  </a:moveTo>
                  <a:cubicBezTo>
                    <a:pt x="6300" y="11639"/>
                    <a:pt x="6319" y="11640"/>
                    <a:pt x="6338" y="11642"/>
                  </a:cubicBezTo>
                  <a:cubicBezTo>
                    <a:pt x="7272" y="11775"/>
                    <a:pt x="8239" y="11842"/>
                    <a:pt x="9173" y="11842"/>
                  </a:cubicBezTo>
                  <a:lnTo>
                    <a:pt x="9173" y="14510"/>
                  </a:lnTo>
                  <a:cubicBezTo>
                    <a:pt x="9173" y="14791"/>
                    <a:pt x="8969" y="15014"/>
                    <a:pt x="8697" y="15014"/>
                  </a:cubicBezTo>
                  <a:cubicBezTo>
                    <a:pt x="8678" y="15014"/>
                    <a:pt x="8659" y="15013"/>
                    <a:pt x="8640" y="15011"/>
                  </a:cubicBezTo>
                  <a:cubicBezTo>
                    <a:pt x="7806" y="15011"/>
                    <a:pt x="6972" y="14911"/>
                    <a:pt x="6171" y="14777"/>
                  </a:cubicBezTo>
                  <a:cubicBezTo>
                    <a:pt x="5904" y="14744"/>
                    <a:pt x="5738" y="14510"/>
                    <a:pt x="5738" y="14277"/>
                  </a:cubicBezTo>
                  <a:lnTo>
                    <a:pt x="5771" y="12142"/>
                  </a:lnTo>
                  <a:cubicBezTo>
                    <a:pt x="5771" y="11861"/>
                    <a:pt x="6005" y="11639"/>
                    <a:pt x="6281" y="11639"/>
                  </a:cubicBezTo>
                  <a:close/>
                  <a:moveTo>
                    <a:pt x="12345" y="11664"/>
                  </a:moveTo>
                  <a:cubicBezTo>
                    <a:pt x="12601" y="11664"/>
                    <a:pt x="12809" y="11877"/>
                    <a:pt x="12809" y="12142"/>
                  </a:cubicBezTo>
                  <a:lnTo>
                    <a:pt x="12843" y="14277"/>
                  </a:lnTo>
                  <a:cubicBezTo>
                    <a:pt x="12843" y="14544"/>
                    <a:pt x="12643" y="14744"/>
                    <a:pt x="12409" y="14777"/>
                  </a:cubicBezTo>
                  <a:cubicBezTo>
                    <a:pt x="11575" y="14911"/>
                    <a:pt x="10741" y="15011"/>
                    <a:pt x="9907" y="15011"/>
                  </a:cubicBezTo>
                  <a:cubicBezTo>
                    <a:pt x="9890" y="15013"/>
                    <a:pt x="9873" y="15014"/>
                    <a:pt x="9856" y="15014"/>
                  </a:cubicBezTo>
                  <a:cubicBezTo>
                    <a:pt x="9611" y="15014"/>
                    <a:pt x="9407" y="14791"/>
                    <a:pt x="9407" y="14510"/>
                  </a:cubicBezTo>
                  <a:lnTo>
                    <a:pt x="9407" y="12342"/>
                  </a:lnTo>
                  <a:cubicBezTo>
                    <a:pt x="9407" y="12075"/>
                    <a:pt x="9607" y="11842"/>
                    <a:pt x="9907" y="11842"/>
                  </a:cubicBezTo>
                  <a:cubicBezTo>
                    <a:pt x="10675" y="11808"/>
                    <a:pt x="11442" y="11742"/>
                    <a:pt x="12242" y="11675"/>
                  </a:cubicBezTo>
                  <a:cubicBezTo>
                    <a:pt x="12277" y="11667"/>
                    <a:pt x="12312" y="11664"/>
                    <a:pt x="12345" y="11664"/>
                  </a:cubicBezTo>
                  <a:close/>
                  <a:moveTo>
                    <a:pt x="2202" y="0"/>
                  </a:moveTo>
                  <a:lnTo>
                    <a:pt x="2202" y="500"/>
                  </a:lnTo>
                  <a:cubicBezTo>
                    <a:pt x="2202" y="801"/>
                    <a:pt x="1935" y="1001"/>
                    <a:pt x="1668" y="1001"/>
                  </a:cubicBezTo>
                  <a:cubicBezTo>
                    <a:pt x="1101" y="934"/>
                    <a:pt x="567" y="901"/>
                    <a:pt x="0" y="834"/>
                  </a:cubicBezTo>
                  <a:lnTo>
                    <a:pt x="0" y="1101"/>
                  </a:lnTo>
                  <a:cubicBezTo>
                    <a:pt x="567" y="1134"/>
                    <a:pt x="1134" y="1201"/>
                    <a:pt x="1701" y="1234"/>
                  </a:cubicBezTo>
                  <a:cubicBezTo>
                    <a:pt x="1968" y="1268"/>
                    <a:pt x="2202" y="1468"/>
                    <a:pt x="2168" y="1735"/>
                  </a:cubicBezTo>
                  <a:lnTo>
                    <a:pt x="2135" y="3603"/>
                  </a:lnTo>
                  <a:cubicBezTo>
                    <a:pt x="2135" y="3884"/>
                    <a:pt x="1901" y="4106"/>
                    <a:pt x="1625" y="4106"/>
                  </a:cubicBezTo>
                  <a:cubicBezTo>
                    <a:pt x="1606" y="4106"/>
                    <a:pt x="1587" y="4105"/>
                    <a:pt x="1568" y="4103"/>
                  </a:cubicBezTo>
                  <a:cubicBezTo>
                    <a:pt x="1034" y="4036"/>
                    <a:pt x="534" y="3936"/>
                    <a:pt x="0" y="3836"/>
                  </a:cubicBezTo>
                  <a:lnTo>
                    <a:pt x="0" y="4070"/>
                  </a:lnTo>
                  <a:cubicBezTo>
                    <a:pt x="567" y="4170"/>
                    <a:pt x="1134" y="4270"/>
                    <a:pt x="1701" y="4370"/>
                  </a:cubicBezTo>
                  <a:cubicBezTo>
                    <a:pt x="1935" y="4403"/>
                    <a:pt x="2135" y="4637"/>
                    <a:pt x="2135" y="4870"/>
                  </a:cubicBezTo>
                  <a:lnTo>
                    <a:pt x="2102" y="6705"/>
                  </a:lnTo>
                  <a:cubicBezTo>
                    <a:pt x="2102" y="7000"/>
                    <a:pt x="1867" y="7217"/>
                    <a:pt x="1582" y="7217"/>
                  </a:cubicBezTo>
                  <a:cubicBezTo>
                    <a:pt x="1545" y="7217"/>
                    <a:pt x="1506" y="7213"/>
                    <a:pt x="1468" y="7205"/>
                  </a:cubicBezTo>
                  <a:cubicBezTo>
                    <a:pt x="1001" y="7105"/>
                    <a:pt x="501" y="6972"/>
                    <a:pt x="0" y="6838"/>
                  </a:cubicBezTo>
                  <a:lnTo>
                    <a:pt x="0" y="7072"/>
                  </a:lnTo>
                  <a:cubicBezTo>
                    <a:pt x="567" y="7239"/>
                    <a:pt x="1134" y="7372"/>
                    <a:pt x="1668" y="7505"/>
                  </a:cubicBezTo>
                  <a:cubicBezTo>
                    <a:pt x="1902" y="7539"/>
                    <a:pt x="2068" y="7772"/>
                    <a:pt x="2068" y="8006"/>
                  </a:cubicBezTo>
                  <a:lnTo>
                    <a:pt x="2035" y="9840"/>
                  </a:lnTo>
                  <a:cubicBezTo>
                    <a:pt x="2035" y="10121"/>
                    <a:pt x="1799" y="10331"/>
                    <a:pt x="1525" y="10331"/>
                  </a:cubicBezTo>
                  <a:cubicBezTo>
                    <a:pt x="1474" y="10331"/>
                    <a:pt x="1421" y="10323"/>
                    <a:pt x="1368" y="10307"/>
                  </a:cubicBezTo>
                  <a:cubicBezTo>
                    <a:pt x="901" y="10174"/>
                    <a:pt x="467" y="10007"/>
                    <a:pt x="0" y="9840"/>
                  </a:cubicBezTo>
                  <a:lnTo>
                    <a:pt x="0" y="10074"/>
                  </a:lnTo>
                  <a:cubicBezTo>
                    <a:pt x="567" y="10307"/>
                    <a:pt x="1101" y="10474"/>
                    <a:pt x="1668" y="10641"/>
                  </a:cubicBezTo>
                  <a:cubicBezTo>
                    <a:pt x="1868" y="10708"/>
                    <a:pt x="2035" y="10908"/>
                    <a:pt x="2035" y="11141"/>
                  </a:cubicBezTo>
                  <a:lnTo>
                    <a:pt x="2002" y="12943"/>
                  </a:lnTo>
                  <a:cubicBezTo>
                    <a:pt x="2002" y="13238"/>
                    <a:pt x="1763" y="13448"/>
                    <a:pt x="1496" y="13448"/>
                  </a:cubicBezTo>
                  <a:cubicBezTo>
                    <a:pt x="1432" y="13448"/>
                    <a:pt x="1366" y="13435"/>
                    <a:pt x="1301" y="13410"/>
                  </a:cubicBezTo>
                  <a:cubicBezTo>
                    <a:pt x="868" y="13209"/>
                    <a:pt x="434" y="13009"/>
                    <a:pt x="0" y="12809"/>
                  </a:cubicBezTo>
                  <a:lnTo>
                    <a:pt x="0" y="13076"/>
                  </a:lnTo>
                  <a:cubicBezTo>
                    <a:pt x="534" y="13343"/>
                    <a:pt x="1101" y="13576"/>
                    <a:pt x="1635" y="13810"/>
                  </a:cubicBezTo>
                  <a:cubicBezTo>
                    <a:pt x="1835" y="13877"/>
                    <a:pt x="1968" y="14077"/>
                    <a:pt x="1968" y="14277"/>
                  </a:cubicBezTo>
                  <a:lnTo>
                    <a:pt x="1935" y="15611"/>
                  </a:lnTo>
                  <a:cubicBezTo>
                    <a:pt x="2035" y="15645"/>
                    <a:pt x="2102" y="15645"/>
                    <a:pt x="2168" y="15645"/>
                  </a:cubicBezTo>
                  <a:lnTo>
                    <a:pt x="2202" y="14711"/>
                  </a:lnTo>
                  <a:cubicBezTo>
                    <a:pt x="2202" y="14430"/>
                    <a:pt x="2438" y="14220"/>
                    <a:pt x="2711" y="14220"/>
                  </a:cubicBezTo>
                  <a:cubicBezTo>
                    <a:pt x="2763" y="14220"/>
                    <a:pt x="2816" y="14228"/>
                    <a:pt x="2869" y="14244"/>
                  </a:cubicBezTo>
                  <a:cubicBezTo>
                    <a:pt x="3603" y="14477"/>
                    <a:pt x="4337" y="14677"/>
                    <a:pt x="5071" y="14844"/>
                  </a:cubicBezTo>
                  <a:cubicBezTo>
                    <a:pt x="5304" y="14877"/>
                    <a:pt x="5471" y="15111"/>
                    <a:pt x="5471" y="15344"/>
                  </a:cubicBezTo>
                  <a:lnTo>
                    <a:pt x="5471" y="15978"/>
                  </a:lnTo>
                  <a:cubicBezTo>
                    <a:pt x="5538" y="15978"/>
                    <a:pt x="5638" y="15978"/>
                    <a:pt x="5704" y="16011"/>
                  </a:cubicBezTo>
                  <a:lnTo>
                    <a:pt x="5704" y="15544"/>
                  </a:lnTo>
                  <a:cubicBezTo>
                    <a:pt x="5736" y="15263"/>
                    <a:pt x="5971" y="15041"/>
                    <a:pt x="6248" y="15041"/>
                  </a:cubicBezTo>
                  <a:cubicBezTo>
                    <a:pt x="6266" y="15041"/>
                    <a:pt x="6286" y="15042"/>
                    <a:pt x="6305" y="15044"/>
                  </a:cubicBezTo>
                  <a:cubicBezTo>
                    <a:pt x="7072" y="15178"/>
                    <a:pt x="7873" y="15244"/>
                    <a:pt x="8673" y="15278"/>
                  </a:cubicBezTo>
                  <a:cubicBezTo>
                    <a:pt x="8940" y="15278"/>
                    <a:pt x="9173" y="15511"/>
                    <a:pt x="9173" y="15778"/>
                  </a:cubicBezTo>
                  <a:lnTo>
                    <a:pt x="9173" y="16078"/>
                  </a:lnTo>
                  <a:lnTo>
                    <a:pt x="9407" y="16078"/>
                  </a:lnTo>
                  <a:lnTo>
                    <a:pt x="9407" y="15778"/>
                  </a:lnTo>
                  <a:cubicBezTo>
                    <a:pt x="9407" y="15511"/>
                    <a:pt x="9640" y="15278"/>
                    <a:pt x="9907" y="15278"/>
                  </a:cubicBezTo>
                  <a:cubicBezTo>
                    <a:pt x="10675" y="15244"/>
                    <a:pt x="11475" y="15178"/>
                    <a:pt x="12276" y="15044"/>
                  </a:cubicBezTo>
                  <a:cubicBezTo>
                    <a:pt x="12295" y="15042"/>
                    <a:pt x="12314" y="15041"/>
                    <a:pt x="12333" y="15041"/>
                  </a:cubicBezTo>
                  <a:cubicBezTo>
                    <a:pt x="12609" y="15041"/>
                    <a:pt x="12843" y="15263"/>
                    <a:pt x="12843" y="15544"/>
                  </a:cubicBezTo>
                  <a:lnTo>
                    <a:pt x="12843" y="15945"/>
                  </a:lnTo>
                  <a:cubicBezTo>
                    <a:pt x="12943" y="15945"/>
                    <a:pt x="13010" y="15945"/>
                    <a:pt x="13110" y="15911"/>
                  </a:cubicBezTo>
                  <a:lnTo>
                    <a:pt x="13076" y="15344"/>
                  </a:lnTo>
                  <a:cubicBezTo>
                    <a:pt x="13076" y="15077"/>
                    <a:pt x="13243" y="14877"/>
                    <a:pt x="13477" y="14844"/>
                  </a:cubicBezTo>
                  <a:cubicBezTo>
                    <a:pt x="14210" y="14677"/>
                    <a:pt x="14978" y="14477"/>
                    <a:pt x="15711" y="14244"/>
                  </a:cubicBezTo>
                  <a:cubicBezTo>
                    <a:pt x="15759" y="14228"/>
                    <a:pt x="15808" y="14220"/>
                    <a:pt x="15858" y="14220"/>
                  </a:cubicBezTo>
                  <a:cubicBezTo>
                    <a:pt x="16119" y="14220"/>
                    <a:pt x="16379" y="14430"/>
                    <a:pt x="16379" y="14711"/>
                  </a:cubicBezTo>
                  <a:lnTo>
                    <a:pt x="16379" y="15611"/>
                  </a:lnTo>
                  <a:cubicBezTo>
                    <a:pt x="16479" y="15611"/>
                    <a:pt x="16545" y="15578"/>
                    <a:pt x="16612" y="15578"/>
                  </a:cubicBezTo>
                  <a:lnTo>
                    <a:pt x="16612" y="14277"/>
                  </a:lnTo>
                  <a:cubicBezTo>
                    <a:pt x="16612" y="14077"/>
                    <a:pt x="16746" y="13877"/>
                    <a:pt x="16912" y="13777"/>
                  </a:cubicBezTo>
                  <a:cubicBezTo>
                    <a:pt x="17546" y="13543"/>
                    <a:pt x="18147" y="13310"/>
                    <a:pt x="18747" y="13009"/>
                  </a:cubicBezTo>
                  <a:lnTo>
                    <a:pt x="18747" y="12742"/>
                  </a:lnTo>
                  <a:cubicBezTo>
                    <a:pt x="18247" y="12976"/>
                    <a:pt x="17780" y="13176"/>
                    <a:pt x="17279" y="13376"/>
                  </a:cubicBezTo>
                  <a:cubicBezTo>
                    <a:pt x="17209" y="13411"/>
                    <a:pt x="17137" y="13427"/>
                    <a:pt x="17067" y="13427"/>
                  </a:cubicBezTo>
                  <a:cubicBezTo>
                    <a:pt x="16807" y="13427"/>
                    <a:pt x="16579" y="13206"/>
                    <a:pt x="16579" y="12943"/>
                  </a:cubicBezTo>
                  <a:lnTo>
                    <a:pt x="16545" y="11141"/>
                  </a:lnTo>
                  <a:cubicBezTo>
                    <a:pt x="16545" y="10908"/>
                    <a:pt x="16679" y="10708"/>
                    <a:pt x="16912" y="10641"/>
                  </a:cubicBezTo>
                  <a:cubicBezTo>
                    <a:pt x="17513" y="10474"/>
                    <a:pt x="18147" y="10241"/>
                    <a:pt x="18780" y="10007"/>
                  </a:cubicBezTo>
                  <a:lnTo>
                    <a:pt x="18780" y="9740"/>
                  </a:lnTo>
                  <a:cubicBezTo>
                    <a:pt x="18247" y="9940"/>
                    <a:pt x="17713" y="10141"/>
                    <a:pt x="17179" y="10307"/>
                  </a:cubicBezTo>
                  <a:cubicBezTo>
                    <a:pt x="17131" y="10323"/>
                    <a:pt x="17083" y="10331"/>
                    <a:pt x="17035" y="10331"/>
                  </a:cubicBezTo>
                  <a:cubicBezTo>
                    <a:pt x="16781" y="10331"/>
                    <a:pt x="16540" y="10121"/>
                    <a:pt x="16512" y="9840"/>
                  </a:cubicBezTo>
                  <a:lnTo>
                    <a:pt x="16479" y="8006"/>
                  </a:lnTo>
                  <a:cubicBezTo>
                    <a:pt x="16479" y="7772"/>
                    <a:pt x="16645" y="7539"/>
                    <a:pt x="16879" y="7505"/>
                  </a:cubicBezTo>
                  <a:cubicBezTo>
                    <a:pt x="17513" y="7339"/>
                    <a:pt x="18147" y="7205"/>
                    <a:pt x="18780" y="7005"/>
                  </a:cubicBezTo>
                  <a:lnTo>
                    <a:pt x="18780" y="6772"/>
                  </a:lnTo>
                  <a:cubicBezTo>
                    <a:pt x="18213" y="6905"/>
                    <a:pt x="17646" y="7072"/>
                    <a:pt x="17079" y="7205"/>
                  </a:cubicBezTo>
                  <a:cubicBezTo>
                    <a:pt x="17044" y="7213"/>
                    <a:pt x="17010" y="7217"/>
                    <a:pt x="16975" y="7217"/>
                  </a:cubicBezTo>
                  <a:cubicBezTo>
                    <a:pt x="16713" y="7217"/>
                    <a:pt x="16479" y="7000"/>
                    <a:pt x="16479" y="6705"/>
                  </a:cubicBezTo>
                  <a:lnTo>
                    <a:pt x="16445" y="4870"/>
                  </a:lnTo>
                  <a:cubicBezTo>
                    <a:pt x="16445" y="4603"/>
                    <a:pt x="16612" y="4403"/>
                    <a:pt x="16879" y="4370"/>
                  </a:cubicBezTo>
                  <a:cubicBezTo>
                    <a:pt x="17513" y="4270"/>
                    <a:pt x="18180" y="4136"/>
                    <a:pt x="18814" y="4036"/>
                  </a:cubicBezTo>
                  <a:lnTo>
                    <a:pt x="18814" y="3803"/>
                  </a:lnTo>
                  <a:cubicBezTo>
                    <a:pt x="18213" y="3903"/>
                    <a:pt x="17613" y="4003"/>
                    <a:pt x="17012" y="4103"/>
                  </a:cubicBezTo>
                  <a:cubicBezTo>
                    <a:pt x="16993" y="4105"/>
                    <a:pt x="16974" y="4106"/>
                    <a:pt x="16955" y="4106"/>
                  </a:cubicBezTo>
                  <a:cubicBezTo>
                    <a:pt x="16675" y="4106"/>
                    <a:pt x="16412" y="3884"/>
                    <a:pt x="16412" y="3603"/>
                  </a:cubicBezTo>
                  <a:lnTo>
                    <a:pt x="16379" y="1735"/>
                  </a:lnTo>
                  <a:cubicBezTo>
                    <a:pt x="16379" y="1468"/>
                    <a:pt x="16579" y="1268"/>
                    <a:pt x="16846" y="1234"/>
                  </a:cubicBezTo>
                  <a:cubicBezTo>
                    <a:pt x="17513" y="1201"/>
                    <a:pt x="18180" y="1134"/>
                    <a:pt x="18847" y="1067"/>
                  </a:cubicBezTo>
                  <a:lnTo>
                    <a:pt x="18847" y="834"/>
                  </a:lnTo>
                  <a:cubicBezTo>
                    <a:pt x="18213" y="901"/>
                    <a:pt x="17546" y="934"/>
                    <a:pt x="16912" y="1001"/>
                  </a:cubicBezTo>
                  <a:cubicBezTo>
                    <a:pt x="16612" y="1001"/>
                    <a:pt x="16379" y="767"/>
                    <a:pt x="16379" y="500"/>
                  </a:cubicBezTo>
                  <a:lnTo>
                    <a:pt x="16345" y="67"/>
                  </a:lnTo>
                  <a:cubicBezTo>
                    <a:pt x="16345" y="67"/>
                    <a:pt x="16345" y="67"/>
                    <a:pt x="16345" y="100"/>
                  </a:cubicBezTo>
                  <a:cubicBezTo>
                    <a:pt x="16245" y="100"/>
                    <a:pt x="16178" y="133"/>
                    <a:pt x="16112" y="133"/>
                  </a:cubicBezTo>
                  <a:lnTo>
                    <a:pt x="16145" y="567"/>
                  </a:lnTo>
                  <a:cubicBezTo>
                    <a:pt x="16145" y="834"/>
                    <a:pt x="15912" y="1067"/>
                    <a:pt x="15645" y="1067"/>
                  </a:cubicBezTo>
                  <a:cubicBezTo>
                    <a:pt x="14911" y="1134"/>
                    <a:pt x="14177" y="1168"/>
                    <a:pt x="13443" y="1201"/>
                  </a:cubicBezTo>
                  <a:cubicBezTo>
                    <a:pt x="13143" y="1201"/>
                    <a:pt x="12909" y="967"/>
                    <a:pt x="12909" y="701"/>
                  </a:cubicBezTo>
                  <a:lnTo>
                    <a:pt x="12909" y="634"/>
                  </a:lnTo>
                  <a:lnTo>
                    <a:pt x="12676" y="634"/>
                  </a:lnTo>
                  <a:lnTo>
                    <a:pt x="12676" y="701"/>
                  </a:lnTo>
                  <a:cubicBezTo>
                    <a:pt x="12676" y="1001"/>
                    <a:pt x="12442" y="1234"/>
                    <a:pt x="12176" y="1234"/>
                  </a:cubicBezTo>
                  <a:cubicBezTo>
                    <a:pt x="11408" y="1234"/>
                    <a:pt x="10675" y="1268"/>
                    <a:pt x="9907" y="1268"/>
                  </a:cubicBezTo>
                  <a:cubicBezTo>
                    <a:pt x="9640" y="1268"/>
                    <a:pt x="9407" y="1034"/>
                    <a:pt x="9407" y="767"/>
                  </a:cubicBezTo>
                  <a:lnTo>
                    <a:pt x="9173" y="767"/>
                  </a:lnTo>
                  <a:cubicBezTo>
                    <a:pt x="9173" y="1034"/>
                    <a:pt x="8940" y="1268"/>
                    <a:pt x="8673" y="1268"/>
                  </a:cubicBezTo>
                  <a:cubicBezTo>
                    <a:pt x="7906" y="1268"/>
                    <a:pt x="7172" y="1234"/>
                    <a:pt x="6405" y="1234"/>
                  </a:cubicBezTo>
                  <a:cubicBezTo>
                    <a:pt x="6138" y="1234"/>
                    <a:pt x="5904" y="1001"/>
                    <a:pt x="5904" y="701"/>
                  </a:cubicBezTo>
                  <a:lnTo>
                    <a:pt x="5904" y="600"/>
                  </a:lnTo>
                  <a:lnTo>
                    <a:pt x="5671" y="600"/>
                  </a:lnTo>
                  <a:lnTo>
                    <a:pt x="5671" y="701"/>
                  </a:lnTo>
                  <a:cubicBezTo>
                    <a:pt x="5671" y="967"/>
                    <a:pt x="5437" y="1201"/>
                    <a:pt x="5137" y="1201"/>
                  </a:cubicBezTo>
                  <a:cubicBezTo>
                    <a:pt x="4403" y="1168"/>
                    <a:pt x="3670" y="1134"/>
                    <a:pt x="2936" y="1067"/>
                  </a:cubicBezTo>
                  <a:cubicBezTo>
                    <a:pt x="2635" y="1067"/>
                    <a:pt x="2435" y="834"/>
                    <a:pt x="2435" y="567"/>
                  </a:cubicBezTo>
                  <a:lnTo>
                    <a:pt x="2469" y="67"/>
                  </a:lnTo>
                  <a:cubicBezTo>
                    <a:pt x="2435" y="67"/>
                    <a:pt x="2402" y="67"/>
                    <a:pt x="2369" y="33"/>
                  </a:cubicBezTo>
                  <a:cubicBezTo>
                    <a:pt x="2335" y="33"/>
                    <a:pt x="2269" y="33"/>
                    <a:pt x="220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51"/>
            <p:cNvSpPr/>
            <p:nvPr/>
          </p:nvSpPr>
          <p:spPr>
            <a:xfrm>
              <a:off x="2482688" y="1904413"/>
              <a:ext cx="232039" cy="603567"/>
            </a:xfrm>
            <a:custGeom>
              <a:avLst/>
              <a:gdLst/>
              <a:ahLst/>
              <a:cxnLst/>
              <a:rect l="l" t="t" r="r" b="b"/>
              <a:pathLst>
                <a:path w="5438" h="14145" extrusionOk="0">
                  <a:moveTo>
                    <a:pt x="34" y="1"/>
                  </a:moveTo>
                  <a:lnTo>
                    <a:pt x="0" y="14144"/>
                  </a:lnTo>
                  <a:lnTo>
                    <a:pt x="5438" y="14144"/>
                  </a:lnTo>
                  <a:cubicBezTo>
                    <a:pt x="5438" y="14144"/>
                    <a:pt x="4537" y="2036"/>
                    <a:pt x="3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51"/>
            <p:cNvSpPr/>
            <p:nvPr/>
          </p:nvSpPr>
          <p:spPr>
            <a:xfrm>
              <a:off x="2482688" y="2433920"/>
              <a:ext cx="276160" cy="276160"/>
            </a:xfrm>
            <a:custGeom>
              <a:avLst/>
              <a:gdLst/>
              <a:ahLst/>
              <a:cxnLst/>
              <a:rect l="l" t="t" r="r" b="b"/>
              <a:pathLst>
                <a:path w="6472" h="6472" extrusionOk="0">
                  <a:moveTo>
                    <a:pt x="3236" y="1"/>
                  </a:moveTo>
                  <a:cubicBezTo>
                    <a:pt x="1468" y="1"/>
                    <a:pt x="0" y="1435"/>
                    <a:pt x="0" y="3236"/>
                  </a:cubicBezTo>
                  <a:cubicBezTo>
                    <a:pt x="0" y="5038"/>
                    <a:pt x="1468" y="6472"/>
                    <a:pt x="3236" y="6472"/>
                  </a:cubicBezTo>
                  <a:cubicBezTo>
                    <a:pt x="5037" y="6472"/>
                    <a:pt x="6472" y="5038"/>
                    <a:pt x="6472" y="3236"/>
                  </a:cubicBezTo>
                  <a:cubicBezTo>
                    <a:pt x="6472" y="1435"/>
                    <a:pt x="5037" y="1"/>
                    <a:pt x="323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51"/>
            <p:cNvSpPr/>
            <p:nvPr/>
          </p:nvSpPr>
          <p:spPr>
            <a:xfrm>
              <a:off x="2512558" y="2507955"/>
              <a:ext cx="202170" cy="202128"/>
            </a:xfrm>
            <a:custGeom>
              <a:avLst/>
              <a:gdLst/>
              <a:ahLst/>
              <a:cxnLst/>
              <a:rect l="l" t="t" r="r" b="b"/>
              <a:pathLst>
                <a:path w="4738" h="4737" extrusionOk="0">
                  <a:moveTo>
                    <a:pt x="2369" y="0"/>
                  </a:moveTo>
                  <a:cubicBezTo>
                    <a:pt x="1068" y="0"/>
                    <a:pt x="1" y="1034"/>
                    <a:pt x="1" y="2369"/>
                  </a:cubicBezTo>
                  <a:cubicBezTo>
                    <a:pt x="1" y="3669"/>
                    <a:pt x="1068" y="4737"/>
                    <a:pt x="2369" y="4737"/>
                  </a:cubicBezTo>
                  <a:cubicBezTo>
                    <a:pt x="3670" y="4737"/>
                    <a:pt x="4738" y="3669"/>
                    <a:pt x="4738" y="2369"/>
                  </a:cubicBezTo>
                  <a:cubicBezTo>
                    <a:pt x="4738" y="1034"/>
                    <a:pt x="3670" y="0"/>
                    <a:pt x="2369" y="0"/>
                  </a:cubicBezTo>
                  <a:close/>
                </a:path>
              </a:pathLst>
            </a:custGeom>
            <a:solidFill>
              <a:srgbClr val="D36E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51"/>
            <p:cNvSpPr/>
            <p:nvPr/>
          </p:nvSpPr>
          <p:spPr>
            <a:xfrm>
              <a:off x="2145330" y="1286875"/>
              <a:ext cx="368711" cy="297325"/>
            </a:xfrm>
            <a:custGeom>
              <a:avLst/>
              <a:gdLst/>
              <a:ahLst/>
              <a:cxnLst/>
              <a:rect l="l" t="t" r="r" b="b"/>
              <a:pathLst>
                <a:path w="8641" h="6968" extrusionOk="0">
                  <a:moveTo>
                    <a:pt x="4124" y="1"/>
                  </a:moveTo>
                  <a:cubicBezTo>
                    <a:pt x="3798" y="1"/>
                    <a:pt x="3467" y="42"/>
                    <a:pt x="3136" y="129"/>
                  </a:cubicBezTo>
                  <a:cubicBezTo>
                    <a:pt x="1235" y="629"/>
                    <a:pt x="1" y="2497"/>
                    <a:pt x="268" y="4432"/>
                  </a:cubicBezTo>
                  <a:lnTo>
                    <a:pt x="635" y="6967"/>
                  </a:lnTo>
                  <a:lnTo>
                    <a:pt x="8640" y="4732"/>
                  </a:lnTo>
                  <a:lnTo>
                    <a:pt x="7706" y="2431"/>
                  </a:lnTo>
                  <a:cubicBezTo>
                    <a:pt x="7100" y="942"/>
                    <a:pt x="5674" y="1"/>
                    <a:pt x="41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51"/>
            <p:cNvSpPr/>
            <p:nvPr/>
          </p:nvSpPr>
          <p:spPr>
            <a:xfrm>
              <a:off x="2156724" y="1382886"/>
              <a:ext cx="357319" cy="201317"/>
            </a:xfrm>
            <a:custGeom>
              <a:avLst/>
              <a:gdLst/>
              <a:ahLst/>
              <a:cxnLst/>
              <a:rect l="l" t="t" r="r" b="b"/>
              <a:pathLst>
                <a:path w="8374" h="4718" extrusionOk="0">
                  <a:moveTo>
                    <a:pt x="6007" y="1"/>
                  </a:moveTo>
                  <a:cubicBezTo>
                    <a:pt x="5183" y="1"/>
                    <a:pt x="4238" y="145"/>
                    <a:pt x="3270" y="448"/>
                  </a:cubicBezTo>
                  <a:cubicBezTo>
                    <a:pt x="1902" y="848"/>
                    <a:pt x="734" y="1515"/>
                    <a:pt x="1" y="2216"/>
                  </a:cubicBezTo>
                  <a:lnTo>
                    <a:pt x="368" y="4717"/>
                  </a:lnTo>
                  <a:lnTo>
                    <a:pt x="8373" y="2482"/>
                  </a:lnTo>
                  <a:cubicBezTo>
                    <a:pt x="8373" y="2482"/>
                    <a:pt x="8373" y="2482"/>
                    <a:pt x="8373" y="2449"/>
                  </a:cubicBezTo>
                  <a:lnTo>
                    <a:pt x="7439" y="181"/>
                  </a:lnTo>
                  <a:cubicBezTo>
                    <a:pt x="7031" y="62"/>
                    <a:pt x="6544" y="1"/>
                    <a:pt x="60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51"/>
            <p:cNvSpPr/>
            <p:nvPr/>
          </p:nvSpPr>
          <p:spPr>
            <a:xfrm>
              <a:off x="1960309" y="1424063"/>
              <a:ext cx="768657" cy="294594"/>
            </a:xfrm>
            <a:custGeom>
              <a:avLst/>
              <a:gdLst/>
              <a:ahLst/>
              <a:cxnLst/>
              <a:rect l="l" t="t" r="r" b="b"/>
              <a:pathLst>
                <a:path w="18014" h="6904" extrusionOk="0">
                  <a:moveTo>
                    <a:pt x="15247" y="1"/>
                  </a:moveTo>
                  <a:cubicBezTo>
                    <a:pt x="13514" y="1"/>
                    <a:pt x="11022" y="425"/>
                    <a:pt x="8340" y="1251"/>
                  </a:cubicBezTo>
                  <a:cubicBezTo>
                    <a:pt x="3570" y="2718"/>
                    <a:pt x="0" y="4886"/>
                    <a:pt x="367" y="6121"/>
                  </a:cubicBezTo>
                  <a:cubicBezTo>
                    <a:pt x="528" y="6646"/>
                    <a:pt x="1417" y="6904"/>
                    <a:pt x="2766" y="6904"/>
                  </a:cubicBezTo>
                  <a:cubicBezTo>
                    <a:pt x="4499" y="6904"/>
                    <a:pt x="6992" y="6479"/>
                    <a:pt x="9674" y="5654"/>
                  </a:cubicBezTo>
                  <a:cubicBezTo>
                    <a:pt x="14444" y="4186"/>
                    <a:pt x="18013" y="2018"/>
                    <a:pt x="17646" y="784"/>
                  </a:cubicBezTo>
                  <a:cubicBezTo>
                    <a:pt x="17486" y="258"/>
                    <a:pt x="16597" y="1"/>
                    <a:pt x="1524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51"/>
            <p:cNvSpPr/>
            <p:nvPr/>
          </p:nvSpPr>
          <p:spPr>
            <a:xfrm>
              <a:off x="1960309" y="1424063"/>
              <a:ext cx="754406" cy="272576"/>
            </a:xfrm>
            <a:custGeom>
              <a:avLst/>
              <a:gdLst/>
              <a:ahLst/>
              <a:cxnLst/>
              <a:rect l="l" t="t" r="r" b="b"/>
              <a:pathLst>
                <a:path w="17680" h="6388" extrusionOk="0">
                  <a:moveTo>
                    <a:pt x="15247" y="1"/>
                  </a:moveTo>
                  <a:cubicBezTo>
                    <a:pt x="13514" y="1"/>
                    <a:pt x="11022" y="425"/>
                    <a:pt x="8340" y="1251"/>
                  </a:cubicBezTo>
                  <a:cubicBezTo>
                    <a:pt x="3570" y="2718"/>
                    <a:pt x="0" y="4886"/>
                    <a:pt x="367" y="6121"/>
                  </a:cubicBezTo>
                  <a:cubicBezTo>
                    <a:pt x="401" y="6221"/>
                    <a:pt x="467" y="6287"/>
                    <a:pt x="534" y="6388"/>
                  </a:cubicBezTo>
                  <a:cubicBezTo>
                    <a:pt x="768" y="5120"/>
                    <a:pt x="4137" y="3185"/>
                    <a:pt x="8506" y="1851"/>
                  </a:cubicBezTo>
                  <a:cubicBezTo>
                    <a:pt x="11213" y="1031"/>
                    <a:pt x="13718" y="601"/>
                    <a:pt x="15456" y="601"/>
                  </a:cubicBezTo>
                  <a:cubicBezTo>
                    <a:pt x="16545" y="601"/>
                    <a:pt x="17333" y="770"/>
                    <a:pt x="17680" y="1117"/>
                  </a:cubicBezTo>
                  <a:cubicBezTo>
                    <a:pt x="17680" y="1017"/>
                    <a:pt x="17680" y="884"/>
                    <a:pt x="17646" y="784"/>
                  </a:cubicBezTo>
                  <a:cubicBezTo>
                    <a:pt x="17486" y="258"/>
                    <a:pt x="16597" y="1"/>
                    <a:pt x="1524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51"/>
            <p:cNvSpPr/>
            <p:nvPr/>
          </p:nvSpPr>
          <p:spPr>
            <a:xfrm>
              <a:off x="1968843" y="1544482"/>
              <a:ext cx="513875" cy="479483"/>
            </a:xfrm>
            <a:custGeom>
              <a:avLst/>
              <a:gdLst/>
              <a:ahLst/>
              <a:cxnLst/>
              <a:rect l="l" t="t" r="r" b="b"/>
              <a:pathLst>
                <a:path w="12043" h="11237" extrusionOk="0">
                  <a:moveTo>
                    <a:pt x="9555" y="0"/>
                  </a:moveTo>
                  <a:cubicBezTo>
                    <a:pt x="9440" y="0"/>
                    <a:pt x="9324" y="10"/>
                    <a:pt x="9207" y="30"/>
                  </a:cubicBezTo>
                  <a:cubicBezTo>
                    <a:pt x="8440" y="163"/>
                    <a:pt x="7539" y="397"/>
                    <a:pt x="6705" y="797"/>
                  </a:cubicBezTo>
                  <a:cubicBezTo>
                    <a:pt x="5604" y="1264"/>
                    <a:pt x="5504" y="1731"/>
                    <a:pt x="5504" y="1731"/>
                  </a:cubicBezTo>
                  <a:cubicBezTo>
                    <a:pt x="5504" y="1731"/>
                    <a:pt x="5771" y="3732"/>
                    <a:pt x="2903" y="5400"/>
                  </a:cubicBezTo>
                  <a:cubicBezTo>
                    <a:pt x="0" y="7101"/>
                    <a:pt x="0" y="9903"/>
                    <a:pt x="3636" y="10938"/>
                  </a:cubicBezTo>
                  <a:cubicBezTo>
                    <a:pt x="4397" y="11151"/>
                    <a:pt x="5195" y="11236"/>
                    <a:pt x="5985" y="11236"/>
                  </a:cubicBezTo>
                  <a:cubicBezTo>
                    <a:pt x="7171" y="11236"/>
                    <a:pt x="8340" y="11044"/>
                    <a:pt x="9340" y="10804"/>
                  </a:cubicBezTo>
                  <a:cubicBezTo>
                    <a:pt x="10942" y="10437"/>
                    <a:pt x="12042" y="9003"/>
                    <a:pt x="12042" y="7402"/>
                  </a:cubicBezTo>
                  <a:cubicBezTo>
                    <a:pt x="12042" y="5734"/>
                    <a:pt x="11942" y="3599"/>
                    <a:pt x="11675" y="1864"/>
                  </a:cubicBezTo>
                  <a:cubicBezTo>
                    <a:pt x="11525" y="784"/>
                    <a:pt x="10592" y="0"/>
                    <a:pt x="95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51"/>
            <p:cNvSpPr/>
            <p:nvPr/>
          </p:nvSpPr>
          <p:spPr>
            <a:xfrm>
              <a:off x="2166709" y="2879451"/>
              <a:ext cx="502482" cy="1308092"/>
            </a:xfrm>
            <a:custGeom>
              <a:avLst/>
              <a:gdLst/>
              <a:ahLst/>
              <a:cxnLst/>
              <a:rect l="l" t="t" r="r" b="b"/>
              <a:pathLst>
                <a:path w="11776" h="30656" extrusionOk="0">
                  <a:moveTo>
                    <a:pt x="1601" y="0"/>
                  </a:moveTo>
                  <a:cubicBezTo>
                    <a:pt x="1601" y="0"/>
                    <a:pt x="0" y="4537"/>
                    <a:pt x="1001" y="10341"/>
                  </a:cubicBezTo>
                  <a:cubicBezTo>
                    <a:pt x="3436" y="16045"/>
                    <a:pt x="3970" y="22350"/>
                    <a:pt x="3970" y="22350"/>
                  </a:cubicBezTo>
                  <a:cubicBezTo>
                    <a:pt x="3970" y="22350"/>
                    <a:pt x="4170" y="27687"/>
                    <a:pt x="4437" y="30656"/>
                  </a:cubicBezTo>
                  <a:lnTo>
                    <a:pt x="10508" y="30656"/>
                  </a:lnTo>
                  <a:cubicBezTo>
                    <a:pt x="10508" y="30656"/>
                    <a:pt x="11775" y="19948"/>
                    <a:pt x="11675" y="15745"/>
                  </a:cubicBezTo>
                  <a:cubicBezTo>
                    <a:pt x="11575" y="11542"/>
                    <a:pt x="11508" y="201"/>
                    <a:pt x="11508" y="201"/>
                  </a:cubicBezTo>
                  <a:lnTo>
                    <a:pt x="160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51"/>
            <p:cNvSpPr/>
            <p:nvPr/>
          </p:nvSpPr>
          <p:spPr>
            <a:xfrm>
              <a:off x="2337478" y="4143244"/>
              <a:ext cx="525268" cy="512637"/>
            </a:xfrm>
            <a:custGeom>
              <a:avLst/>
              <a:gdLst/>
              <a:ahLst/>
              <a:cxnLst/>
              <a:rect l="l" t="t" r="r" b="b"/>
              <a:pathLst>
                <a:path w="12310" h="12014" extrusionOk="0">
                  <a:moveTo>
                    <a:pt x="3405" y="1"/>
                  </a:moveTo>
                  <a:cubicBezTo>
                    <a:pt x="2392" y="1"/>
                    <a:pt x="1224" y="94"/>
                    <a:pt x="1" y="372"/>
                  </a:cubicBezTo>
                  <a:lnTo>
                    <a:pt x="1068" y="8744"/>
                  </a:lnTo>
                  <a:lnTo>
                    <a:pt x="968" y="12013"/>
                  </a:lnTo>
                  <a:lnTo>
                    <a:pt x="11576" y="12013"/>
                  </a:lnTo>
                  <a:cubicBezTo>
                    <a:pt x="11976" y="12013"/>
                    <a:pt x="12310" y="11680"/>
                    <a:pt x="12310" y="11279"/>
                  </a:cubicBezTo>
                  <a:cubicBezTo>
                    <a:pt x="12310" y="11012"/>
                    <a:pt x="12143" y="10746"/>
                    <a:pt x="11876" y="10646"/>
                  </a:cubicBezTo>
                  <a:cubicBezTo>
                    <a:pt x="10609" y="10045"/>
                    <a:pt x="6772" y="8244"/>
                    <a:pt x="6539" y="7377"/>
                  </a:cubicBezTo>
                  <a:cubicBezTo>
                    <a:pt x="6305" y="6376"/>
                    <a:pt x="6839" y="372"/>
                    <a:pt x="6839" y="372"/>
                  </a:cubicBezTo>
                  <a:cubicBezTo>
                    <a:pt x="6839" y="372"/>
                    <a:pt x="5431" y="1"/>
                    <a:pt x="34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51"/>
            <p:cNvSpPr/>
            <p:nvPr/>
          </p:nvSpPr>
          <p:spPr>
            <a:xfrm>
              <a:off x="1884866" y="1879963"/>
              <a:ext cx="775783" cy="916936"/>
            </a:xfrm>
            <a:custGeom>
              <a:avLst/>
              <a:gdLst/>
              <a:ahLst/>
              <a:cxnLst/>
              <a:rect l="l" t="t" r="r" b="b"/>
              <a:pathLst>
                <a:path w="18181" h="21489" extrusionOk="0">
                  <a:moveTo>
                    <a:pt x="10364" y="0"/>
                  </a:moveTo>
                  <a:cubicBezTo>
                    <a:pt x="9846" y="0"/>
                    <a:pt x="9273" y="22"/>
                    <a:pt x="8640" y="73"/>
                  </a:cubicBezTo>
                  <a:lnTo>
                    <a:pt x="5104" y="707"/>
                  </a:lnTo>
                  <a:cubicBezTo>
                    <a:pt x="3803" y="974"/>
                    <a:pt x="2769" y="2008"/>
                    <a:pt x="2569" y="3309"/>
                  </a:cubicBezTo>
                  <a:cubicBezTo>
                    <a:pt x="1835" y="7879"/>
                    <a:pt x="201" y="18153"/>
                    <a:pt x="0" y="21489"/>
                  </a:cubicBezTo>
                  <a:lnTo>
                    <a:pt x="15878" y="21489"/>
                  </a:lnTo>
                  <a:cubicBezTo>
                    <a:pt x="15878" y="21489"/>
                    <a:pt x="14878" y="13917"/>
                    <a:pt x="15378" y="11148"/>
                  </a:cubicBezTo>
                  <a:cubicBezTo>
                    <a:pt x="15878" y="8413"/>
                    <a:pt x="18180" y="8079"/>
                    <a:pt x="16445" y="5310"/>
                  </a:cubicBezTo>
                  <a:cubicBezTo>
                    <a:pt x="15445" y="3676"/>
                    <a:pt x="15111" y="2542"/>
                    <a:pt x="15044" y="1875"/>
                  </a:cubicBezTo>
                  <a:cubicBezTo>
                    <a:pt x="14944" y="1308"/>
                    <a:pt x="14611" y="807"/>
                    <a:pt x="14044" y="574"/>
                  </a:cubicBezTo>
                  <a:cubicBezTo>
                    <a:pt x="13366" y="287"/>
                    <a:pt x="12219" y="0"/>
                    <a:pt x="1036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51"/>
            <p:cNvSpPr/>
            <p:nvPr/>
          </p:nvSpPr>
          <p:spPr>
            <a:xfrm>
              <a:off x="1884866" y="2261699"/>
              <a:ext cx="259092" cy="535210"/>
            </a:xfrm>
            <a:custGeom>
              <a:avLst/>
              <a:gdLst/>
              <a:ahLst/>
              <a:cxnLst/>
              <a:rect l="l" t="t" r="r" b="b"/>
              <a:pathLst>
                <a:path w="6072" h="12543" extrusionOk="0">
                  <a:moveTo>
                    <a:pt x="3269" y="0"/>
                  </a:moveTo>
                  <a:lnTo>
                    <a:pt x="2235" y="567"/>
                  </a:lnTo>
                  <a:lnTo>
                    <a:pt x="701" y="6605"/>
                  </a:lnTo>
                  <a:cubicBezTo>
                    <a:pt x="334" y="9107"/>
                    <a:pt x="67" y="11308"/>
                    <a:pt x="0" y="12543"/>
                  </a:cubicBezTo>
                  <a:lnTo>
                    <a:pt x="6071" y="12543"/>
                  </a:lnTo>
                  <a:lnTo>
                    <a:pt x="5604" y="7639"/>
                  </a:lnTo>
                  <a:cubicBezTo>
                    <a:pt x="3369" y="4270"/>
                    <a:pt x="3269" y="0"/>
                    <a:pt x="326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51"/>
            <p:cNvSpPr/>
            <p:nvPr/>
          </p:nvSpPr>
          <p:spPr>
            <a:xfrm>
              <a:off x="2163850" y="1879877"/>
              <a:ext cx="298946" cy="158391"/>
            </a:xfrm>
            <a:custGeom>
              <a:avLst/>
              <a:gdLst/>
              <a:ahLst/>
              <a:cxnLst/>
              <a:rect l="l" t="t" r="r" b="b"/>
              <a:pathLst>
                <a:path w="7006" h="3712" extrusionOk="0">
                  <a:moveTo>
                    <a:pt x="3814" y="1"/>
                  </a:moveTo>
                  <a:cubicBezTo>
                    <a:pt x="3301" y="1"/>
                    <a:pt x="2733" y="23"/>
                    <a:pt x="2102" y="75"/>
                  </a:cubicBezTo>
                  <a:lnTo>
                    <a:pt x="0" y="442"/>
                  </a:lnTo>
                  <a:cubicBezTo>
                    <a:pt x="34" y="1109"/>
                    <a:pt x="301" y="1777"/>
                    <a:pt x="701" y="2310"/>
                  </a:cubicBezTo>
                  <a:cubicBezTo>
                    <a:pt x="1268" y="3078"/>
                    <a:pt x="2135" y="3545"/>
                    <a:pt x="3069" y="3678"/>
                  </a:cubicBezTo>
                  <a:cubicBezTo>
                    <a:pt x="3236" y="3678"/>
                    <a:pt x="3369" y="3711"/>
                    <a:pt x="3503" y="3711"/>
                  </a:cubicBezTo>
                  <a:cubicBezTo>
                    <a:pt x="5371" y="3711"/>
                    <a:pt x="6905" y="2244"/>
                    <a:pt x="7005" y="409"/>
                  </a:cubicBezTo>
                  <a:cubicBezTo>
                    <a:pt x="6289" y="187"/>
                    <a:pt x="5279" y="1"/>
                    <a:pt x="38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51"/>
            <p:cNvSpPr/>
            <p:nvPr/>
          </p:nvSpPr>
          <p:spPr>
            <a:xfrm>
              <a:off x="1756768" y="2751352"/>
              <a:ext cx="550870" cy="1436187"/>
            </a:xfrm>
            <a:custGeom>
              <a:avLst/>
              <a:gdLst/>
              <a:ahLst/>
              <a:cxnLst/>
              <a:rect l="l" t="t" r="r" b="b"/>
              <a:pathLst>
                <a:path w="12910" h="33658" extrusionOk="0">
                  <a:moveTo>
                    <a:pt x="3002" y="0"/>
                  </a:moveTo>
                  <a:cubicBezTo>
                    <a:pt x="0" y="7672"/>
                    <a:pt x="1902" y="11642"/>
                    <a:pt x="1435" y="16445"/>
                  </a:cubicBezTo>
                  <a:cubicBezTo>
                    <a:pt x="968" y="21282"/>
                    <a:pt x="667" y="32390"/>
                    <a:pt x="667" y="32390"/>
                  </a:cubicBezTo>
                  <a:lnTo>
                    <a:pt x="7205" y="33658"/>
                  </a:lnTo>
                  <a:cubicBezTo>
                    <a:pt x="7205" y="33658"/>
                    <a:pt x="11208" y="19147"/>
                    <a:pt x="12109" y="14044"/>
                  </a:cubicBezTo>
                  <a:cubicBezTo>
                    <a:pt x="12609" y="11075"/>
                    <a:pt x="12809" y="7539"/>
                    <a:pt x="12843" y="5137"/>
                  </a:cubicBezTo>
                  <a:cubicBezTo>
                    <a:pt x="12909" y="3469"/>
                    <a:pt x="11909" y="1601"/>
                    <a:pt x="10274" y="1234"/>
                  </a:cubicBezTo>
                  <a:lnTo>
                    <a:pt x="30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51"/>
            <p:cNvSpPr/>
            <p:nvPr/>
          </p:nvSpPr>
          <p:spPr>
            <a:xfrm>
              <a:off x="1708378" y="4093617"/>
              <a:ext cx="506749" cy="590723"/>
            </a:xfrm>
            <a:custGeom>
              <a:avLst/>
              <a:gdLst/>
              <a:ahLst/>
              <a:cxnLst/>
              <a:rect l="l" t="t" r="r" b="b"/>
              <a:pathLst>
                <a:path w="11876" h="13844" extrusionOk="0">
                  <a:moveTo>
                    <a:pt x="1434" y="0"/>
                  </a:moveTo>
                  <a:lnTo>
                    <a:pt x="634" y="9340"/>
                  </a:lnTo>
                  <a:lnTo>
                    <a:pt x="0" y="13843"/>
                  </a:lnTo>
                  <a:lnTo>
                    <a:pt x="11442" y="13843"/>
                  </a:lnTo>
                  <a:cubicBezTo>
                    <a:pt x="11675" y="13843"/>
                    <a:pt x="11875" y="13677"/>
                    <a:pt x="11875" y="13410"/>
                  </a:cubicBezTo>
                  <a:cubicBezTo>
                    <a:pt x="11875" y="13043"/>
                    <a:pt x="11675" y="12676"/>
                    <a:pt x="11342" y="12476"/>
                  </a:cubicBezTo>
                  <a:lnTo>
                    <a:pt x="8006" y="10541"/>
                  </a:lnTo>
                  <a:cubicBezTo>
                    <a:pt x="7372" y="10174"/>
                    <a:pt x="7072" y="9440"/>
                    <a:pt x="7239" y="8740"/>
                  </a:cubicBezTo>
                  <a:lnTo>
                    <a:pt x="9173" y="1635"/>
                  </a:lnTo>
                  <a:cubicBezTo>
                    <a:pt x="9173" y="1635"/>
                    <a:pt x="7139" y="167"/>
                    <a:pt x="14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51"/>
            <p:cNvSpPr/>
            <p:nvPr/>
          </p:nvSpPr>
          <p:spPr>
            <a:xfrm>
              <a:off x="2195170" y="1878725"/>
              <a:ext cx="236306" cy="126815"/>
            </a:xfrm>
            <a:custGeom>
              <a:avLst/>
              <a:gdLst/>
              <a:ahLst/>
              <a:cxnLst/>
              <a:rect l="l" t="t" r="r" b="b"/>
              <a:pathLst>
                <a:path w="5538" h="2972" extrusionOk="0">
                  <a:moveTo>
                    <a:pt x="3397" y="0"/>
                  </a:moveTo>
                  <a:cubicBezTo>
                    <a:pt x="2798" y="0"/>
                    <a:pt x="2121" y="35"/>
                    <a:pt x="1368" y="102"/>
                  </a:cubicBezTo>
                  <a:lnTo>
                    <a:pt x="0" y="336"/>
                  </a:lnTo>
                  <a:cubicBezTo>
                    <a:pt x="34" y="903"/>
                    <a:pt x="234" y="1437"/>
                    <a:pt x="567" y="1870"/>
                  </a:cubicBezTo>
                  <a:cubicBezTo>
                    <a:pt x="1034" y="2471"/>
                    <a:pt x="1701" y="2838"/>
                    <a:pt x="2435" y="2938"/>
                  </a:cubicBezTo>
                  <a:cubicBezTo>
                    <a:pt x="2535" y="2938"/>
                    <a:pt x="2669" y="2971"/>
                    <a:pt x="2769" y="2971"/>
                  </a:cubicBezTo>
                  <a:cubicBezTo>
                    <a:pt x="4237" y="2971"/>
                    <a:pt x="5471" y="1804"/>
                    <a:pt x="5504" y="302"/>
                  </a:cubicBezTo>
                  <a:lnTo>
                    <a:pt x="5538" y="236"/>
                  </a:lnTo>
                  <a:cubicBezTo>
                    <a:pt x="5000" y="77"/>
                    <a:pt x="4284" y="0"/>
                    <a:pt x="3397" y="0"/>
                  </a:cubicBezTo>
                  <a:close/>
                </a:path>
              </a:pathLst>
            </a:custGeom>
            <a:solidFill>
              <a:srgbClr val="D25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51"/>
            <p:cNvSpPr/>
            <p:nvPr/>
          </p:nvSpPr>
          <p:spPr>
            <a:xfrm>
              <a:off x="2222224" y="1669551"/>
              <a:ext cx="180793" cy="302402"/>
            </a:xfrm>
            <a:custGeom>
              <a:avLst/>
              <a:gdLst/>
              <a:ahLst/>
              <a:cxnLst/>
              <a:rect l="l" t="t" r="r" b="b"/>
              <a:pathLst>
                <a:path w="4237" h="7087" extrusionOk="0">
                  <a:moveTo>
                    <a:pt x="901" y="1"/>
                  </a:moveTo>
                  <a:lnTo>
                    <a:pt x="167" y="4804"/>
                  </a:lnTo>
                  <a:cubicBezTo>
                    <a:pt x="0" y="5905"/>
                    <a:pt x="767" y="6939"/>
                    <a:pt x="1901" y="7072"/>
                  </a:cubicBezTo>
                  <a:cubicBezTo>
                    <a:pt x="1979" y="7082"/>
                    <a:pt x="2056" y="7086"/>
                    <a:pt x="2132" y="7086"/>
                  </a:cubicBezTo>
                  <a:cubicBezTo>
                    <a:pt x="3172" y="7086"/>
                    <a:pt x="4074" y="6261"/>
                    <a:pt x="4136" y="5204"/>
                  </a:cubicBezTo>
                  <a:lnTo>
                    <a:pt x="4236" y="2102"/>
                  </a:lnTo>
                  <a:lnTo>
                    <a:pt x="901" y="1"/>
                  </a:lnTo>
                  <a:close/>
                </a:path>
              </a:pathLst>
            </a:custGeom>
            <a:solidFill>
              <a:srgbClr val="D25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51"/>
            <p:cNvSpPr/>
            <p:nvPr/>
          </p:nvSpPr>
          <p:spPr>
            <a:xfrm>
              <a:off x="2247826" y="1538209"/>
              <a:ext cx="277611" cy="276374"/>
            </a:xfrm>
            <a:custGeom>
              <a:avLst/>
              <a:gdLst/>
              <a:ahLst/>
              <a:cxnLst/>
              <a:rect l="l" t="t" r="r" b="b"/>
              <a:pathLst>
                <a:path w="6506" h="6477" extrusionOk="0">
                  <a:moveTo>
                    <a:pt x="4288" y="1"/>
                  </a:moveTo>
                  <a:cubicBezTo>
                    <a:pt x="2798" y="1"/>
                    <a:pt x="1441" y="307"/>
                    <a:pt x="167" y="944"/>
                  </a:cubicBezTo>
                  <a:cubicBezTo>
                    <a:pt x="167" y="944"/>
                    <a:pt x="0" y="3312"/>
                    <a:pt x="768" y="4647"/>
                  </a:cubicBezTo>
                  <a:cubicBezTo>
                    <a:pt x="1346" y="5628"/>
                    <a:pt x="2532" y="6476"/>
                    <a:pt x="3724" y="6476"/>
                  </a:cubicBezTo>
                  <a:cubicBezTo>
                    <a:pt x="4113" y="6476"/>
                    <a:pt x="4502" y="6386"/>
                    <a:pt x="4871" y="6181"/>
                  </a:cubicBezTo>
                  <a:cubicBezTo>
                    <a:pt x="6205" y="5447"/>
                    <a:pt x="6505" y="3446"/>
                    <a:pt x="6071" y="1144"/>
                  </a:cubicBezTo>
                  <a:cubicBezTo>
                    <a:pt x="5938" y="510"/>
                    <a:pt x="5371" y="43"/>
                    <a:pt x="4737" y="10"/>
                  </a:cubicBezTo>
                  <a:cubicBezTo>
                    <a:pt x="4586" y="4"/>
                    <a:pt x="4437" y="1"/>
                    <a:pt x="4288" y="1"/>
                  </a:cubicBezTo>
                  <a:close/>
                </a:path>
              </a:pathLst>
            </a:custGeom>
            <a:solidFill>
              <a:srgbClr val="DC8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51"/>
            <p:cNvSpPr/>
            <p:nvPr/>
          </p:nvSpPr>
          <p:spPr>
            <a:xfrm>
              <a:off x="2197987" y="1538593"/>
              <a:ext cx="222097" cy="261951"/>
            </a:xfrm>
            <a:custGeom>
              <a:avLst/>
              <a:gdLst/>
              <a:ahLst/>
              <a:cxnLst/>
              <a:rect l="l" t="t" r="r" b="b"/>
              <a:pathLst>
                <a:path w="5205" h="6139" extrusionOk="0">
                  <a:moveTo>
                    <a:pt x="5205" y="1"/>
                  </a:moveTo>
                  <a:lnTo>
                    <a:pt x="5205" y="1"/>
                  </a:lnTo>
                  <a:cubicBezTo>
                    <a:pt x="3804" y="34"/>
                    <a:pt x="2536" y="334"/>
                    <a:pt x="1335" y="935"/>
                  </a:cubicBezTo>
                  <a:lnTo>
                    <a:pt x="1" y="6139"/>
                  </a:lnTo>
                  <a:cubicBezTo>
                    <a:pt x="1" y="6139"/>
                    <a:pt x="1035" y="5772"/>
                    <a:pt x="2169" y="4971"/>
                  </a:cubicBezTo>
                  <a:cubicBezTo>
                    <a:pt x="3537" y="4004"/>
                    <a:pt x="5038" y="2403"/>
                    <a:pt x="52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51"/>
            <p:cNvSpPr/>
            <p:nvPr/>
          </p:nvSpPr>
          <p:spPr>
            <a:xfrm>
              <a:off x="2123995" y="2540684"/>
              <a:ext cx="834113" cy="411381"/>
            </a:xfrm>
            <a:custGeom>
              <a:avLst/>
              <a:gdLst/>
              <a:ahLst/>
              <a:cxnLst/>
              <a:rect l="l" t="t" r="r" b="b"/>
              <a:pathLst>
                <a:path w="19548" h="9641" extrusionOk="0">
                  <a:moveTo>
                    <a:pt x="9707" y="0"/>
                  </a:moveTo>
                  <a:lnTo>
                    <a:pt x="0" y="1101"/>
                  </a:lnTo>
                  <a:lnTo>
                    <a:pt x="10274" y="9641"/>
                  </a:lnTo>
                  <a:lnTo>
                    <a:pt x="19548" y="3403"/>
                  </a:lnTo>
                  <a:lnTo>
                    <a:pt x="970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51"/>
            <p:cNvSpPr/>
            <p:nvPr/>
          </p:nvSpPr>
          <p:spPr>
            <a:xfrm>
              <a:off x="2660626" y="2022570"/>
              <a:ext cx="334490" cy="384841"/>
            </a:xfrm>
            <a:custGeom>
              <a:avLst/>
              <a:gdLst/>
              <a:ahLst/>
              <a:cxnLst/>
              <a:rect l="l" t="t" r="r" b="b"/>
              <a:pathLst>
                <a:path w="7839" h="9019" extrusionOk="0">
                  <a:moveTo>
                    <a:pt x="4628" y="7418"/>
                  </a:moveTo>
                  <a:cubicBezTo>
                    <a:pt x="4664" y="7418"/>
                    <a:pt x="4700" y="7424"/>
                    <a:pt x="4737" y="7439"/>
                  </a:cubicBezTo>
                  <a:cubicBezTo>
                    <a:pt x="4970" y="7533"/>
                    <a:pt x="5384" y="7642"/>
                    <a:pt x="5864" y="7642"/>
                  </a:cubicBezTo>
                  <a:cubicBezTo>
                    <a:pt x="6068" y="7642"/>
                    <a:pt x="6285" y="7622"/>
                    <a:pt x="6505" y="7572"/>
                  </a:cubicBezTo>
                  <a:lnTo>
                    <a:pt x="6505" y="7572"/>
                  </a:lnTo>
                  <a:cubicBezTo>
                    <a:pt x="6011" y="7967"/>
                    <a:pt x="5541" y="8082"/>
                    <a:pt x="5163" y="8082"/>
                  </a:cubicBezTo>
                  <a:cubicBezTo>
                    <a:pt x="4903" y="8082"/>
                    <a:pt x="4686" y="8027"/>
                    <a:pt x="4537" y="7973"/>
                  </a:cubicBezTo>
                  <a:cubicBezTo>
                    <a:pt x="4403" y="7906"/>
                    <a:pt x="4303" y="7773"/>
                    <a:pt x="4370" y="7606"/>
                  </a:cubicBezTo>
                  <a:cubicBezTo>
                    <a:pt x="4396" y="7502"/>
                    <a:pt x="4503" y="7418"/>
                    <a:pt x="4628" y="7418"/>
                  </a:cubicBezTo>
                  <a:close/>
                  <a:moveTo>
                    <a:pt x="5471" y="0"/>
                  </a:moveTo>
                  <a:cubicBezTo>
                    <a:pt x="5471" y="0"/>
                    <a:pt x="4603" y="267"/>
                    <a:pt x="5004" y="1235"/>
                  </a:cubicBezTo>
                  <a:cubicBezTo>
                    <a:pt x="4951" y="1254"/>
                    <a:pt x="4896" y="1264"/>
                    <a:pt x="4840" y="1264"/>
                  </a:cubicBezTo>
                  <a:cubicBezTo>
                    <a:pt x="4616" y="1264"/>
                    <a:pt x="4390" y="1109"/>
                    <a:pt x="4336" y="868"/>
                  </a:cubicBezTo>
                  <a:cubicBezTo>
                    <a:pt x="4303" y="701"/>
                    <a:pt x="4336" y="501"/>
                    <a:pt x="4503" y="334"/>
                  </a:cubicBezTo>
                  <a:lnTo>
                    <a:pt x="4503" y="334"/>
                  </a:lnTo>
                  <a:cubicBezTo>
                    <a:pt x="4503" y="334"/>
                    <a:pt x="3736" y="501"/>
                    <a:pt x="3569" y="1068"/>
                  </a:cubicBezTo>
                  <a:cubicBezTo>
                    <a:pt x="3402" y="1668"/>
                    <a:pt x="4437" y="2469"/>
                    <a:pt x="4437" y="2469"/>
                  </a:cubicBezTo>
                  <a:cubicBezTo>
                    <a:pt x="4336" y="2552"/>
                    <a:pt x="4220" y="2594"/>
                    <a:pt x="4103" y="2594"/>
                  </a:cubicBezTo>
                  <a:cubicBezTo>
                    <a:pt x="3986" y="2594"/>
                    <a:pt x="3869" y="2552"/>
                    <a:pt x="3769" y="2469"/>
                  </a:cubicBezTo>
                  <a:cubicBezTo>
                    <a:pt x="3503" y="2235"/>
                    <a:pt x="3236" y="1835"/>
                    <a:pt x="3269" y="1435"/>
                  </a:cubicBezTo>
                  <a:lnTo>
                    <a:pt x="3269" y="1435"/>
                  </a:lnTo>
                  <a:cubicBezTo>
                    <a:pt x="3269" y="1435"/>
                    <a:pt x="2669" y="1568"/>
                    <a:pt x="2468" y="2202"/>
                  </a:cubicBezTo>
                  <a:cubicBezTo>
                    <a:pt x="2268" y="2836"/>
                    <a:pt x="3569" y="3703"/>
                    <a:pt x="3569" y="3703"/>
                  </a:cubicBezTo>
                  <a:cubicBezTo>
                    <a:pt x="3569" y="3703"/>
                    <a:pt x="3467" y="3836"/>
                    <a:pt x="3274" y="3836"/>
                  </a:cubicBezTo>
                  <a:cubicBezTo>
                    <a:pt x="3119" y="3836"/>
                    <a:pt x="2904" y="3749"/>
                    <a:pt x="2635" y="3436"/>
                  </a:cubicBezTo>
                  <a:cubicBezTo>
                    <a:pt x="2002" y="2736"/>
                    <a:pt x="2235" y="2435"/>
                    <a:pt x="2235" y="2435"/>
                  </a:cubicBezTo>
                  <a:lnTo>
                    <a:pt x="2235" y="2435"/>
                  </a:lnTo>
                  <a:cubicBezTo>
                    <a:pt x="2235" y="2435"/>
                    <a:pt x="1334" y="2736"/>
                    <a:pt x="1534" y="3703"/>
                  </a:cubicBezTo>
                  <a:cubicBezTo>
                    <a:pt x="1735" y="4637"/>
                    <a:pt x="2902" y="5304"/>
                    <a:pt x="2902" y="5304"/>
                  </a:cubicBezTo>
                  <a:cubicBezTo>
                    <a:pt x="2902" y="5304"/>
                    <a:pt x="3012" y="5856"/>
                    <a:pt x="2581" y="5856"/>
                  </a:cubicBezTo>
                  <a:cubicBezTo>
                    <a:pt x="2538" y="5856"/>
                    <a:pt x="2490" y="5850"/>
                    <a:pt x="2435" y="5838"/>
                  </a:cubicBezTo>
                  <a:cubicBezTo>
                    <a:pt x="1868" y="5704"/>
                    <a:pt x="1334" y="4003"/>
                    <a:pt x="1334" y="4003"/>
                  </a:cubicBezTo>
                  <a:cubicBezTo>
                    <a:pt x="1334" y="4003"/>
                    <a:pt x="0" y="4337"/>
                    <a:pt x="1101" y="6138"/>
                  </a:cubicBezTo>
                  <a:cubicBezTo>
                    <a:pt x="1883" y="7418"/>
                    <a:pt x="2648" y="7603"/>
                    <a:pt x="3026" y="7603"/>
                  </a:cubicBezTo>
                  <a:cubicBezTo>
                    <a:pt x="3180" y="7603"/>
                    <a:pt x="3269" y="7572"/>
                    <a:pt x="3269" y="7572"/>
                  </a:cubicBezTo>
                  <a:cubicBezTo>
                    <a:pt x="3998" y="8646"/>
                    <a:pt x="4703" y="9018"/>
                    <a:pt x="5383" y="9018"/>
                  </a:cubicBezTo>
                  <a:cubicBezTo>
                    <a:pt x="5823" y="9018"/>
                    <a:pt x="6252" y="8863"/>
                    <a:pt x="6671" y="8640"/>
                  </a:cubicBezTo>
                  <a:cubicBezTo>
                    <a:pt x="7706" y="8106"/>
                    <a:pt x="6972" y="7239"/>
                    <a:pt x="6972" y="7239"/>
                  </a:cubicBezTo>
                  <a:cubicBezTo>
                    <a:pt x="6972" y="7239"/>
                    <a:pt x="7839" y="6739"/>
                    <a:pt x="6972" y="6005"/>
                  </a:cubicBezTo>
                  <a:cubicBezTo>
                    <a:pt x="6972" y="6005"/>
                    <a:pt x="7806" y="5504"/>
                    <a:pt x="7739" y="4837"/>
                  </a:cubicBezTo>
                  <a:cubicBezTo>
                    <a:pt x="7709" y="4540"/>
                    <a:pt x="7613" y="4402"/>
                    <a:pt x="7424" y="4402"/>
                  </a:cubicBezTo>
                  <a:cubicBezTo>
                    <a:pt x="7190" y="4402"/>
                    <a:pt x="6811" y="4616"/>
                    <a:pt x="6238" y="5004"/>
                  </a:cubicBezTo>
                  <a:cubicBezTo>
                    <a:pt x="6004" y="5137"/>
                    <a:pt x="5838" y="5237"/>
                    <a:pt x="5671" y="5271"/>
                  </a:cubicBezTo>
                  <a:cubicBezTo>
                    <a:pt x="5606" y="5298"/>
                    <a:pt x="5543" y="5310"/>
                    <a:pt x="5482" y="5310"/>
                  </a:cubicBezTo>
                  <a:cubicBezTo>
                    <a:pt x="5166" y="5310"/>
                    <a:pt x="4930" y="4978"/>
                    <a:pt x="5070" y="4670"/>
                  </a:cubicBezTo>
                  <a:cubicBezTo>
                    <a:pt x="5070" y="4670"/>
                    <a:pt x="7839" y="4070"/>
                    <a:pt x="7405" y="3136"/>
                  </a:cubicBezTo>
                  <a:cubicBezTo>
                    <a:pt x="7314" y="2909"/>
                    <a:pt x="7211" y="2825"/>
                    <a:pt x="7095" y="2825"/>
                  </a:cubicBezTo>
                  <a:cubicBezTo>
                    <a:pt x="6787" y="2825"/>
                    <a:pt x="6390" y="3421"/>
                    <a:pt x="5904" y="3470"/>
                  </a:cubicBezTo>
                  <a:cubicBezTo>
                    <a:pt x="5891" y="3470"/>
                    <a:pt x="5878" y="3470"/>
                    <a:pt x="5865" y="3470"/>
                  </a:cubicBezTo>
                  <a:cubicBezTo>
                    <a:pt x="5212" y="3470"/>
                    <a:pt x="5092" y="2668"/>
                    <a:pt x="5953" y="2668"/>
                  </a:cubicBezTo>
                  <a:cubicBezTo>
                    <a:pt x="5969" y="2668"/>
                    <a:pt x="5987" y="2668"/>
                    <a:pt x="6004" y="2669"/>
                  </a:cubicBezTo>
                  <a:cubicBezTo>
                    <a:pt x="6021" y="2670"/>
                    <a:pt x="6037" y="2670"/>
                    <a:pt x="6053" y="2670"/>
                  </a:cubicBezTo>
                  <a:cubicBezTo>
                    <a:pt x="6949" y="2670"/>
                    <a:pt x="7227" y="1760"/>
                    <a:pt x="6571" y="1268"/>
                  </a:cubicBezTo>
                  <a:lnTo>
                    <a:pt x="6571" y="1268"/>
                  </a:lnTo>
                  <a:cubicBezTo>
                    <a:pt x="6571" y="1268"/>
                    <a:pt x="6204" y="1783"/>
                    <a:pt x="5847" y="1783"/>
                  </a:cubicBezTo>
                  <a:cubicBezTo>
                    <a:pt x="5787" y="1783"/>
                    <a:pt x="5728" y="1768"/>
                    <a:pt x="5671" y="1735"/>
                  </a:cubicBezTo>
                  <a:cubicBezTo>
                    <a:pt x="5671" y="1735"/>
                    <a:pt x="6238" y="1535"/>
                    <a:pt x="6171" y="868"/>
                  </a:cubicBezTo>
                  <a:cubicBezTo>
                    <a:pt x="6071" y="201"/>
                    <a:pt x="5471" y="0"/>
                    <a:pt x="547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51"/>
            <p:cNvSpPr/>
            <p:nvPr/>
          </p:nvSpPr>
          <p:spPr>
            <a:xfrm>
              <a:off x="2660626" y="2022570"/>
              <a:ext cx="232082" cy="324463"/>
            </a:xfrm>
            <a:custGeom>
              <a:avLst/>
              <a:gdLst/>
              <a:ahLst/>
              <a:cxnLst/>
              <a:rect l="l" t="t" r="r" b="b"/>
              <a:pathLst>
                <a:path w="5439" h="7604" extrusionOk="0">
                  <a:moveTo>
                    <a:pt x="5437" y="0"/>
                  </a:moveTo>
                  <a:cubicBezTo>
                    <a:pt x="5437" y="1"/>
                    <a:pt x="5437" y="1"/>
                    <a:pt x="5437" y="2"/>
                  </a:cubicBezTo>
                  <a:lnTo>
                    <a:pt x="5437" y="2"/>
                  </a:lnTo>
                  <a:cubicBezTo>
                    <a:pt x="5438" y="1"/>
                    <a:pt x="5439" y="0"/>
                    <a:pt x="5437" y="0"/>
                  </a:cubicBezTo>
                  <a:close/>
                  <a:moveTo>
                    <a:pt x="5437" y="2"/>
                  </a:moveTo>
                  <a:cubicBezTo>
                    <a:pt x="5404" y="22"/>
                    <a:pt x="4619" y="305"/>
                    <a:pt x="5004" y="1235"/>
                  </a:cubicBezTo>
                  <a:cubicBezTo>
                    <a:pt x="4951" y="1254"/>
                    <a:pt x="4896" y="1264"/>
                    <a:pt x="4840" y="1264"/>
                  </a:cubicBezTo>
                  <a:cubicBezTo>
                    <a:pt x="4616" y="1264"/>
                    <a:pt x="4390" y="1109"/>
                    <a:pt x="4336" y="868"/>
                  </a:cubicBezTo>
                  <a:cubicBezTo>
                    <a:pt x="4303" y="701"/>
                    <a:pt x="4336" y="501"/>
                    <a:pt x="4503" y="334"/>
                  </a:cubicBezTo>
                  <a:lnTo>
                    <a:pt x="4503" y="334"/>
                  </a:lnTo>
                  <a:cubicBezTo>
                    <a:pt x="4503" y="334"/>
                    <a:pt x="3736" y="501"/>
                    <a:pt x="3569" y="1068"/>
                  </a:cubicBezTo>
                  <a:cubicBezTo>
                    <a:pt x="3402" y="1668"/>
                    <a:pt x="4437" y="2469"/>
                    <a:pt x="4437" y="2469"/>
                  </a:cubicBezTo>
                  <a:cubicBezTo>
                    <a:pt x="4336" y="2552"/>
                    <a:pt x="4220" y="2594"/>
                    <a:pt x="4103" y="2594"/>
                  </a:cubicBezTo>
                  <a:cubicBezTo>
                    <a:pt x="3986" y="2594"/>
                    <a:pt x="3869" y="2552"/>
                    <a:pt x="3769" y="2469"/>
                  </a:cubicBezTo>
                  <a:cubicBezTo>
                    <a:pt x="3503" y="2235"/>
                    <a:pt x="3202" y="1868"/>
                    <a:pt x="3269" y="1435"/>
                  </a:cubicBezTo>
                  <a:lnTo>
                    <a:pt x="3269" y="1435"/>
                  </a:lnTo>
                  <a:cubicBezTo>
                    <a:pt x="3269" y="1435"/>
                    <a:pt x="2669" y="1568"/>
                    <a:pt x="2468" y="2202"/>
                  </a:cubicBezTo>
                  <a:cubicBezTo>
                    <a:pt x="2268" y="2836"/>
                    <a:pt x="3569" y="3703"/>
                    <a:pt x="3569" y="3703"/>
                  </a:cubicBezTo>
                  <a:cubicBezTo>
                    <a:pt x="3569" y="3703"/>
                    <a:pt x="3467" y="3836"/>
                    <a:pt x="3269" y="3836"/>
                  </a:cubicBezTo>
                  <a:cubicBezTo>
                    <a:pt x="3108" y="3836"/>
                    <a:pt x="2885" y="3749"/>
                    <a:pt x="2602" y="3436"/>
                  </a:cubicBezTo>
                  <a:cubicBezTo>
                    <a:pt x="2002" y="2736"/>
                    <a:pt x="2202" y="2435"/>
                    <a:pt x="2202" y="2435"/>
                  </a:cubicBezTo>
                  <a:lnTo>
                    <a:pt x="2202" y="2435"/>
                  </a:lnTo>
                  <a:cubicBezTo>
                    <a:pt x="2201" y="2435"/>
                    <a:pt x="1334" y="2769"/>
                    <a:pt x="1534" y="3703"/>
                  </a:cubicBezTo>
                  <a:cubicBezTo>
                    <a:pt x="1735" y="4637"/>
                    <a:pt x="2902" y="5304"/>
                    <a:pt x="2902" y="5304"/>
                  </a:cubicBezTo>
                  <a:cubicBezTo>
                    <a:pt x="2902" y="5304"/>
                    <a:pt x="3012" y="5856"/>
                    <a:pt x="2581" y="5856"/>
                  </a:cubicBezTo>
                  <a:cubicBezTo>
                    <a:pt x="2538" y="5856"/>
                    <a:pt x="2490" y="5850"/>
                    <a:pt x="2435" y="5838"/>
                  </a:cubicBezTo>
                  <a:cubicBezTo>
                    <a:pt x="1868" y="5704"/>
                    <a:pt x="1334" y="4003"/>
                    <a:pt x="1334" y="4003"/>
                  </a:cubicBezTo>
                  <a:cubicBezTo>
                    <a:pt x="1334" y="4003"/>
                    <a:pt x="0" y="4337"/>
                    <a:pt x="1101" y="6138"/>
                  </a:cubicBezTo>
                  <a:cubicBezTo>
                    <a:pt x="1883" y="7418"/>
                    <a:pt x="2648" y="7603"/>
                    <a:pt x="3026" y="7603"/>
                  </a:cubicBezTo>
                  <a:cubicBezTo>
                    <a:pt x="3180" y="7603"/>
                    <a:pt x="3269" y="7572"/>
                    <a:pt x="3269" y="7572"/>
                  </a:cubicBezTo>
                  <a:cubicBezTo>
                    <a:pt x="3269" y="7572"/>
                    <a:pt x="5037" y="4971"/>
                    <a:pt x="5437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51"/>
            <p:cNvSpPr/>
            <p:nvPr/>
          </p:nvSpPr>
          <p:spPr>
            <a:xfrm>
              <a:off x="2663443" y="2022570"/>
              <a:ext cx="230631" cy="514302"/>
            </a:xfrm>
            <a:custGeom>
              <a:avLst/>
              <a:gdLst/>
              <a:ahLst/>
              <a:cxnLst/>
              <a:rect l="l" t="t" r="r" b="b"/>
              <a:pathLst>
                <a:path w="5405" h="12053" extrusionOk="0">
                  <a:moveTo>
                    <a:pt x="5405" y="0"/>
                  </a:moveTo>
                  <a:cubicBezTo>
                    <a:pt x="5171" y="1068"/>
                    <a:pt x="4971" y="2135"/>
                    <a:pt x="4704" y="3203"/>
                  </a:cubicBezTo>
                  <a:cubicBezTo>
                    <a:pt x="4437" y="4237"/>
                    <a:pt x="4137" y="5304"/>
                    <a:pt x="3670" y="6272"/>
                  </a:cubicBezTo>
                  <a:cubicBezTo>
                    <a:pt x="3203" y="7239"/>
                    <a:pt x="2636" y="8140"/>
                    <a:pt x="2036" y="9040"/>
                  </a:cubicBezTo>
                  <a:cubicBezTo>
                    <a:pt x="1402" y="9941"/>
                    <a:pt x="735" y="10808"/>
                    <a:pt x="101" y="11675"/>
                  </a:cubicBezTo>
                  <a:cubicBezTo>
                    <a:pt x="1" y="11775"/>
                    <a:pt x="34" y="11942"/>
                    <a:pt x="134" y="12009"/>
                  </a:cubicBezTo>
                  <a:cubicBezTo>
                    <a:pt x="189" y="12037"/>
                    <a:pt x="245" y="12053"/>
                    <a:pt x="295" y="12053"/>
                  </a:cubicBezTo>
                  <a:cubicBezTo>
                    <a:pt x="367" y="12053"/>
                    <a:pt x="429" y="12020"/>
                    <a:pt x="468" y="11942"/>
                  </a:cubicBezTo>
                  <a:cubicBezTo>
                    <a:pt x="1135" y="11075"/>
                    <a:pt x="1769" y="10174"/>
                    <a:pt x="2369" y="9274"/>
                  </a:cubicBezTo>
                  <a:cubicBezTo>
                    <a:pt x="2669" y="8807"/>
                    <a:pt x="2970" y="8373"/>
                    <a:pt x="3236" y="7873"/>
                  </a:cubicBezTo>
                  <a:cubicBezTo>
                    <a:pt x="3537" y="7406"/>
                    <a:pt x="3770" y="6905"/>
                    <a:pt x="3970" y="6405"/>
                  </a:cubicBezTo>
                  <a:cubicBezTo>
                    <a:pt x="4404" y="5371"/>
                    <a:pt x="4737" y="4337"/>
                    <a:pt x="5004" y="3269"/>
                  </a:cubicBezTo>
                  <a:cubicBezTo>
                    <a:pt x="5271" y="2202"/>
                    <a:pt x="5405" y="1101"/>
                    <a:pt x="54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51"/>
            <p:cNvSpPr/>
            <p:nvPr/>
          </p:nvSpPr>
          <p:spPr>
            <a:xfrm>
              <a:off x="2488363" y="2495111"/>
              <a:ext cx="118196" cy="79750"/>
            </a:xfrm>
            <a:custGeom>
              <a:avLst/>
              <a:gdLst/>
              <a:ahLst/>
              <a:cxnLst/>
              <a:rect l="l" t="t" r="r" b="b"/>
              <a:pathLst>
                <a:path w="2770" h="1869" extrusionOk="0">
                  <a:moveTo>
                    <a:pt x="1603" y="1"/>
                  </a:moveTo>
                  <a:cubicBezTo>
                    <a:pt x="1383" y="1"/>
                    <a:pt x="1168" y="45"/>
                    <a:pt x="968" y="134"/>
                  </a:cubicBezTo>
                  <a:cubicBezTo>
                    <a:pt x="635" y="268"/>
                    <a:pt x="368" y="535"/>
                    <a:pt x="201" y="835"/>
                  </a:cubicBezTo>
                  <a:cubicBezTo>
                    <a:pt x="34" y="1135"/>
                    <a:pt x="1" y="1502"/>
                    <a:pt x="168" y="1869"/>
                  </a:cubicBezTo>
                  <a:cubicBezTo>
                    <a:pt x="535" y="1736"/>
                    <a:pt x="768" y="1635"/>
                    <a:pt x="968" y="1569"/>
                  </a:cubicBezTo>
                  <a:cubicBezTo>
                    <a:pt x="1168" y="1502"/>
                    <a:pt x="1335" y="1469"/>
                    <a:pt x="1502" y="1369"/>
                  </a:cubicBezTo>
                  <a:cubicBezTo>
                    <a:pt x="1669" y="1302"/>
                    <a:pt x="1835" y="1235"/>
                    <a:pt x="2036" y="1102"/>
                  </a:cubicBezTo>
                  <a:cubicBezTo>
                    <a:pt x="2236" y="968"/>
                    <a:pt x="2469" y="802"/>
                    <a:pt x="2769" y="568"/>
                  </a:cubicBezTo>
                  <a:cubicBezTo>
                    <a:pt x="2536" y="268"/>
                    <a:pt x="2236" y="101"/>
                    <a:pt x="1936" y="34"/>
                  </a:cubicBezTo>
                  <a:cubicBezTo>
                    <a:pt x="1824" y="12"/>
                    <a:pt x="1713" y="1"/>
                    <a:pt x="16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51"/>
            <p:cNvSpPr/>
            <p:nvPr/>
          </p:nvSpPr>
          <p:spPr>
            <a:xfrm>
              <a:off x="2336070" y="2429269"/>
              <a:ext cx="66949" cy="84401"/>
            </a:xfrm>
            <a:custGeom>
              <a:avLst/>
              <a:gdLst/>
              <a:ahLst/>
              <a:cxnLst/>
              <a:rect l="l" t="t" r="r" b="b"/>
              <a:pathLst>
                <a:path w="1569" h="1978" extrusionOk="0">
                  <a:moveTo>
                    <a:pt x="269" y="1"/>
                  </a:moveTo>
                  <a:cubicBezTo>
                    <a:pt x="216" y="1"/>
                    <a:pt x="160" y="4"/>
                    <a:pt x="101" y="10"/>
                  </a:cubicBezTo>
                  <a:cubicBezTo>
                    <a:pt x="1" y="343"/>
                    <a:pt x="1" y="577"/>
                    <a:pt x="34" y="777"/>
                  </a:cubicBezTo>
                  <a:cubicBezTo>
                    <a:pt x="67" y="977"/>
                    <a:pt x="134" y="1144"/>
                    <a:pt x="234" y="1310"/>
                  </a:cubicBezTo>
                  <a:cubicBezTo>
                    <a:pt x="301" y="1477"/>
                    <a:pt x="434" y="1611"/>
                    <a:pt x="634" y="1711"/>
                  </a:cubicBezTo>
                  <a:cubicBezTo>
                    <a:pt x="801" y="1811"/>
                    <a:pt x="1001" y="1911"/>
                    <a:pt x="1368" y="1978"/>
                  </a:cubicBezTo>
                  <a:cubicBezTo>
                    <a:pt x="1535" y="1677"/>
                    <a:pt x="1568" y="1444"/>
                    <a:pt x="1568" y="1177"/>
                  </a:cubicBezTo>
                  <a:cubicBezTo>
                    <a:pt x="1535" y="977"/>
                    <a:pt x="1468" y="743"/>
                    <a:pt x="1368" y="577"/>
                  </a:cubicBezTo>
                  <a:cubicBezTo>
                    <a:pt x="1235" y="410"/>
                    <a:pt x="1101" y="243"/>
                    <a:pt x="868" y="143"/>
                  </a:cubicBezTo>
                  <a:cubicBezTo>
                    <a:pt x="703" y="61"/>
                    <a:pt x="516" y="1"/>
                    <a:pt x="26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51"/>
            <p:cNvSpPr/>
            <p:nvPr/>
          </p:nvSpPr>
          <p:spPr>
            <a:xfrm>
              <a:off x="2199437" y="2504755"/>
              <a:ext cx="146657" cy="72966"/>
            </a:xfrm>
            <a:custGeom>
              <a:avLst/>
              <a:gdLst/>
              <a:ahLst/>
              <a:cxnLst/>
              <a:rect l="l" t="t" r="r" b="b"/>
              <a:pathLst>
                <a:path w="3437" h="1710" extrusionOk="0">
                  <a:moveTo>
                    <a:pt x="1468" y="0"/>
                  </a:moveTo>
                  <a:cubicBezTo>
                    <a:pt x="1276" y="0"/>
                    <a:pt x="1084" y="25"/>
                    <a:pt x="901" y="75"/>
                  </a:cubicBezTo>
                  <a:cubicBezTo>
                    <a:pt x="534" y="209"/>
                    <a:pt x="200" y="409"/>
                    <a:pt x="0" y="809"/>
                  </a:cubicBezTo>
                  <a:cubicBezTo>
                    <a:pt x="401" y="976"/>
                    <a:pt x="667" y="1076"/>
                    <a:pt x="934" y="1143"/>
                  </a:cubicBezTo>
                  <a:cubicBezTo>
                    <a:pt x="1201" y="1243"/>
                    <a:pt x="1435" y="1309"/>
                    <a:pt x="1668" y="1376"/>
                  </a:cubicBezTo>
                  <a:cubicBezTo>
                    <a:pt x="1935" y="1443"/>
                    <a:pt x="2169" y="1510"/>
                    <a:pt x="2435" y="1543"/>
                  </a:cubicBezTo>
                  <a:cubicBezTo>
                    <a:pt x="2702" y="1610"/>
                    <a:pt x="3002" y="1643"/>
                    <a:pt x="3436" y="1710"/>
                  </a:cubicBezTo>
                  <a:cubicBezTo>
                    <a:pt x="3436" y="1276"/>
                    <a:pt x="3236" y="909"/>
                    <a:pt x="2969" y="642"/>
                  </a:cubicBezTo>
                  <a:cubicBezTo>
                    <a:pt x="2736" y="375"/>
                    <a:pt x="2369" y="175"/>
                    <a:pt x="2035" y="75"/>
                  </a:cubicBezTo>
                  <a:cubicBezTo>
                    <a:pt x="1852" y="25"/>
                    <a:pt x="1660" y="0"/>
                    <a:pt x="146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51"/>
            <p:cNvSpPr/>
            <p:nvPr/>
          </p:nvSpPr>
          <p:spPr>
            <a:xfrm>
              <a:off x="2392993" y="2443351"/>
              <a:ext cx="85468" cy="104499"/>
            </a:xfrm>
            <a:custGeom>
              <a:avLst/>
              <a:gdLst/>
              <a:ahLst/>
              <a:cxnLst/>
              <a:rect l="l" t="t" r="r" b="b"/>
              <a:pathLst>
                <a:path w="2003" h="2449" extrusionOk="0">
                  <a:moveTo>
                    <a:pt x="1465" y="0"/>
                  </a:moveTo>
                  <a:cubicBezTo>
                    <a:pt x="1309" y="0"/>
                    <a:pt x="1161" y="33"/>
                    <a:pt x="1035" y="80"/>
                  </a:cubicBezTo>
                  <a:cubicBezTo>
                    <a:pt x="701" y="180"/>
                    <a:pt x="468" y="380"/>
                    <a:pt x="268" y="647"/>
                  </a:cubicBezTo>
                  <a:cubicBezTo>
                    <a:pt x="101" y="914"/>
                    <a:pt x="1" y="1214"/>
                    <a:pt x="1" y="1548"/>
                  </a:cubicBezTo>
                  <a:cubicBezTo>
                    <a:pt x="1" y="1848"/>
                    <a:pt x="68" y="2181"/>
                    <a:pt x="368" y="2448"/>
                  </a:cubicBezTo>
                  <a:cubicBezTo>
                    <a:pt x="635" y="2215"/>
                    <a:pt x="835" y="2048"/>
                    <a:pt x="1002" y="1881"/>
                  </a:cubicBezTo>
                  <a:cubicBezTo>
                    <a:pt x="1168" y="1714"/>
                    <a:pt x="1268" y="1581"/>
                    <a:pt x="1402" y="1447"/>
                  </a:cubicBezTo>
                  <a:cubicBezTo>
                    <a:pt x="1502" y="1281"/>
                    <a:pt x="1602" y="1114"/>
                    <a:pt x="1669" y="914"/>
                  </a:cubicBezTo>
                  <a:cubicBezTo>
                    <a:pt x="1769" y="714"/>
                    <a:pt x="1869" y="480"/>
                    <a:pt x="2002" y="147"/>
                  </a:cubicBezTo>
                  <a:cubicBezTo>
                    <a:pt x="1826" y="41"/>
                    <a:pt x="1641" y="0"/>
                    <a:pt x="14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51"/>
            <p:cNvSpPr/>
            <p:nvPr/>
          </p:nvSpPr>
          <p:spPr>
            <a:xfrm>
              <a:off x="2432848" y="2450989"/>
              <a:ext cx="99677" cy="89735"/>
            </a:xfrm>
            <a:custGeom>
              <a:avLst/>
              <a:gdLst/>
              <a:ahLst/>
              <a:cxnLst/>
              <a:rect l="l" t="t" r="r" b="b"/>
              <a:pathLst>
                <a:path w="2336" h="2103" extrusionOk="0">
                  <a:moveTo>
                    <a:pt x="1435" y="1"/>
                  </a:moveTo>
                  <a:cubicBezTo>
                    <a:pt x="1135" y="1"/>
                    <a:pt x="801" y="134"/>
                    <a:pt x="568" y="334"/>
                  </a:cubicBezTo>
                  <a:cubicBezTo>
                    <a:pt x="301" y="535"/>
                    <a:pt x="134" y="835"/>
                    <a:pt x="68" y="1168"/>
                  </a:cubicBezTo>
                  <a:cubicBezTo>
                    <a:pt x="1" y="1469"/>
                    <a:pt x="34" y="1802"/>
                    <a:pt x="301" y="2102"/>
                  </a:cubicBezTo>
                  <a:cubicBezTo>
                    <a:pt x="601" y="1902"/>
                    <a:pt x="801" y="1769"/>
                    <a:pt x="1002" y="1669"/>
                  </a:cubicBezTo>
                  <a:cubicBezTo>
                    <a:pt x="1168" y="1569"/>
                    <a:pt x="1302" y="1469"/>
                    <a:pt x="1435" y="1369"/>
                  </a:cubicBezTo>
                  <a:cubicBezTo>
                    <a:pt x="1535" y="1268"/>
                    <a:pt x="1635" y="1168"/>
                    <a:pt x="1802" y="1002"/>
                  </a:cubicBezTo>
                  <a:lnTo>
                    <a:pt x="2336" y="401"/>
                  </a:lnTo>
                  <a:cubicBezTo>
                    <a:pt x="2102" y="101"/>
                    <a:pt x="1769" y="1"/>
                    <a:pt x="14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51"/>
            <p:cNvSpPr/>
            <p:nvPr/>
          </p:nvSpPr>
          <p:spPr>
            <a:xfrm>
              <a:off x="2319002" y="2477573"/>
              <a:ext cx="81158" cy="80220"/>
            </a:xfrm>
            <a:custGeom>
              <a:avLst/>
              <a:gdLst/>
              <a:ahLst/>
              <a:cxnLst/>
              <a:rect l="l" t="t" r="r" b="b"/>
              <a:pathLst>
                <a:path w="1902" h="1880" extrusionOk="0">
                  <a:moveTo>
                    <a:pt x="667" y="0"/>
                  </a:moveTo>
                  <a:cubicBezTo>
                    <a:pt x="466" y="0"/>
                    <a:pt x="233" y="49"/>
                    <a:pt x="0" y="178"/>
                  </a:cubicBezTo>
                  <a:cubicBezTo>
                    <a:pt x="100" y="512"/>
                    <a:pt x="200" y="712"/>
                    <a:pt x="267" y="912"/>
                  </a:cubicBezTo>
                  <a:cubicBezTo>
                    <a:pt x="367" y="1079"/>
                    <a:pt x="434" y="1213"/>
                    <a:pt x="567" y="1313"/>
                  </a:cubicBezTo>
                  <a:cubicBezTo>
                    <a:pt x="667" y="1446"/>
                    <a:pt x="801" y="1513"/>
                    <a:pt x="968" y="1613"/>
                  </a:cubicBezTo>
                  <a:cubicBezTo>
                    <a:pt x="1168" y="1680"/>
                    <a:pt x="1368" y="1780"/>
                    <a:pt x="1702" y="1880"/>
                  </a:cubicBezTo>
                  <a:cubicBezTo>
                    <a:pt x="1902" y="1579"/>
                    <a:pt x="1902" y="1279"/>
                    <a:pt x="1868" y="1012"/>
                  </a:cubicBezTo>
                  <a:cubicBezTo>
                    <a:pt x="1835" y="779"/>
                    <a:pt x="1702" y="545"/>
                    <a:pt x="1501" y="345"/>
                  </a:cubicBezTo>
                  <a:cubicBezTo>
                    <a:pt x="1335" y="178"/>
                    <a:pt x="1101" y="45"/>
                    <a:pt x="834" y="12"/>
                  </a:cubicBezTo>
                  <a:cubicBezTo>
                    <a:pt x="782" y="4"/>
                    <a:pt x="726" y="0"/>
                    <a:pt x="66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51"/>
            <p:cNvSpPr/>
            <p:nvPr/>
          </p:nvSpPr>
          <p:spPr>
            <a:xfrm>
              <a:off x="2253502" y="2477786"/>
              <a:ext cx="108254" cy="81457"/>
            </a:xfrm>
            <a:custGeom>
              <a:avLst/>
              <a:gdLst/>
              <a:ahLst/>
              <a:cxnLst/>
              <a:rect l="l" t="t" r="r" b="b"/>
              <a:pathLst>
                <a:path w="2537" h="1909" extrusionOk="0">
                  <a:moveTo>
                    <a:pt x="996" y="0"/>
                  </a:moveTo>
                  <a:cubicBezTo>
                    <a:pt x="954" y="0"/>
                    <a:pt x="911" y="2"/>
                    <a:pt x="868" y="7"/>
                  </a:cubicBezTo>
                  <a:cubicBezTo>
                    <a:pt x="568" y="7"/>
                    <a:pt x="234" y="107"/>
                    <a:pt x="1" y="374"/>
                  </a:cubicBezTo>
                  <a:cubicBezTo>
                    <a:pt x="234" y="674"/>
                    <a:pt x="401" y="841"/>
                    <a:pt x="568" y="1007"/>
                  </a:cubicBezTo>
                  <a:cubicBezTo>
                    <a:pt x="735" y="1174"/>
                    <a:pt x="868" y="1274"/>
                    <a:pt x="1035" y="1374"/>
                  </a:cubicBezTo>
                  <a:cubicBezTo>
                    <a:pt x="1202" y="1508"/>
                    <a:pt x="1369" y="1574"/>
                    <a:pt x="1569" y="1641"/>
                  </a:cubicBezTo>
                  <a:cubicBezTo>
                    <a:pt x="1802" y="1708"/>
                    <a:pt x="2036" y="1808"/>
                    <a:pt x="2403" y="1908"/>
                  </a:cubicBezTo>
                  <a:cubicBezTo>
                    <a:pt x="2536" y="1541"/>
                    <a:pt x="2469" y="1208"/>
                    <a:pt x="2336" y="941"/>
                  </a:cubicBezTo>
                  <a:cubicBezTo>
                    <a:pt x="2236" y="640"/>
                    <a:pt x="2002" y="407"/>
                    <a:pt x="1735" y="240"/>
                  </a:cubicBezTo>
                  <a:cubicBezTo>
                    <a:pt x="1532" y="95"/>
                    <a:pt x="1278" y="0"/>
                    <a:pt x="9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51"/>
            <p:cNvSpPr/>
            <p:nvPr/>
          </p:nvSpPr>
          <p:spPr>
            <a:xfrm>
              <a:off x="2377333" y="2408318"/>
              <a:ext cx="58415" cy="95410"/>
            </a:xfrm>
            <a:custGeom>
              <a:avLst/>
              <a:gdLst/>
              <a:ahLst/>
              <a:cxnLst/>
              <a:rect l="l" t="t" r="r" b="b"/>
              <a:pathLst>
                <a:path w="1369" h="2236" extrusionOk="0">
                  <a:moveTo>
                    <a:pt x="968" y="0"/>
                  </a:moveTo>
                  <a:cubicBezTo>
                    <a:pt x="635" y="34"/>
                    <a:pt x="435" y="234"/>
                    <a:pt x="268" y="400"/>
                  </a:cubicBezTo>
                  <a:cubicBezTo>
                    <a:pt x="134" y="567"/>
                    <a:pt x="34" y="801"/>
                    <a:pt x="1" y="1001"/>
                  </a:cubicBezTo>
                  <a:cubicBezTo>
                    <a:pt x="1" y="1201"/>
                    <a:pt x="1" y="1435"/>
                    <a:pt x="101" y="1635"/>
                  </a:cubicBezTo>
                  <a:cubicBezTo>
                    <a:pt x="201" y="1868"/>
                    <a:pt x="368" y="2102"/>
                    <a:pt x="668" y="2235"/>
                  </a:cubicBezTo>
                  <a:cubicBezTo>
                    <a:pt x="902" y="2002"/>
                    <a:pt x="1068" y="1868"/>
                    <a:pt x="1168" y="1668"/>
                  </a:cubicBezTo>
                  <a:cubicBezTo>
                    <a:pt x="1269" y="1535"/>
                    <a:pt x="1335" y="1368"/>
                    <a:pt x="1369" y="1201"/>
                  </a:cubicBezTo>
                  <a:cubicBezTo>
                    <a:pt x="1369" y="1034"/>
                    <a:pt x="1369" y="834"/>
                    <a:pt x="1302" y="667"/>
                  </a:cubicBezTo>
                  <a:cubicBezTo>
                    <a:pt x="1269" y="467"/>
                    <a:pt x="1168" y="267"/>
                    <a:pt x="96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51"/>
            <p:cNvSpPr/>
            <p:nvPr/>
          </p:nvSpPr>
          <p:spPr>
            <a:xfrm>
              <a:off x="2461353" y="2483760"/>
              <a:ext cx="81158" cy="70320"/>
            </a:xfrm>
            <a:custGeom>
              <a:avLst/>
              <a:gdLst/>
              <a:ahLst/>
              <a:cxnLst/>
              <a:rect l="l" t="t" r="r" b="b"/>
              <a:pathLst>
                <a:path w="1902" h="1648" extrusionOk="0">
                  <a:moveTo>
                    <a:pt x="1134" y="0"/>
                  </a:moveTo>
                  <a:cubicBezTo>
                    <a:pt x="867" y="33"/>
                    <a:pt x="634" y="134"/>
                    <a:pt x="467" y="267"/>
                  </a:cubicBezTo>
                  <a:cubicBezTo>
                    <a:pt x="300" y="434"/>
                    <a:pt x="167" y="601"/>
                    <a:pt x="100" y="834"/>
                  </a:cubicBezTo>
                  <a:cubicBezTo>
                    <a:pt x="33" y="1034"/>
                    <a:pt x="0" y="1301"/>
                    <a:pt x="67" y="1635"/>
                  </a:cubicBezTo>
                  <a:cubicBezTo>
                    <a:pt x="156" y="1644"/>
                    <a:pt x="241" y="1648"/>
                    <a:pt x="321" y="1648"/>
                  </a:cubicBezTo>
                  <a:cubicBezTo>
                    <a:pt x="539" y="1648"/>
                    <a:pt x="721" y="1617"/>
                    <a:pt x="867" y="1568"/>
                  </a:cubicBezTo>
                  <a:cubicBezTo>
                    <a:pt x="1034" y="1501"/>
                    <a:pt x="1201" y="1434"/>
                    <a:pt x="1334" y="1334"/>
                  </a:cubicBezTo>
                  <a:cubicBezTo>
                    <a:pt x="1468" y="1234"/>
                    <a:pt x="1568" y="1101"/>
                    <a:pt x="1635" y="934"/>
                  </a:cubicBezTo>
                  <a:cubicBezTo>
                    <a:pt x="1735" y="767"/>
                    <a:pt x="1801" y="567"/>
                    <a:pt x="1901" y="267"/>
                  </a:cubicBezTo>
                  <a:cubicBezTo>
                    <a:pt x="1668" y="33"/>
                    <a:pt x="1368" y="0"/>
                    <a:pt x="113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51"/>
            <p:cNvSpPr/>
            <p:nvPr/>
          </p:nvSpPr>
          <p:spPr>
            <a:xfrm>
              <a:off x="2203704" y="2520500"/>
              <a:ext cx="374387" cy="132661"/>
            </a:xfrm>
            <a:custGeom>
              <a:avLst/>
              <a:gdLst/>
              <a:ahLst/>
              <a:cxnLst/>
              <a:rect l="l" t="t" r="r" b="b"/>
              <a:pathLst>
                <a:path w="8774" h="3109" extrusionOk="0">
                  <a:moveTo>
                    <a:pt x="5231" y="1"/>
                  </a:moveTo>
                  <a:cubicBezTo>
                    <a:pt x="3744" y="1"/>
                    <a:pt x="2569" y="1207"/>
                    <a:pt x="2569" y="1207"/>
                  </a:cubicBezTo>
                  <a:cubicBezTo>
                    <a:pt x="2569" y="1207"/>
                    <a:pt x="2003" y="772"/>
                    <a:pt x="1331" y="772"/>
                  </a:cubicBezTo>
                  <a:cubicBezTo>
                    <a:pt x="984" y="772"/>
                    <a:pt x="608" y="888"/>
                    <a:pt x="267" y="1241"/>
                  </a:cubicBezTo>
                  <a:cubicBezTo>
                    <a:pt x="0" y="1574"/>
                    <a:pt x="167" y="2075"/>
                    <a:pt x="567" y="2108"/>
                  </a:cubicBezTo>
                  <a:lnTo>
                    <a:pt x="8306" y="3109"/>
                  </a:lnTo>
                  <a:cubicBezTo>
                    <a:pt x="8306" y="3109"/>
                    <a:pt x="8773" y="1808"/>
                    <a:pt x="8006" y="1241"/>
                  </a:cubicBezTo>
                  <a:cubicBezTo>
                    <a:pt x="7750" y="1052"/>
                    <a:pt x="7535" y="989"/>
                    <a:pt x="7362" y="989"/>
                  </a:cubicBezTo>
                  <a:cubicBezTo>
                    <a:pt x="7016" y="989"/>
                    <a:pt x="6839" y="1241"/>
                    <a:pt x="6839" y="1241"/>
                  </a:cubicBezTo>
                  <a:cubicBezTo>
                    <a:pt x="6839" y="1241"/>
                    <a:pt x="6972" y="140"/>
                    <a:pt x="5404" y="6"/>
                  </a:cubicBezTo>
                  <a:cubicBezTo>
                    <a:pt x="5346" y="3"/>
                    <a:pt x="5289" y="1"/>
                    <a:pt x="52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51"/>
            <p:cNvSpPr/>
            <p:nvPr/>
          </p:nvSpPr>
          <p:spPr>
            <a:xfrm>
              <a:off x="2232166" y="2558691"/>
              <a:ext cx="327407" cy="116532"/>
            </a:xfrm>
            <a:custGeom>
              <a:avLst/>
              <a:gdLst/>
              <a:ahLst/>
              <a:cxnLst/>
              <a:rect l="l" t="t" r="r" b="b"/>
              <a:pathLst>
                <a:path w="7673" h="2731" extrusionOk="0">
                  <a:moveTo>
                    <a:pt x="4394" y="0"/>
                  </a:moveTo>
                  <a:cubicBezTo>
                    <a:pt x="3458" y="0"/>
                    <a:pt x="2632" y="508"/>
                    <a:pt x="2202" y="846"/>
                  </a:cubicBezTo>
                  <a:cubicBezTo>
                    <a:pt x="2062" y="966"/>
                    <a:pt x="1886" y="1026"/>
                    <a:pt x="1710" y="1026"/>
                  </a:cubicBezTo>
                  <a:cubicBezTo>
                    <a:pt x="1592" y="1026"/>
                    <a:pt x="1475" y="999"/>
                    <a:pt x="1368" y="946"/>
                  </a:cubicBezTo>
                  <a:cubicBezTo>
                    <a:pt x="1160" y="842"/>
                    <a:pt x="870" y="758"/>
                    <a:pt x="547" y="758"/>
                  </a:cubicBezTo>
                  <a:cubicBezTo>
                    <a:pt x="456" y="758"/>
                    <a:pt x="362" y="765"/>
                    <a:pt x="267" y="779"/>
                  </a:cubicBezTo>
                  <a:cubicBezTo>
                    <a:pt x="1" y="846"/>
                    <a:pt x="34" y="1246"/>
                    <a:pt x="301" y="1280"/>
                  </a:cubicBezTo>
                  <a:cubicBezTo>
                    <a:pt x="1896" y="2215"/>
                    <a:pt x="3477" y="2731"/>
                    <a:pt x="5028" y="2731"/>
                  </a:cubicBezTo>
                  <a:cubicBezTo>
                    <a:pt x="5909" y="2731"/>
                    <a:pt x="6781" y="2564"/>
                    <a:pt x="7639" y="2214"/>
                  </a:cubicBezTo>
                  <a:cubicBezTo>
                    <a:pt x="7639" y="2214"/>
                    <a:pt x="7639" y="2180"/>
                    <a:pt x="7673" y="2147"/>
                  </a:cubicBezTo>
                  <a:cubicBezTo>
                    <a:pt x="7639" y="1780"/>
                    <a:pt x="7539" y="1446"/>
                    <a:pt x="7239" y="1213"/>
                  </a:cubicBezTo>
                  <a:cubicBezTo>
                    <a:pt x="6984" y="1036"/>
                    <a:pt x="6775" y="975"/>
                    <a:pt x="6605" y="975"/>
                  </a:cubicBezTo>
                  <a:cubicBezTo>
                    <a:pt x="6487" y="975"/>
                    <a:pt x="6387" y="1005"/>
                    <a:pt x="6305" y="1046"/>
                  </a:cubicBezTo>
                  <a:cubicBezTo>
                    <a:pt x="6278" y="1064"/>
                    <a:pt x="6247" y="1072"/>
                    <a:pt x="6214" y="1072"/>
                  </a:cubicBezTo>
                  <a:cubicBezTo>
                    <a:pt x="6125" y="1072"/>
                    <a:pt x="6029" y="1010"/>
                    <a:pt x="6005" y="913"/>
                  </a:cubicBezTo>
                  <a:cubicBezTo>
                    <a:pt x="5938" y="579"/>
                    <a:pt x="5638" y="79"/>
                    <a:pt x="4637" y="12"/>
                  </a:cubicBezTo>
                  <a:cubicBezTo>
                    <a:pt x="4555" y="4"/>
                    <a:pt x="4474" y="0"/>
                    <a:pt x="439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51"/>
            <p:cNvSpPr/>
            <p:nvPr/>
          </p:nvSpPr>
          <p:spPr>
            <a:xfrm>
              <a:off x="2461353" y="2475183"/>
              <a:ext cx="113886" cy="102536"/>
            </a:xfrm>
            <a:custGeom>
              <a:avLst/>
              <a:gdLst/>
              <a:ahLst/>
              <a:cxnLst/>
              <a:rect l="l" t="t" r="r" b="b"/>
              <a:pathLst>
                <a:path w="2669" h="2403" extrusionOk="0">
                  <a:moveTo>
                    <a:pt x="1034" y="1"/>
                  </a:moveTo>
                  <a:cubicBezTo>
                    <a:pt x="667" y="1"/>
                    <a:pt x="334" y="68"/>
                    <a:pt x="0" y="335"/>
                  </a:cubicBezTo>
                  <a:cubicBezTo>
                    <a:pt x="234" y="668"/>
                    <a:pt x="434" y="902"/>
                    <a:pt x="600" y="1068"/>
                  </a:cubicBezTo>
                  <a:cubicBezTo>
                    <a:pt x="801" y="1269"/>
                    <a:pt x="934" y="1402"/>
                    <a:pt x="1101" y="1535"/>
                  </a:cubicBezTo>
                  <a:cubicBezTo>
                    <a:pt x="1268" y="1635"/>
                    <a:pt x="1401" y="1736"/>
                    <a:pt x="1601" y="1869"/>
                  </a:cubicBezTo>
                  <a:cubicBezTo>
                    <a:pt x="1801" y="2002"/>
                    <a:pt x="2001" y="2169"/>
                    <a:pt x="2368" y="2403"/>
                  </a:cubicBezTo>
                  <a:cubicBezTo>
                    <a:pt x="2602" y="2069"/>
                    <a:pt x="2669" y="1669"/>
                    <a:pt x="2602" y="1302"/>
                  </a:cubicBezTo>
                  <a:cubicBezTo>
                    <a:pt x="2502" y="968"/>
                    <a:pt x="2302" y="601"/>
                    <a:pt x="2001" y="401"/>
                  </a:cubicBezTo>
                  <a:cubicBezTo>
                    <a:pt x="1735" y="168"/>
                    <a:pt x="1368" y="34"/>
                    <a:pt x="103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51"/>
            <p:cNvSpPr/>
            <p:nvPr/>
          </p:nvSpPr>
          <p:spPr>
            <a:xfrm>
              <a:off x="2680554" y="2464772"/>
              <a:ext cx="84017" cy="77915"/>
            </a:xfrm>
            <a:custGeom>
              <a:avLst/>
              <a:gdLst/>
              <a:ahLst/>
              <a:cxnLst/>
              <a:rect l="l" t="t" r="r" b="b"/>
              <a:pathLst>
                <a:path w="1969" h="1826" extrusionOk="0">
                  <a:moveTo>
                    <a:pt x="1423" y="1"/>
                  </a:moveTo>
                  <a:cubicBezTo>
                    <a:pt x="1306" y="1"/>
                    <a:pt x="1198" y="17"/>
                    <a:pt x="1101" y="45"/>
                  </a:cubicBezTo>
                  <a:cubicBezTo>
                    <a:pt x="867" y="78"/>
                    <a:pt x="634" y="212"/>
                    <a:pt x="467" y="345"/>
                  </a:cubicBezTo>
                  <a:cubicBezTo>
                    <a:pt x="300" y="512"/>
                    <a:pt x="167" y="712"/>
                    <a:pt x="100" y="945"/>
                  </a:cubicBezTo>
                  <a:cubicBezTo>
                    <a:pt x="33" y="1179"/>
                    <a:pt x="0" y="1446"/>
                    <a:pt x="100" y="1813"/>
                  </a:cubicBezTo>
                  <a:cubicBezTo>
                    <a:pt x="198" y="1822"/>
                    <a:pt x="287" y="1826"/>
                    <a:pt x="369" y="1826"/>
                  </a:cubicBezTo>
                  <a:cubicBezTo>
                    <a:pt x="592" y="1826"/>
                    <a:pt x="763" y="1795"/>
                    <a:pt x="934" y="1746"/>
                  </a:cubicBezTo>
                  <a:cubicBezTo>
                    <a:pt x="1134" y="1679"/>
                    <a:pt x="1334" y="1579"/>
                    <a:pt x="1468" y="1446"/>
                  </a:cubicBezTo>
                  <a:cubicBezTo>
                    <a:pt x="1601" y="1312"/>
                    <a:pt x="1735" y="1146"/>
                    <a:pt x="1801" y="945"/>
                  </a:cubicBezTo>
                  <a:cubicBezTo>
                    <a:pt x="1901" y="712"/>
                    <a:pt x="1968" y="478"/>
                    <a:pt x="1968" y="112"/>
                  </a:cubicBezTo>
                  <a:cubicBezTo>
                    <a:pt x="1773" y="33"/>
                    <a:pt x="1589" y="1"/>
                    <a:pt x="14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51"/>
            <p:cNvSpPr/>
            <p:nvPr/>
          </p:nvSpPr>
          <p:spPr>
            <a:xfrm>
              <a:off x="2717550" y="2566286"/>
              <a:ext cx="162317" cy="62682"/>
            </a:xfrm>
            <a:custGeom>
              <a:avLst/>
              <a:gdLst/>
              <a:ahLst/>
              <a:cxnLst/>
              <a:rect l="l" t="t" r="r" b="b"/>
              <a:pathLst>
                <a:path w="3804" h="1469" extrusionOk="0">
                  <a:moveTo>
                    <a:pt x="1902" y="1"/>
                  </a:moveTo>
                  <a:cubicBezTo>
                    <a:pt x="1501" y="1"/>
                    <a:pt x="1101" y="101"/>
                    <a:pt x="734" y="334"/>
                  </a:cubicBezTo>
                  <a:cubicBezTo>
                    <a:pt x="401" y="535"/>
                    <a:pt x="100" y="868"/>
                    <a:pt x="0" y="1302"/>
                  </a:cubicBezTo>
                  <a:cubicBezTo>
                    <a:pt x="434" y="1368"/>
                    <a:pt x="768" y="1402"/>
                    <a:pt x="1068" y="1435"/>
                  </a:cubicBezTo>
                  <a:cubicBezTo>
                    <a:pt x="1368" y="1435"/>
                    <a:pt x="1635" y="1469"/>
                    <a:pt x="1902" y="1469"/>
                  </a:cubicBezTo>
                  <a:cubicBezTo>
                    <a:pt x="2169" y="1469"/>
                    <a:pt x="2435" y="1469"/>
                    <a:pt x="2736" y="1435"/>
                  </a:cubicBezTo>
                  <a:cubicBezTo>
                    <a:pt x="3036" y="1402"/>
                    <a:pt x="3369" y="1368"/>
                    <a:pt x="3803" y="1302"/>
                  </a:cubicBezTo>
                  <a:cubicBezTo>
                    <a:pt x="3703" y="868"/>
                    <a:pt x="3403" y="535"/>
                    <a:pt x="3069" y="334"/>
                  </a:cubicBezTo>
                  <a:cubicBezTo>
                    <a:pt x="2702" y="101"/>
                    <a:pt x="2302" y="1"/>
                    <a:pt x="190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51"/>
            <p:cNvSpPr/>
            <p:nvPr/>
          </p:nvSpPr>
          <p:spPr>
            <a:xfrm>
              <a:off x="2615054" y="2449538"/>
              <a:ext cx="76891" cy="123914"/>
            </a:xfrm>
            <a:custGeom>
              <a:avLst/>
              <a:gdLst/>
              <a:ahLst/>
              <a:cxnLst/>
              <a:rect l="l" t="t" r="r" b="b"/>
              <a:pathLst>
                <a:path w="1802" h="2904" extrusionOk="0">
                  <a:moveTo>
                    <a:pt x="276" y="0"/>
                  </a:moveTo>
                  <a:cubicBezTo>
                    <a:pt x="188" y="0"/>
                    <a:pt x="96" y="11"/>
                    <a:pt x="1" y="35"/>
                  </a:cubicBezTo>
                  <a:cubicBezTo>
                    <a:pt x="34" y="435"/>
                    <a:pt x="67" y="702"/>
                    <a:pt x="101" y="936"/>
                  </a:cubicBezTo>
                  <a:cubicBezTo>
                    <a:pt x="167" y="1169"/>
                    <a:pt x="201" y="1369"/>
                    <a:pt x="267" y="1569"/>
                  </a:cubicBezTo>
                  <a:cubicBezTo>
                    <a:pt x="334" y="1736"/>
                    <a:pt x="434" y="1936"/>
                    <a:pt x="568" y="2136"/>
                  </a:cubicBezTo>
                  <a:cubicBezTo>
                    <a:pt x="668" y="2337"/>
                    <a:pt x="835" y="2570"/>
                    <a:pt x="1068" y="2904"/>
                  </a:cubicBezTo>
                  <a:cubicBezTo>
                    <a:pt x="1435" y="2737"/>
                    <a:pt x="1602" y="2403"/>
                    <a:pt x="1702" y="2070"/>
                  </a:cubicBezTo>
                  <a:cubicBezTo>
                    <a:pt x="1802" y="1736"/>
                    <a:pt x="1769" y="1369"/>
                    <a:pt x="1635" y="1069"/>
                  </a:cubicBezTo>
                  <a:cubicBezTo>
                    <a:pt x="1535" y="735"/>
                    <a:pt x="1302" y="435"/>
                    <a:pt x="1035" y="235"/>
                  </a:cubicBezTo>
                  <a:cubicBezTo>
                    <a:pt x="806" y="108"/>
                    <a:pt x="558" y="0"/>
                    <a:pt x="2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51"/>
            <p:cNvSpPr/>
            <p:nvPr/>
          </p:nvSpPr>
          <p:spPr>
            <a:xfrm>
              <a:off x="2552413" y="2446508"/>
              <a:ext cx="94002" cy="109875"/>
            </a:xfrm>
            <a:custGeom>
              <a:avLst/>
              <a:gdLst/>
              <a:ahLst/>
              <a:cxnLst/>
              <a:rect l="l" t="t" r="r" b="b"/>
              <a:pathLst>
                <a:path w="2203" h="2575" extrusionOk="0">
                  <a:moveTo>
                    <a:pt x="677" y="1"/>
                  </a:moveTo>
                  <a:cubicBezTo>
                    <a:pt x="450" y="1"/>
                    <a:pt x="218" y="54"/>
                    <a:pt x="1" y="206"/>
                  </a:cubicBezTo>
                  <a:lnTo>
                    <a:pt x="401" y="1007"/>
                  </a:lnTo>
                  <a:cubicBezTo>
                    <a:pt x="501" y="1207"/>
                    <a:pt x="601" y="1373"/>
                    <a:pt x="668" y="1507"/>
                  </a:cubicBezTo>
                  <a:cubicBezTo>
                    <a:pt x="768" y="1640"/>
                    <a:pt x="902" y="1774"/>
                    <a:pt x="1068" y="1941"/>
                  </a:cubicBezTo>
                  <a:cubicBezTo>
                    <a:pt x="1202" y="2107"/>
                    <a:pt x="1402" y="2274"/>
                    <a:pt x="1669" y="2574"/>
                  </a:cubicBezTo>
                  <a:cubicBezTo>
                    <a:pt x="2002" y="2341"/>
                    <a:pt x="2136" y="1974"/>
                    <a:pt x="2169" y="1640"/>
                  </a:cubicBezTo>
                  <a:cubicBezTo>
                    <a:pt x="2202" y="1307"/>
                    <a:pt x="2102" y="940"/>
                    <a:pt x="1869" y="640"/>
                  </a:cubicBezTo>
                  <a:cubicBezTo>
                    <a:pt x="1669" y="373"/>
                    <a:pt x="1369" y="139"/>
                    <a:pt x="1035" y="39"/>
                  </a:cubicBezTo>
                  <a:cubicBezTo>
                    <a:pt x="919" y="16"/>
                    <a:pt x="799" y="1"/>
                    <a:pt x="67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51"/>
            <p:cNvSpPr/>
            <p:nvPr/>
          </p:nvSpPr>
          <p:spPr>
            <a:xfrm>
              <a:off x="2670569" y="2515038"/>
              <a:ext cx="99677" cy="72667"/>
            </a:xfrm>
            <a:custGeom>
              <a:avLst/>
              <a:gdLst/>
              <a:ahLst/>
              <a:cxnLst/>
              <a:rect l="l" t="t" r="r" b="b"/>
              <a:pathLst>
                <a:path w="2336" h="1703" extrusionOk="0">
                  <a:moveTo>
                    <a:pt x="1502" y="1"/>
                  </a:moveTo>
                  <a:cubicBezTo>
                    <a:pt x="1201" y="1"/>
                    <a:pt x="935" y="68"/>
                    <a:pt x="701" y="201"/>
                  </a:cubicBezTo>
                  <a:cubicBezTo>
                    <a:pt x="468" y="335"/>
                    <a:pt x="267" y="535"/>
                    <a:pt x="167" y="802"/>
                  </a:cubicBezTo>
                  <a:cubicBezTo>
                    <a:pt x="34" y="1068"/>
                    <a:pt x="1" y="1369"/>
                    <a:pt x="101" y="1702"/>
                  </a:cubicBezTo>
                  <a:cubicBezTo>
                    <a:pt x="501" y="1702"/>
                    <a:pt x="734" y="1669"/>
                    <a:pt x="935" y="1635"/>
                  </a:cubicBezTo>
                  <a:cubicBezTo>
                    <a:pt x="1135" y="1602"/>
                    <a:pt x="1301" y="1535"/>
                    <a:pt x="1435" y="1469"/>
                  </a:cubicBezTo>
                  <a:cubicBezTo>
                    <a:pt x="1602" y="1369"/>
                    <a:pt x="1735" y="1269"/>
                    <a:pt x="1835" y="1102"/>
                  </a:cubicBezTo>
                  <a:cubicBezTo>
                    <a:pt x="2002" y="935"/>
                    <a:pt x="2135" y="768"/>
                    <a:pt x="2336" y="435"/>
                  </a:cubicBezTo>
                  <a:cubicBezTo>
                    <a:pt x="2069" y="134"/>
                    <a:pt x="1768" y="34"/>
                    <a:pt x="15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51"/>
            <p:cNvSpPr/>
            <p:nvPr/>
          </p:nvSpPr>
          <p:spPr>
            <a:xfrm>
              <a:off x="2710424" y="2530357"/>
              <a:ext cx="126730" cy="70149"/>
            </a:xfrm>
            <a:custGeom>
              <a:avLst/>
              <a:gdLst/>
              <a:ahLst/>
              <a:cxnLst/>
              <a:rect l="l" t="t" r="r" b="b"/>
              <a:pathLst>
                <a:path w="2970" h="1644" extrusionOk="0">
                  <a:moveTo>
                    <a:pt x="1668" y="1"/>
                  </a:moveTo>
                  <a:cubicBezTo>
                    <a:pt x="1502" y="1"/>
                    <a:pt x="1335" y="26"/>
                    <a:pt x="1168" y="76"/>
                  </a:cubicBezTo>
                  <a:cubicBezTo>
                    <a:pt x="868" y="176"/>
                    <a:pt x="568" y="376"/>
                    <a:pt x="367" y="643"/>
                  </a:cubicBezTo>
                  <a:cubicBezTo>
                    <a:pt x="134" y="876"/>
                    <a:pt x="1" y="1210"/>
                    <a:pt x="34" y="1643"/>
                  </a:cubicBezTo>
                  <a:cubicBezTo>
                    <a:pt x="468" y="1643"/>
                    <a:pt x="734" y="1610"/>
                    <a:pt x="968" y="1610"/>
                  </a:cubicBezTo>
                  <a:cubicBezTo>
                    <a:pt x="1201" y="1577"/>
                    <a:pt x="1402" y="1543"/>
                    <a:pt x="1602" y="1477"/>
                  </a:cubicBezTo>
                  <a:cubicBezTo>
                    <a:pt x="1802" y="1410"/>
                    <a:pt x="2002" y="1343"/>
                    <a:pt x="2202" y="1210"/>
                  </a:cubicBezTo>
                  <a:cubicBezTo>
                    <a:pt x="2402" y="1110"/>
                    <a:pt x="2636" y="943"/>
                    <a:pt x="2969" y="709"/>
                  </a:cubicBezTo>
                  <a:cubicBezTo>
                    <a:pt x="2769" y="342"/>
                    <a:pt x="2469" y="176"/>
                    <a:pt x="2169" y="76"/>
                  </a:cubicBezTo>
                  <a:cubicBezTo>
                    <a:pt x="2002" y="26"/>
                    <a:pt x="1835" y="1"/>
                    <a:pt x="166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51"/>
            <p:cNvSpPr/>
            <p:nvPr/>
          </p:nvSpPr>
          <p:spPr>
            <a:xfrm>
              <a:off x="2656317" y="2425386"/>
              <a:ext cx="64133" cy="103944"/>
            </a:xfrm>
            <a:custGeom>
              <a:avLst/>
              <a:gdLst/>
              <a:ahLst/>
              <a:cxnLst/>
              <a:rect l="l" t="t" r="r" b="b"/>
              <a:pathLst>
                <a:path w="1503" h="2436" extrusionOk="0">
                  <a:moveTo>
                    <a:pt x="735" y="0"/>
                  </a:moveTo>
                  <a:cubicBezTo>
                    <a:pt x="468" y="234"/>
                    <a:pt x="335" y="401"/>
                    <a:pt x="201" y="601"/>
                  </a:cubicBezTo>
                  <a:cubicBezTo>
                    <a:pt x="101" y="768"/>
                    <a:pt x="34" y="968"/>
                    <a:pt x="1" y="1135"/>
                  </a:cubicBezTo>
                  <a:cubicBezTo>
                    <a:pt x="1" y="1301"/>
                    <a:pt x="1" y="1502"/>
                    <a:pt x="68" y="1702"/>
                  </a:cubicBezTo>
                  <a:cubicBezTo>
                    <a:pt x="134" y="1902"/>
                    <a:pt x="234" y="2102"/>
                    <a:pt x="435" y="2436"/>
                  </a:cubicBezTo>
                  <a:cubicBezTo>
                    <a:pt x="802" y="2335"/>
                    <a:pt x="1035" y="2169"/>
                    <a:pt x="1202" y="1969"/>
                  </a:cubicBezTo>
                  <a:cubicBezTo>
                    <a:pt x="1335" y="1768"/>
                    <a:pt x="1435" y="1535"/>
                    <a:pt x="1469" y="1301"/>
                  </a:cubicBezTo>
                  <a:cubicBezTo>
                    <a:pt x="1502" y="1068"/>
                    <a:pt x="1469" y="834"/>
                    <a:pt x="1369" y="601"/>
                  </a:cubicBezTo>
                  <a:cubicBezTo>
                    <a:pt x="1235" y="367"/>
                    <a:pt x="1068" y="134"/>
                    <a:pt x="73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51"/>
            <p:cNvSpPr/>
            <p:nvPr/>
          </p:nvSpPr>
          <p:spPr>
            <a:xfrm>
              <a:off x="2533936" y="2475909"/>
              <a:ext cx="75483" cy="87602"/>
            </a:xfrm>
            <a:custGeom>
              <a:avLst/>
              <a:gdLst/>
              <a:ahLst/>
              <a:cxnLst/>
              <a:rect l="l" t="t" r="r" b="b"/>
              <a:pathLst>
                <a:path w="1769" h="2053" extrusionOk="0">
                  <a:moveTo>
                    <a:pt x="476" y="1"/>
                  </a:moveTo>
                  <a:cubicBezTo>
                    <a:pt x="325" y="1"/>
                    <a:pt x="167" y="34"/>
                    <a:pt x="0" y="117"/>
                  </a:cubicBezTo>
                  <a:cubicBezTo>
                    <a:pt x="34" y="484"/>
                    <a:pt x="67" y="718"/>
                    <a:pt x="100" y="918"/>
                  </a:cubicBezTo>
                  <a:cubicBezTo>
                    <a:pt x="134" y="1118"/>
                    <a:pt x="200" y="1252"/>
                    <a:pt x="300" y="1418"/>
                  </a:cubicBezTo>
                  <a:cubicBezTo>
                    <a:pt x="434" y="1552"/>
                    <a:pt x="567" y="1685"/>
                    <a:pt x="734" y="1785"/>
                  </a:cubicBezTo>
                  <a:cubicBezTo>
                    <a:pt x="934" y="1885"/>
                    <a:pt x="1168" y="2019"/>
                    <a:pt x="1535" y="2052"/>
                  </a:cubicBezTo>
                  <a:cubicBezTo>
                    <a:pt x="1735" y="1719"/>
                    <a:pt x="1768" y="1452"/>
                    <a:pt x="1735" y="1218"/>
                  </a:cubicBezTo>
                  <a:cubicBezTo>
                    <a:pt x="1735" y="951"/>
                    <a:pt x="1635" y="751"/>
                    <a:pt x="1501" y="551"/>
                  </a:cubicBezTo>
                  <a:cubicBezTo>
                    <a:pt x="1368" y="351"/>
                    <a:pt x="1168" y="184"/>
                    <a:pt x="901" y="84"/>
                  </a:cubicBezTo>
                  <a:cubicBezTo>
                    <a:pt x="767" y="34"/>
                    <a:pt x="626" y="1"/>
                    <a:pt x="4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51"/>
            <p:cNvSpPr/>
            <p:nvPr/>
          </p:nvSpPr>
          <p:spPr>
            <a:xfrm>
              <a:off x="2468436" y="2537185"/>
              <a:ext cx="393631" cy="151777"/>
            </a:xfrm>
            <a:custGeom>
              <a:avLst/>
              <a:gdLst/>
              <a:ahLst/>
              <a:cxnLst/>
              <a:rect l="l" t="t" r="r" b="b"/>
              <a:pathLst>
                <a:path w="9225" h="3557" extrusionOk="0">
                  <a:moveTo>
                    <a:pt x="3535" y="1"/>
                  </a:moveTo>
                  <a:cubicBezTo>
                    <a:pt x="2334" y="1"/>
                    <a:pt x="2202" y="950"/>
                    <a:pt x="2202" y="950"/>
                  </a:cubicBezTo>
                  <a:cubicBezTo>
                    <a:pt x="2202" y="950"/>
                    <a:pt x="2035" y="510"/>
                    <a:pt x="1484" y="510"/>
                  </a:cubicBezTo>
                  <a:cubicBezTo>
                    <a:pt x="1340" y="510"/>
                    <a:pt x="1169" y="540"/>
                    <a:pt x="968" y="616"/>
                  </a:cubicBezTo>
                  <a:cubicBezTo>
                    <a:pt x="1" y="950"/>
                    <a:pt x="134" y="2484"/>
                    <a:pt x="134" y="2484"/>
                  </a:cubicBezTo>
                  <a:lnTo>
                    <a:pt x="8340" y="3552"/>
                  </a:lnTo>
                  <a:cubicBezTo>
                    <a:pt x="8369" y="3555"/>
                    <a:pt x="8398" y="3557"/>
                    <a:pt x="8426" y="3557"/>
                  </a:cubicBezTo>
                  <a:cubicBezTo>
                    <a:pt x="8912" y="3557"/>
                    <a:pt x="9224" y="3028"/>
                    <a:pt x="8941" y="2618"/>
                  </a:cubicBezTo>
                  <a:cubicBezTo>
                    <a:pt x="8573" y="2058"/>
                    <a:pt x="8028" y="1912"/>
                    <a:pt x="7562" y="1912"/>
                  </a:cubicBezTo>
                  <a:cubicBezTo>
                    <a:pt x="7055" y="1912"/>
                    <a:pt x="6639" y="2084"/>
                    <a:pt x="6639" y="2084"/>
                  </a:cubicBezTo>
                  <a:cubicBezTo>
                    <a:pt x="6639" y="2084"/>
                    <a:pt x="5672" y="349"/>
                    <a:pt x="4037" y="49"/>
                  </a:cubicBezTo>
                  <a:cubicBezTo>
                    <a:pt x="3852" y="16"/>
                    <a:pt x="3685" y="1"/>
                    <a:pt x="35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51"/>
            <p:cNvSpPr/>
            <p:nvPr/>
          </p:nvSpPr>
          <p:spPr>
            <a:xfrm>
              <a:off x="2474154" y="2576954"/>
              <a:ext cx="355484" cy="130015"/>
            </a:xfrm>
            <a:custGeom>
              <a:avLst/>
              <a:gdLst/>
              <a:ahLst/>
              <a:cxnLst/>
              <a:rect l="l" t="t" r="r" b="b"/>
              <a:pathLst>
                <a:path w="8331" h="3047" extrusionOk="0">
                  <a:moveTo>
                    <a:pt x="3263" y="0"/>
                  </a:moveTo>
                  <a:cubicBezTo>
                    <a:pt x="2557" y="0"/>
                    <a:pt x="2233" y="343"/>
                    <a:pt x="2068" y="618"/>
                  </a:cubicBezTo>
                  <a:cubicBezTo>
                    <a:pt x="2025" y="683"/>
                    <a:pt x="1940" y="720"/>
                    <a:pt x="1859" y="720"/>
                  </a:cubicBezTo>
                  <a:cubicBezTo>
                    <a:pt x="1814" y="720"/>
                    <a:pt x="1770" y="708"/>
                    <a:pt x="1735" y="685"/>
                  </a:cubicBezTo>
                  <a:cubicBezTo>
                    <a:pt x="1613" y="584"/>
                    <a:pt x="1455" y="507"/>
                    <a:pt x="1231" y="507"/>
                  </a:cubicBezTo>
                  <a:cubicBezTo>
                    <a:pt x="1085" y="507"/>
                    <a:pt x="911" y="539"/>
                    <a:pt x="701" y="618"/>
                  </a:cubicBezTo>
                  <a:cubicBezTo>
                    <a:pt x="334" y="752"/>
                    <a:pt x="134" y="1085"/>
                    <a:pt x="0" y="1452"/>
                  </a:cubicBezTo>
                  <a:cubicBezTo>
                    <a:pt x="0" y="1519"/>
                    <a:pt x="0" y="1552"/>
                    <a:pt x="0" y="1552"/>
                  </a:cubicBezTo>
                  <a:cubicBezTo>
                    <a:pt x="1593" y="2542"/>
                    <a:pt x="3311" y="3046"/>
                    <a:pt x="5055" y="3046"/>
                  </a:cubicBezTo>
                  <a:cubicBezTo>
                    <a:pt x="6014" y="3046"/>
                    <a:pt x="6981" y="2894"/>
                    <a:pt x="7939" y="2586"/>
                  </a:cubicBezTo>
                  <a:cubicBezTo>
                    <a:pt x="7951" y="2588"/>
                    <a:pt x="7963" y="2588"/>
                    <a:pt x="7974" y="2588"/>
                  </a:cubicBezTo>
                  <a:cubicBezTo>
                    <a:pt x="8247" y="2588"/>
                    <a:pt x="8330" y="2214"/>
                    <a:pt x="8106" y="2086"/>
                  </a:cubicBezTo>
                  <a:cubicBezTo>
                    <a:pt x="7831" y="1959"/>
                    <a:pt x="7556" y="1912"/>
                    <a:pt x="7307" y="1912"/>
                  </a:cubicBezTo>
                  <a:cubicBezTo>
                    <a:pt x="7163" y="1912"/>
                    <a:pt x="7027" y="1928"/>
                    <a:pt x="6905" y="1952"/>
                  </a:cubicBezTo>
                  <a:cubicBezTo>
                    <a:pt x="6854" y="1964"/>
                    <a:pt x="6801" y="1969"/>
                    <a:pt x="6749" y="1969"/>
                  </a:cubicBezTo>
                  <a:cubicBezTo>
                    <a:pt x="6494" y="1969"/>
                    <a:pt x="6237" y="1840"/>
                    <a:pt x="6071" y="1619"/>
                  </a:cubicBezTo>
                  <a:cubicBezTo>
                    <a:pt x="5671" y="1085"/>
                    <a:pt x="4870" y="251"/>
                    <a:pt x="3770" y="51"/>
                  </a:cubicBezTo>
                  <a:cubicBezTo>
                    <a:pt x="3582" y="16"/>
                    <a:pt x="3414" y="0"/>
                    <a:pt x="32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51"/>
            <p:cNvSpPr/>
            <p:nvPr/>
          </p:nvSpPr>
          <p:spPr>
            <a:xfrm>
              <a:off x="2123995" y="2587665"/>
              <a:ext cx="462628" cy="583598"/>
            </a:xfrm>
            <a:custGeom>
              <a:avLst/>
              <a:gdLst/>
              <a:ahLst/>
              <a:cxnLst/>
              <a:rect l="l" t="t" r="r" b="b"/>
              <a:pathLst>
                <a:path w="10842" h="13677" extrusionOk="0">
                  <a:moveTo>
                    <a:pt x="0" y="0"/>
                  </a:moveTo>
                  <a:lnTo>
                    <a:pt x="0" y="10074"/>
                  </a:lnTo>
                  <a:lnTo>
                    <a:pt x="6538" y="12709"/>
                  </a:lnTo>
                  <a:lnTo>
                    <a:pt x="9774" y="13677"/>
                  </a:lnTo>
                  <a:lnTo>
                    <a:pt x="10841" y="38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51"/>
            <p:cNvSpPr/>
            <p:nvPr/>
          </p:nvSpPr>
          <p:spPr>
            <a:xfrm>
              <a:off x="2541062" y="2685851"/>
              <a:ext cx="417057" cy="485414"/>
            </a:xfrm>
            <a:custGeom>
              <a:avLst/>
              <a:gdLst/>
              <a:ahLst/>
              <a:cxnLst/>
              <a:rect l="l" t="t" r="r" b="b"/>
              <a:pathLst>
                <a:path w="9774" h="11376" extrusionOk="0">
                  <a:moveTo>
                    <a:pt x="9774" y="1"/>
                  </a:moveTo>
                  <a:lnTo>
                    <a:pt x="1067" y="1535"/>
                  </a:lnTo>
                  <a:lnTo>
                    <a:pt x="0" y="11376"/>
                  </a:lnTo>
                  <a:lnTo>
                    <a:pt x="8373" y="9274"/>
                  </a:lnTo>
                  <a:lnTo>
                    <a:pt x="977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51"/>
            <p:cNvSpPr/>
            <p:nvPr/>
          </p:nvSpPr>
          <p:spPr>
            <a:xfrm>
              <a:off x="2563806" y="2859523"/>
              <a:ext cx="105395" cy="106803"/>
            </a:xfrm>
            <a:custGeom>
              <a:avLst/>
              <a:gdLst/>
              <a:ahLst/>
              <a:cxnLst/>
              <a:rect l="l" t="t" r="r" b="b"/>
              <a:pathLst>
                <a:path w="2470" h="2503" extrusionOk="0">
                  <a:moveTo>
                    <a:pt x="1769" y="0"/>
                  </a:moveTo>
                  <a:cubicBezTo>
                    <a:pt x="1502" y="34"/>
                    <a:pt x="1335" y="201"/>
                    <a:pt x="1202" y="367"/>
                  </a:cubicBezTo>
                  <a:lnTo>
                    <a:pt x="1135" y="467"/>
                  </a:lnTo>
                  <a:cubicBezTo>
                    <a:pt x="868" y="734"/>
                    <a:pt x="534" y="901"/>
                    <a:pt x="168" y="968"/>
                  </a:cubicBezTo>
                  <a:lnTo>
                    <a:pt x="134" y="1235"/>
                  </a:lnTo>
                  <a:cubicBezTo>
                    <a:pt x="568" y="1168"/>
                    <a:pt x="1001" y="968"/>
                    <a:pt x="1302" y="634"/>
                  </a:cubicBezTo>
                  <a:cubicBezTo>
                    <a:pt x="1335" y="601"/>
                    <a:pt x="1368" y="567"/>
                    <a:pt x="1402" y="534"/>
                  </a:cubicBezTo>
                  <a:cubicBezTo>
                    <a:pt x="1502" y="401"/>
                    <a:pt x="1635" y="267"/>
                    <a:pt x="1802" y="267"/>
                  </a:cubicBezTo>
                  <a:cubicBezTo>
                    <a:pt x="1821" y="261"/>
                    <a:pt x="1839" y="258"/>
                    <a:pt x="1856" y="258"/>
                  </a:cubicBezTo>
                  <a:cubicBezTo>
                    <a:pt x="1928" y="258"/>
                    <a:pt x="1982" y="307"/>
                    <a:pt x="2036" y="334"/>
                  </a:cubicBezTo>
                  <a:cubicBezTo>
                    <a:pt x="2102" y="401"/>
                    <a:pt x="2169" y="534"/>
                    <a:pt x="2202" y="634"/>
                  </a:cubicBezTo>
                  <a:cubicBezTo>
                    <a:pt x="2202" y="834"/>
                    <a:pt x="2136" y="1068"/>
                    <a:pt x="1935" y="1301"/>
                  </a:cubicBezTo>
                  <a:cubicBezTo>
                    <a:pt x="1569" y="1768"/>
                    <a:pt x="1102" y="2069"/>
                    <a:pt x="534" y="2202"/>
                  </a:cubicBezTo>
                  <a:cubicBezTo>
                    <a:pt x="368" y="2235"/>
                    <a:pt x="201" y="2269"/>
                    <a:pt x="1" y="2269"/>
                  </a:cubicBezTo>
                  <a:lnTo>
                    <a:pt x="1" y="2502"/>
                  </a:lnTo>
                  <a:cubicBezTo>
                    <a:pt x="201" y="2502"/>
                    <a:pt x="401" y="2502"/>
                    <a:pt x="601" y="2435"/>
                  </a:cubicBezTo>
                  <a:cubicBezTo>
                    <a:pt x="1202" y="2302"/>
                    <a:pt x="1735" y="1968"/>
                    <a:pt x="2136" y="1468"/>
                  </a:cubicBezTo>
                  <a:cubicBezTo>
                    <a:pt x="2369" y="1168"/>
                    <a:pt x="2469" y="901"/>
                    <a:pt x="2436" y="634"/>
                  </a:cubicBezTo>
                  <a:cubicBezTo>
                    <a:pt x="2436" y="434"/>
                    <a:pt x="2336" y="267"/>
                    <a:pt x="2169" y="134"/>
                  </a:cubicBezTo>
                  <a:cubicBezTo>
                    <a:pt x="2069" y="34"/>
                    <a:pt x="1902" y="0"/>
                    <a:pt x="176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51"/>
            <p:cNvSpPr/>
            <p:nvPr/>
          </p:nvSpPr>
          <p:spPr>
            <a:xfrm>
              <a:off x="2543878" y="3099506"/>
              <a:ext cx="190778" cy="39043"/>
            </a:xfrm>
            <a:custGeom>
              <a:avLst/>
              <a:gdLst/>
              <a:ahLst/>
              <a:cxnLst/>
              <a:rect l="l" t="t" r="r" b="b"/>
              <a:pathLst>
                <a:path w="4471" h="915" extrusionOk="0">
                  <a:moveTo>
                    <a:pt x="2852" y="1"/>
                  </a:moveTo>
                  <a:cubicBezTo>
                    <a:pt x="2317" y="1"/>
                    <a:pt x="1822" y="174"/>
                    <a:pt x="1302" y="347"/>
                  </a:cubicBezTo>
                  <a:cubicBezTo>
                    <a:pt x="1168" y="381"/>
                    <a:pt x="1068" y="414"/>
                    <a:pt x="935" y="481"/>
                  </a:cubicBezTo>
                  <a:cubicBezTo>
                    <a:pt x="601" y="581"/>
                    <a:pt x="301" y="648"/>
                    <a:pt x="34" y="648"/>
                  </a:cubicBezTo>
                  <a:lnTo>
                    <a:pt x="1" y="914"/>
                  </a:lnTo>
                  <a:cubicBezTo>
                    <a:pt x="301" y="881"/>
                    <a:pt x="635" y="814"/>
                    <a:pt x="1001" y="714"/>
                  </a:cubicBezTo>
                  <a:lnTo>
                    <a:pt x="1402" y="581"/>
                  </a:lnTo>
                  <a:cubicBezTo>
                    <a:pt x="1896" y="427"/>
                    <a:pt x="2418" y="244"/>
                    <a:pt x="2943" y="244"/>
                  </a:cubicBezTo>
                  <a:cubicBezTo>
                    <a:pt x="2985" y="244"/>
                    <a:pt x="3027" y="245"/>
                    <a:pt x="3070" y="247"/>
                  </a:cubicBezTo>
                  <a:cubicBezTo>
                    <a:pt x="3470" y="281"/>
                    <a:pt x="3803" y="447"/>
                    <a:pt x="4137" y="648"/>
                  </a:cubicBezTo>
                  <a:lnTo>
                    <a:pt x="4471" y="547"/>
                  </a:lnTo>
                  <a:cubicBezTo>
                    <a:pt x="4070" y="247"/>
                    <a:pt x="3603" y="47"/>
                    <a:pt x="3103" y="14"/>
                  </a:cubicBezTo>
                  <a:cubicBezTo>
                    <a:pt x="3018" y="5"/>
                    <a:pt x="2934" y="1"/>
                    <a:pt x="285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51"/>
            <p:cNvSpPr/>
            <p:nvPr/>
          </p:nvSpPr>
          <p:spPr>
            <a:xfrm>
              <a:off x="2575199" y="2817748"/>
              <a:ext cx="355868" cy="61743"/>
            </a:xfrm>
            <a:custGeom>
              <a:avLst/>
              <a:gdLst/>
              <a:ahLst/>
              <a:cxnLst/>
              <a:rect l="l" t="t" r="r" b="b"/>
              <a:pathLst>
                <a:path w="8340" h="1447" extrusionOk="0">
                  <a:moveTo>
                    <a:pt x="2511" y="1"/>
                  </a:moveTo>
                  <a:cubicBezTo>
                    <a:pt x="1647" y="1"/>
                    <a:pt x="775" y="235"/>
                    <a:pt x="34" y="679"/>
                  </a:cubicBezTo>
                  <a:lnTo>
                    <a:pt x="1" y="979"/>
                  </a:lnTo>
                  <a:cubicBezTo>
                    <a:pt x="788" y="507"/>
                    <a:pt x="1724" y="243"/>
                    <a:pt x="2668" y="243"/>
                  </a:cubicBezTo>
                  <a:cubicBezTo>
                    <a:pt x="2724" y="243"/>
                    <a:pt x="2780" y="244"/>
                    <a:pt x="2836" y="246"/>
                  </a:cubicBezTo>
                  <a:cubicBezTo>
                    <a:pt x="3670" y="312"/>
                    <a:pt x="4504" y="579"/>
                    <a:pt x="5304" y="846"/>
                  </a:cubicBezTo>
                  <a:lnTo>
                    <a:pt x="5404" y="879"/>
                  </a:lnTo>
                  <a:cubicBezTo>
                    <a:pt x="6338" y="1180"/>
                    <a:pt x="7172" y="1446"/>
                    <a:pt x="8073" y="1446"/>
                  </a:cubicBezTo>
                  <a:cubicBezTo>
                    <a:pt x="8173" y="1446"/>
                    <a:pt x="8240" y="1413"/>
                    <a:pt x="8307" y="1413"/>
                  </a:cubicBezTo>
                  <a:lnTo>
                    <a:pt x="8340" y="1180"/>
                  </a:lnTo>
                  <a:lnTo>
                    <a:pt x="8073" y="1180"/>
                  </a:lnTo>
                  <a:cubicBezTo>
                    <a:pt x="7206" y="1180"/>
                    <a:pt x="6405" y="946"/>
                    <a:pt x="5505" y="646"/>
                  </a:cubicBezTo>
                  <a:lnTo>
                    <a:pt x="5371" y="579"/>
                  </a:lnTo>
                  <a:cubicBezTo>
                    <a:pt x="4571" y="346"/>
                    <a:pt x="3737" y="45"/>
                    <a:pt x="2836" y="12"/>
                  </a:cubicBezTo>
                  <a:cubicBezTo>
                    <a:pt x="2728" y="5"/>
                    <a:pt x="2619" y="1"/>
                    <a:pt x="251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51"/>
            <p:cNvSpPr/>
            <p:nvPr/>
          </p:nvSpPr>
          <p:spPr>
            <a:xfrm>
              <a:off x="2580917" y="2745634"/>
              <a:ext cx="368669" cy="58415"/>
            </a:xfrm>
            <a:custGeom>
              <a:avLst/>
              <a:gdLst/>
              <a:ahLst/>
              <a:cxnLst/>
              <a:rect l="l" t="t" r="r" b="b"/>
              <a:pathLst>
                <a:path w="8640" h="1369" extrusionOk="0">
                  <a:moveTo>
                    <a:pt x="8640" y="1"/>
                  </a:moveTo>
                  <a:cubicBezTo>
                    <a:pt x="7806" y="401"/>
                    <a:pt x="6705" y="801"/>
                    <a:pt x="5704" y="835"/>
                  </a:cubicBezTo>
                  <a:cubicBezTo>
                    <a:pt x="5640" y="838"/>
                    <a:pt x="5579" y="840"/>
                    <a:pt x="5522" y="840"/>
                  </a:cubicBezTo>
                  <a:cubicBezTo>
                    <a:pt x="5039" y="840"/>
                    <a:pt x="4768" y="724"/>
                    <a:pt x="4470" y="635"/>
                  </a:cubicBezTo>
                  <a:cubicBezTo>
                    <a:pt x="4154" y="508"/>
                    <a:pt x="3824" y="375"/>
                    <a:pt x="3242" y="375"/>
                  </a:cubicBezTo>
                  <a:cubicBezTo>
                    <a:pt x="2594" y="375"/>
                    <a:pt x="1633" y="541"/>
                    <a:pt x="33" y="1068"/>
                  </a:cubicBezTo>
                  <a:lnTo>
                    <a:pt x="0" y="1368"/>
                  </a:lnTo>
                  <a:cubicBezTo>
                    <a:pt x="1679" y="803"/>
                    <a:pt x="2639" y="626"/>
                    <a:pt x="3268" y="626"/>
                  </a:cubicBezTo>
                  <a:cubicBezTo>
                    <a:pt x="3789" y="626"/>
                    <a:pt x="4083" y="747"/>
                    <a:pt x="4370" y="868"/>
                  </a:cubicBezTo>
                  <a:cubicBezTo>
                    <a:pt x="4698" y="987"/>
                    <a:pt x="5000" y="1107"/>
                    <a:pt x="5513" y="1107"/>
                  </a:cubicBezTo>
                  <a:cubicBezTo>
                    <a:pt x="5574" y="1107"/>
                    <a:pt x="5637" y="1105"/>
                    <a:pt x="5704" y="1102"/>
                  </a:cubicBezTo>
                  <a:cubicBezTo>
                    <a:pt x="6705" y="1068"/>
                    <a:pt x="7772" y="668"/>
                    <a:pt x="8606" y="301"/>
                  </a:cubicBezTo>
                  <a:lnTo>
                    <a:pt x="864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51"/>
            <p:cNvSpPr/>
            <p:nvPr/>
          </p:nvSpPr>
          <p:spPr>
            <a:xfrm>
              <a:off x="2549596" y="2971450"/>
              <a:ext cx="357276" cy="120415"/>
            </a:xfrm>
            <a:custGeom>
              <a:avLst/>
              <a:gdLst/>
              <a:ahLst/>
              <a:cxnLst/>
              <a:rect l="l" t="t" r="r" b="b"/>
              <a:pathLst>
                <a:path w="8373" h="2822" extrusionOk="0">
                  <a:moveTo>
                    <a:pt x="4843" y="1"/>
                  </a:moveTo>
                  <a:cubicBezTo>
                    <a:pt x="4465" y="1"/>
                    <a:pt x="4071" y="171"/>
                    <a:pt x="3736" y="480"/>
                  </a:cubicBezTo>
                  <a:cubicBezTo>
                    <a:pt x="3503" y="646"/>
                    <a:pt x="3336" y="880"/>
                    <a:pt x="3169" y="1080"/>
                  </a:cubicBezTo>
                  <a:cubicBezTo>
                    <a:pt x="3036" y="1247"/>
                    <a:pt x="2902" y="1380"/>
                    <a:pt x="2769" y="1547"/>
                  </a:cubicBezTo>
                  <a:cubicBezTo>
                    <a:pt x="2123" y="2193"/>
                    <a:pt x="1193" y="2556"/>
                    <a:pt x="267" y="2556"/>
                  </a:cubicBezTo>
                  <a:cubicBezTo>
                    <a:pt x="189" y="2556"/>
                    <a:pt x="111" y="2553"/>
                    <a:pt x="34" y="2548"/>
                  </a:cubicBezTo>
                  <a:lnTo>
                    <a:pt x="0" y="2815"/>
                  </a:lnTo>
                  <a:cubicBezTo>
                    <a:pt x="77" y="2819"/>
                    <a:pt x="154" y="2822"/>
                    <a:pt x="231" y="2822"/>
                  </a:cubicBezTo>
                  <a:cubicBezTo>
                    <a:pt x="1224" y="2822"/>
                    <a:pt x="2224" y="2426"/>
                    <a:pt x="2936" y="1714"/>
                  </a:cubicBezTo>
                  <a:cubicBezTo>
                    <a:pt x="3102" y="1580"/>
                    <a:pt x="3202" y="1414"/>
                    <a:pt x="3336" y="1247"/>
                  </a:cubicBezTo>
                  <a:cubicBezTo>
                    <a:pt x="3536" y="1047"/>
                    <a:pt x="3703" y="847"/>
                    <a:pt x="3903" y="646"/>
                  </a:cubicBezTo>
                  <a:cubicBezTo>
                    <a:pt x="4190" y="385"/>
                    <a:pt x="4538" y="247"/>
                    <a:pt x="4836" y="247"/>
                  </a:cubicBezTo>
                  <a:cubicBezTo>
                    <a:pt x="4919" y="247"/>
                    <a:pt x="4998" y="258"/>
                    <a:pt x="5070" y="279"/>
                  </a:cubicBezTo>
                  <a:cubicBezTo>
                    <a:pt x="5271" y="346"/>
                    <a:pt x="5471" y="546"/>
                    <a:pt x="5537" y="780"/>
                  </a:cubicBezTo>
                  <a:cubicBezTo>
                    <a:pt x="5571" y="880"/>
                    <a:pt x="5604" y="1080"/>
                    <a:pt x="5471" y="1213"/>
                  </a:cubicBezTo>
                  <a:cubicBezTo>
                    <a:pt x="5304" y="1380"/>
                    <a:pt x="5070" y="1447"/>
                    <a:pt x="4804" y="1480"/>
                  </a:cubicBezTo>
                  <a:cubicBezTo>
                    <a:pt x="4704" y="1514"/>
                    <a:pt x="4603" y="1514"/>
                    <a:pt x="4503" y="1547"/>
                  </a:cubicBezTo>
                  <a:cubicBezTo>
                    <a:pt x="4237" y="1614"/>
                    <a:pt x="3970" y="1847"/>
                    <a:pt x="3870" y="2081"/>
                  </a:cubicBezTo>
                  <a:cubicBezTo>
                    <a:pt x="3836" y="2248"/>
                    <a:pt x="3836" y="2414"/>
                    <a:pt x="3936" y="2514"/>
                  </a:cubicBezTo>
                  <a:cubicBezTo>
                    <a:pt x="4070" y="2715"/>
                    <a:pt x="4303" y="2781"/>
                    <a:pt x="4503" y="2815"/>
                  </a:cubicBezTo>
                  <a:lnTo>
                    <a:pt x="4937" y="2815"/>
                  </a:lnTo>
                  <a:cubicBezTo>
                    <a:pt x="6138" y="2815"/>
                    <a:pt x="7272" y="2214"/>
                    <a:pt x="8339" y="1580"/>
                  </a:cubicBezTo>
                  <a:lnTo>
                    <a:pt x="8373" y="1247"/>
                  </a:lnTo>
                  <a:lnTo>
                    <a:pt x="8373" y="1247"/>
                  </a:lnTo>
                  <a:cubicBezTo>
                    <a:pt x="7259" y="1909"/>
                    <a:pt x="6117" y="2572"/>
                    <a:pt x="4900" y="2572"/>
                  </a:cubicBezTo>
                  <a:cubicBezTo>
                    <a:pt x="4769" y="2572"/>
                    <a:pt x="4636" y="2564"/>
                    <a:pt x="4503" y="2548"/>
                  </a:cubicBezTo>
                  <a:cubicBezTo>
                    <a:pt x="4303" y="2514"/>
                    <a:pt x="4203" y="2481"/>
                    <a:pt x="4136" y="2381"/>
                  </a:cubicBezTo>
                  <a:cubicBezTo>
                    <a:pt x="4103" y="2314"/>
                    <a:pt x="4070" y="2248"/>
                    <a:pt x="4103" y="2181"/>
                  </a:cubicBezTo>
                  <a:cubicBezTo>
                    <a:pt x="4170" y="2014"/>
                    <a:pt x="4370" y="1847"/>
                    <a:pt x="4570" y="1781"/>
                  </a:cubicBezTo>
                  <a:cubicBezTo>
                    <a:pt x="4670" y="1781"/>
                    <a:pt x="4770" y="1747"/>
                    <a:pt x="4837" y="1747"/>
                  </a:cubicBezTo>
                  <a:cubicBezTo>
                    <a:pt x="5137" y="1680"/>
                    <a:pt x="5437" y="1614"/>
                    <a:pt x="5638" y="1380"/>
                  </a:cubicBezTo>
                  <a:cubicBezTo>
                    <a:pt x="5804" y="1213"/>
                    <a:pt x="5838" y="947"/>
                    <a:pt x="5771" y="713"/>
                  </a:cubicBezTo>
                  <a:cubicBezTo>
                    <a:pt x="5671" y="413"/>
                    <a:pt x="5437" y="146"/>
                    <a:pt x="5171" y="46"/>
                  </a:cubicBezTo>
                  <a:cubicBezTo>
                    <a:pt x="5064" y="16"/>
                    <a:pt x="4954" y="1"/>
                    <a:pt x="48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51"/>
            <p:cNvSpPr/>
            <p:nvPr/>
          </p:nvSpPr>
          <p:spPr>
            <a:xfrm>
              <a:off x="2558131" y="2892764"/>
              <a:ext cx="364402" cy="124810"/>
            </a:xfrm>
            <a:custGeom>
              <a:avLst/>
              <a:gdLst/>
              <a:ahLst/>
              <a:cxnLst/>
              <a:rect l="l" t="t" r="r" b="b"/>
              <a:pathLst>
                <a:path w="8540" h="2925" extrusionOk="0">
                  <a:moveTo>
                    <a:pt x="4190" y="1"/>
                  </a:moveTo>
                  <a:cubicBezTo>
                    <a:pt x="3940" y="1"/>
                    <a:pt x="3712" y="51"/>
                    <a:pt x="3503" y="155"/>
                  </a:cubicBezTo>
                  <a:cubicBezTo>
                    <a:pt x="3036" y="356"/>
                    <a:pt x="2769" y="789"/>
                    <a:pt x="2502" y="1223"/>
                  </a:cubicBezTo>
                  <a:cubicBezTo>
                    <a:pt x="2369" y="1390"/>
                    <a:pt x="2235" y="1590"/>
                    <a:pt x="2102" y="1757"/>
                  </a:cubicBezTo>
                  <a:cubicBezTo>
                    <a:pt x="1702" y="2257"/>
                    <a:pt x="1068" y="2590"/>
                    <a:pt x="367" y="2624"/>
                  </a:cubicBezTo>
                  <a:cubicBezTo>
                    <a:pt x="267" y="2657"/>
                    <a:pt x="134" y="2657"/>
                    <a:pt x="34" y="2657"/>
                  </a:cubicBezTo>
                  <a:lnTo>
                    <a:pt x="0" y="2891"/>
                  </a:lnTo>
                  <a:cubicBezTo>
                    <a:pt x="34" y="2891"/>
                    <a:pt x="67" y="2924"/>
                    <a:pt x="100" y="2924"/>
                  </a:cubicBezTo>
                  <a:cubicBezTo>
                    <a:pt x="200" y="2924"/>
                    <a:pt x="301" y="2891"/>
                    <a:pt x="401" y="2891"/>
                  </a:cubicBezTo>
                  <a:cubicBezTo>
                    <a:pt x="1168" y="2824"/>
                    <a:pt x="1835" y="2490"/>
                    <a:pt x="2302" y="1923"/>
                  </a:cubicBezTo>
                  <a:cubicBezTo>
                    <a:pt x="2435" y="1757"/>
                    <a:pt x="2569" y="1556"/>
                    <a:pt x="2702" y="1356"/>
                  </a:cubicBezTo>
                  <a:cubicBezTo>
                    <a:pt x="2969" y="956"/>
                    <a:pt x="3203" y="556"/>
                    <a:pt x="3603" y="389"/>
                  </a:cubicBezTo>
                  <a:cubicBezTo>
                    <a:pt x="3808" y="294"/>
                    <a:pt x="4020" y="259"/>
                    <a:pt x="4223" y="259"/>
                  </a:cubicBezTo>
                  <a:cubicBezTo>
                    <a:pt x="4448" y="259"/>
                    <a:pt x="4661" y="303"/>
                    <a:pt x="4837" y="356"/>
                  </a:cubicBezTo>
                  <a:cubicBezTo>
                    <a:pt x="5071" y="456"/>
                    <a:pt x="5304" y="522"/>
                    <a:pt x="5538" y="622"/>
                  </a:cubicBezTo>
                  <a:cubicBezTo>
                    <a:pt x="5704" y="722"/>
                    <a:pt x="5905" y="789"/>
                    <a:pt x="6105" y="856"/>
                  </a:cubicBezTo>
                  <a:cubicBezTo>
                    <a:pt x="6563" y="1015"/>
                    <a:pt x="7044" y="1091"/>
                    <a:pt x="7528" y="1091"/>
                  </a:cubicBezTo>
                  <a:cubicBezTo>
                    <a:pt x="7856" y="1091"/>
                    <a:pt x="8184" y="1057"/>
                    <a:pt x="8506" y="989"/>
                  </a:cubicBezTo>
                  <a:lnTo>
                    <a:pt x="8540" y="722"/>
                  </a:lnTo>
                  <a:lnTo>
                    <a:pt x="8540" y="722"/>
                  </a:lnTo>
                  <a:cubicBezTo>
                    <a:pt x="8201" y="796"/>
                    <a:pt x="7849" y="837"/>
                    <a:pt x="7499" y="837"/>
                  </a:cubicBezTo>
                  <a:cubicBezTo>
                    <a:pt x="7056" y="837"/>
                    <a:pt x="6615" y="771"/>
                    <a:pt x="6205" y="622"/>
                  </a:cubicBezTo>
                  <a:cubicBezTo>
                    <a:pt x="6005" y="556"/>
                    <a:pt x="5804" y="489"/>
                    <a:pt x="5638" y="389"/>
                  </a:cubicBezTo>
                  <a:cubicBezTo>
                    <a:pt x="5404" y="289"/>
                    <a:pt x="5171" y="189"/>
                    <a:pt x="4937" y="122"/>
                  </a:cubicBezTo>
                  <a:cubicBezTo>
                    <a:pt x="4667" y="42"/>
                    <a:pt x="4419" y="1"/>
                    <a:pt x="419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51"/>
            <p:cNvSpPr/>
            <p:nvPr/>
          </p:nvSpPr>
          <p:spPr>
            <a:xfrm>
              <a:off x="1735389" y="1910131"/>
              <a:ext cx="415691" cy="630577"/>
            </a:xfrm>
            <a:custGeom>
              <a:avLst/>
              <a:gdLst/>
              <a:ahLst/>
              <a:cxnLst/>
              <a:rect l="l" t="t" r="r" b="b"/>
              <a:pathLst>
                <a:path w="9742" h="14778" extrusionOk="0">
                  <a:moveTo>
                    <a:pt x="8607" y="0"/>
                  </a:moveTo>
                  <a:cubicBezTo>
                    <a:pt x="3737" y="734"/>
                    <a:pt x="1" y="14777"/>
                    <a:pt x="1" y="14777"/>
                  </a:cubicBezTo>
                  <a:lnTo>
                    <a:pt x="5772" y="14644"/>
                  </a:lnTo>
                  <a:lnTo>
                    <a:pt x="9741" y="6705"/>
                  </a:lnTo>
                  <a:lnTo>
                    <a:pt x="860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51"/>
            <p:cNvSpPr/>
            <p:nvPr/>
          </p:nvSpPr>
          <p:spPr>
            <a:xfrm>
              <a:off x="1705520" y="2392657"/>
              <a:ext cx="358727" cy="358727"/>
            </a:xfrm>
            <a:custGeom>
              <a:avLst/>
              <a:gdLst/>
              <a:ahLst/>
              <a:cxnLst/>
              <a:rect l="l" t="t" r="r" b="b"/>
              <a:pathLst>
                <a:path w="8407" h="8407" extrusionOk="0">
                  <a:moveTo>
                    <a:pt x="4203" y="0"/>
                  </a:moveTo>
                  <a:cubicBezTo>
                    <a:pt x="1868" y="0"/>
                    <a:pt x="0" y="1902"/>
                    <a:pt x="0" y="4203"/>
                  </a:cubicBezTo>
                  <a:cubicBezTo>
                    <a:pt x="0" y="6538"/>
                    <a:pt x="1868" y="8406"/>
                    <a:pt x="4203" y="8406"/>
                  </a:cubicBezTo>
                  <a:cubicBezTo>
                    <a:pt x="6505" y="8406"/>
                    <a:pt x="8406" y="6538"/>
                    <a:pt x="8406" y="4203"/>
                  </a:cubicBezTo>
                  <a:cubicBezTo>
                    <a:pt x="8406" y="1902"/>
                    <a:pt x="6505" y="0"/>
                    <a:pt x="42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51"/>
            <p:cNvSpPr/>
            <p:nvPr/>
          </p:nvSpPr>
          <p:spPr>
            <a:xfrm>
              <a:off x="1800804" y="2507358"/>
              <a:ext cx="381598" cy="547200"/>
            </a:xfrm>
            <a:custGeom>
              <a:avLst/>
              <a:gdLst/>
              <a:ahLst/>
              <a:cxnLst/>
              <a:rect l="l" t="t" r="r" b="b"/>
              <a:pathLst>
                <a:path w="8943" h="12824" extrusionOk="0">
                  <a:moveTo>
                    <a:pt x="3149" y="0"/>
                  </a:moveTo>
                  <a:cubicBezTo>
                    <a:pt x="1673" y="0"/>
                    <a:pt x="0" y="1319"/>
                    <a:pt x="469" y="2983"/>
                  </a:cubicBezTo>
                  <a:cubicBezTo>
                    <a:pt x="1170" y="5351"/>
                    <a:pt x="7374" y="12823"/>
                    <a:pt x="7374" y="12823"/>
                  </a:cubicBezTo>
                  <a:lnTo>
                    <a:pt x="8942" y="10388"/>
                  </a:lnTo>
                  <a:cubicBezTo>
                    <a:pt x="8942" y="10388"/>
                    <a:pt x="6640" y="3150"/>
                    <a:pt x="4739" y="781"/>
                  </a:cubicBezTo>
                  <a:cubicBezTo>
                    <a:pt x="4362" y="236"/>
                    <a:pt x="3773" y="0"/>
                    <a:pt x="3149" y="0"/>
                  </a:cubicBezTo>
                  <a:close/>
                </a:path>
              </a:pathLst>
            </a:custGeom>
            <a:solidFill>
              <a:srgbClr val="DC8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51"/>
            <p:cNvSpPr/>
            <p:nvPr/>
          </p:nvSpPr>
          <p:spPr>
            <a:xfrm>
              <a:off x="2055678" y="2935222"/>
              <a:ext cx="347334" cy="208955"/>
            </a:xfrm>
            <a:custGeom>
              <a:avLst/>
              <a:gdLst/>
              <a:ahLst/>
              <a:cxnLst/>
              <a:rect l="l" t="t" r="r" b="b"/>
              <a:pathLst>
                <a:path w="8140" h="4897" extrusionOk="0">
                  <a:moveTo>
                    <a:pt x="1787" y="0"/>
                  </a:moveTo>
                  <a:cubicBezTo>
                    <a:pt x="660" y="0"/>
                    <a:pt x="0" y="1028"/>
                    <a:pt x="0" y="1028"/>
                  </a:cubicBezTo>
                  <a:cubicBezTo>
                    <a:pt x="0" y="1028"/>
                    <a:pt x="1968" y="3930"/>
                    <a:pt x="3002" y="4131"/>
                  </a:cubicBezTo>
                  <a:cubicBezTo>
                    <a:pt x="3239" y="4186"/>
                    <a:pt x="3410" y="4204"/>
                    <a:pt x="3542" y="4204"/>
                  </a:cubicBezTo>
                  <a:cubicBezTo>
                    <a:pt x="3784" y="4204"/>
                    <a:pt x="3889" y="4143"/>
                    <a:pt x="4016" y="4143"/>
                  </a:cubicBezTo>
                  <a:cubicBezTo>
                    <a:pt x="4111" y="4143"/>
                    <a:pt x="4218" y="4177"/>
                    <a:pt x="4403" y="4297"/>
                  </a:cubicBezTo>
                  <a:cubicBezTo>
                    <a:pt x="4593" y="4440"/>
                    <a:pt x="4799" y="4481"/>
                    <a:pt x="4975" y="4481"/>
                  </a:cubicBezTo>
                  <a:cubicBezTo>
                    <a:pt x="5046" y="4481"/>
                    <a:pt x="5113" y="4474"/>
                    <a:pt x="5171" y="4464"/>
                  </a:cubicBezTo>
                  <a:cubicBezTo>
                    <a:pt x="5236" y="4450"/>
                    <a:pt x="5301" y="4443"/>
                    <a:pt x="5364" y="4443"/>
                  </a:cubicBezTo>
                  <a:cubicBezTo>
                    <a:pt x="5588" y="4443"/>
                    <a:pt x="5796" y="4527"/>
                    <a:pt x="6005" y="4631"/>
                  </a:cubicBezTo>
                  <a:cubicBezTo>
                    <a:pt x="6358" y="4828"/>
                    <a:pt x="6698" y="4896"/>
                    <a:pt x="6999" y="4896"/>
                  </a:cubicBezTo>
                  <a:cubicBezTo>
                    <a:pt x="7665" y="4896"/>
                    <a:pt x="8139" y="4564"/>
                    <a:pt x="8139" y="4564"/>
                  </a:cubicBezTo>
                  <a:cubicBezTo>
                    <a:pt x="7039" y="3964"/>
                    <a:pt x="5738" y="3030"/>
                    <a:pt x="5104" y="2196"/>
                  </a:cubicBezTo>
                  <a:cubicBezTo>
                    <a:pt x="4880" y="1940"/>
                    <a:pt x="5086" y="1560"/>
                    <a:pt x="5398" y="1560"/>
                  </a:cubicBezTo>
                  <a:cubicBezTo>
                    <a:pt x="5411" y="1560"/>
                    <a:pt x="5424" y="1561"/>
                    <a:pt x="5437" y="1562"/>
                  </a:cubicBezTo>
                  <a:cubicBezTo>
                    <a:pt x="5838" y="1595"/>
                    <a:pt x="6271" y="1729"/>
                    <a:pt x="6572" y="1729"/>
                  </a:cubicBezTo>
                  <a:cubicBezTo>
                    <a:pt x="6838" y="1729"/>
                    <a:pt x="7105" y="1595"/>
                    <a:pt x="7305" y="1429"/>
                  </a:cubicBezTo>
                  <a:cubicBezTo>
                    <a:pt x="7472" y="1329"/>
                    <a:pt x="7439" y="1062"/>
                    <a:pt x="7239" y="995"/>
                  </a:cubicBezTo>
                  <a:cubicBezTo>
                    <a:pt x="6638" y="795"/>
                    <a:pt x="6105" y="361"/>
                    <a:pt x="6105" y="361"/>
                  </a:cubicBezTo>
                  <a:cubicBezTo>
                    <a:pt x="6105" y="361"/>
                    <a:pt x="5734" y="198"/>
                    <a:pt x="4805" y="198"/>
                  </a:cubicBezTo>
                  <a:cubicBezTo>
                    <a:pt x="4340" y="198"/>
                    <a:pt x="3736" y="239"/>
                    <a:pt x="2969" y="361"/>
                  </a:cubicBezTo>
                  <a:cubicBezTo>
                    <a:pt x="2533" y="100"/>
                    <a:pt x="2137" y="0"/>
                    <a:pt x="1787" y="0"/>
                  </a:cubicBezTo>
                  <a:close/>
                </a:path>
              </a:pathLst>
            </a:custGeom>
            <a:solidFill>
              <a:srgbClr val="DC8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2" name="Title 81"/>
          <p:cNvSpPr>
            <a:spLocks noGrp="1"/>
          </p:cNvSpPr>
          <p:nvPr>
            <p:ph type="title"/>
          </p:nvPr>
        </p:nvSpPr>
        <p:spPr>
          <a:xfrm>
            <a:off x="3089865" y="339920"/>
            <a:ext cx="4919017" cy="1163400"/>
          </a:xfrm>
        </p:spPr>
        <p:txBody>
          <a:bodyPr/>
          <a:lstStyle/>
          <a:p>
            <a:pPr algn="ctr"/>
            <a:r>
              <a:rPr lang="en-US" sz="2800" dirty="0" err="1" smtClean="0"/>
              <a:t>Rendahnya</a:t>
            </a:r>
            <a:r>
              <a:rPr lang="en-US" sz="2800" dirty="0" smtClean="0"/>
              <a:t> </a:t>
            </a:r>
            <a:r>
              <a:rPr lang="en-US" sz="2800" dirty="0" err="1" smtClean="0"/>
              <a:t>minat</a:t>
            </a:r>
            <a:r>
              <a:rPr lang="en-US" sz="2800" dirty="0" smtClean="0"/>
              <a:t> </a:t>
            </a:r>
            <a:r>
              <a:rPr lang="en-US" sz="2800" dirty="0" err="1" smtClean="0"/>
              <a:t>generasi</a:t>
            </a:r>
            <a:r>
              <a:rPr lang="en-US" sz="2800" dirty="0" smtClean="0"/>
              <a:t> </a:t>
            </a:r>
            <a:r>
              <a:rPr lang="en-US" sz="2800" dirty="0" err="1" smtClean="0"/>
              <a:t>muda</a:t>
            </a:r>
            <a:r>
              <a:rPr lang="en-US" sz="2800" dirty="0" smtClean="0"/>
              <a:t> </a:t>
            </a:r>
            <a:r>
              <a:rPr lang="en-US" sz="2800" dirty="0" err="1" smtClean="0"/>
              <a:t>terjun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dunia</a:t>
            </a:r>
            <a:r>
              <a:rPr lang="en-US" sz="2800" dirty="0" smtClean="0"/>
              <a:t> </a:t>
            </a:r>
            <a:r>
              <a:rPr lang="en-US" sz="2800" dirty="0" err="1" smtClean="0"/>
              <a:t>pertanian</a:t>
            </a:r>
            <a:r>
              <a:rPr lang="en-US" sz="2800" dirty="0" smtClean="0"/>
              <a:t> ?</a:t>
            </a:r>
            <a:endParaRPr lang="en-US" sz="28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rdening in the Greenhouse for Kids by Slidesgo">
  <a:themeElements>
    <a:clrScheme name="Simple Light">
      <a:dk1>
        <a:srgbClr val="000000"/>
      </a:dk1>
      <a:lt1>
        <a:srgbClr val="FFFFFF"/>
      </a:lt1>
      <a:dk2>
        <a:srgbClr val="666666"/>
      </a:dk2>
      <a:lt2>
        <a:srgbClr val="434343"/>
      </a:lt2>
      <a:accent1>
        <a:srgbClr val="2B3F3C"/>
      </a:accent1>
      <a:accent2>
        <a:srgbClr val="7A8440"/>
      </a:accent2>
      <a:accent3>
        <a:srgbClr val="A7AF5D"/>
      </a:accent3>
      <a:accent4>
        <a:srgbClr val="52918B"/>
      </a:accent4>
      <a:accent5>
        <a:srgbClr val="9DD1CD"/>
      </a:accent5>
      <a:accent6>
        <a:srgbClr val="E48E1E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486</Words>
  <PresentationFormat>On-screen Show (16:9)</PresentationFormat>
  <Paragraphs>56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Chewy</vt:lpstr>
      <vt:lpstr>Lato</vt:lpstr>
      <vt:lpstr>Wingdings</vt:lpstr>
      <vt:lpstr>Actor</vt:lpstr>
      <vt:lpstr>Roboto Condensed Light</vt:lpstr>
      <vt:lpstr>Nunito</vt:lpstr>
      <vt:lpstr>Gardening in the Greenhouse for Kids by Slidesgo</vt:lpstr>
      <vt:lpstr>PERAN GENERASI PETANI MILENIAL DALAM PEMULIHAN EKONOMI NASIONAL</vt:lpstr>
      <vt:lpstr>Profil Petani Berdasarkan kelompok Umur</vt:lpstr>
      <vt:lpstr>Slide 3</vt:lpstr>
      <vt:lpstr>Slide 4</vt:lpstr>
      <vt:lpstr>Slide 5</vt:lpstr>
      <vt:lpstr>Generasi melenial harus siap menggantikan petani senior ?</vt:lpstr>
      <vt:lpstr>Sudah siapkah generasi milenial menerima estafet dari seniornya?</vt:lpstr>
      <vt:lpstr>Dampak penuaan petani</vt:lpstr>
      <vt:lpstr>Rendahnya minat generasi muda terjun ke dunia pertanian ?</vt:lpstr>
      <vt:lpstr>Kaum melinial dalam proses regenerasi petani?</vt:lpstr>
      <vt:lpstr>Kriteria petani milenial</vt:lpstr>
      <vt:lpstr>Peluang yang bisa digarap kaum milineal di bidang pertanian</vt:lpstr>
      <vt:lpstr>Mewujudkan regenerasi petani </vt:lpstr>
      <vt:lpstr>Dukungan perguruan tinggi</vt:lpstr>
      <vt:lpstr>Peran generasi petani milenial</vt:lpstr>
      <vt:lpstr>TERIMA KASIH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 GENERASI PETANI MILENIAL DALAM PEMULIHAN EKONOMI NASIONAL</dc:title>
  <dc:creator>Seven</dc:creator>
  <cp:lastModifiedBy>Seven</cp:lastModifiedBy>
  <cp:revision>11</cp:revision>
  <dcterms:modified xsi:type="dcterms:W3CDTF">2021-12-11T02:45:32Z</dcterms:modified>
</cp:coreProperties>
</file>